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262" r:id="rId4"/>
    <p:sldId id="257" r:id="rId5"/>
    <p:sldId id="263" r:id="rId6"/>
    <p:sldId id="264" r:id="rId7"/>
    <p:sldId id="265" r:id="rId8"/>
    <p:sldId id="266" r:id="rId9"/>
    <p:sldId id="260" r:id="rId10"/>
    <p:sldId id="300" r:id="rId11"/>
    <p:sldId id="301" r:id="rId12"/>
    <p:sldId id="277" r:id="rId13"/>
    <p:sldId id="302" r:id="rId14"/>
    <p:sldId id="267" r:id="rId15"/>
    <p:sldId id="269" r:id="rId16"/>
    <p:sldId id="278" r:id="rId17"/>
    <p:sldId id="279" r:id="rId18"/>
    <p:sldId id="270" r:id="rId19"/>
    <p:sldId id="271" r:id="rId20"/>
    <p:sldId id="304" r:id="rId21"/>
    <p:sldId id="280" r:id="rId22"/>
    <p:sldId id="281" r:id="rId23"/>
    <p:sldId id="282" r:id="rId24"/>
    <p:sldId id="285" r:id="rId25"/>
    <p:sldId id="283" r:id="rId26"/>
    <p:sldId id="284" r:id="rId27"/>
    <p:sldId id="286" r:id="rId28"/>
    <p:sldId id="287" r:id="rId29"/>
    <p:sldId id="303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5" r:id="rId42"/>
    <p:sldId id="306" r:id="rId43"/>
    <p:sldId id="307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7" autoAdjust="0"/>
    <p:restoredTop sz="95142" autoAdjust="0"/>
  </p:normalViewPr>
  <p:slideViewPr>
    <p:cSldViewPr snapToGrid="0">
      <p:cViewPr varScale="1">
        <p:scale>
          <a:sx n="82" d="100"/>
          <a:sy n="82" d="100"/>
        </p:scale>
        <p:origin x="81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0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1122 3452,'-14'1'185,"8"-1"83,1 1 0,-1-1 0,1 0 1,0-1-1,-1 1 0,-7-3 0,11 2-147,-1-1 0,1 1 0,0-1 0,-1 0 0,1 0 0,0 1 1,0-2-1,0 1 0,0 0 0,1 0 0,-3-4 0,-1-4 420,-8-17 1,2 1 260,6 18-548,1-1 1,0 0-1,0 0 0,1 0 0,0-1 1,1 1-1,0-1 0,-1-14 0,5 24-267,11 0 20,-8 0-3,0-1 1,0 1 0,0 1 0,0-1 0,0 0-1,0 1 1,0 0 0,-1 0 0,1 1-1,0 0 1,6 2 0,18 15 6,56 36 76,-47-26-60,-18-14-20,1-1 0,30 17 0,-49-30-8,4 2 153,0 0 1,0-1 0,0 0-1,8 2 1,-11-3-33,0-1 0,0 1 0,0-1 0,0 0 1,1 0-1,-1-1 0,0 1 0,0 0 0,0-1 1,0 0-1,0 0 0,0 0 0,4-3 0,6-3 222,-1-1-1,-1 0 1,20-19-1,37-44 65,106-159-126,1-24 46,26-62-85,-127 192 278,-39 55-188,-35 68-289,1 6-428,-1 1 333,0-1-1,-1 1 1,1-1-1,-1 0 1,0 1-1,0-1 1,-1 0-1,1 0 1,-6 10-1,4-7 11,2-7 33,1 0 0,0 0 0,-1 0 0,1-1 0,-1 1 0,1 0 0,-1 0 0,1 0 0,-1-1 0,0 1 0,1 0 0,-1-1 0,-1 2-1,0 1 965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62 874 3116,'-3'-8'310,"-1"0"-1,0 0 1,0 1-1,-1-1 1,0 1 0,-8-10-1,4 2 518,8 12-541,0 0 0,0 1 0,-1-1 0,0 1 0,1 0 1,-3-3-1,3 1 253,0 1-21,1 7-300,0-3-218,0 0 1,1 1 0,-1-1 0,1 0 0,-1 0-1,1 0 1,-1 0 0,1 0 0,0 0 0,-1 0 0,1-1-1,0 1 1,0 0 0,0 0 0,-1-1 0,1 1 0,0 0-1,2 0 1,22 13-2,-17-10-7,108 61-10,-68-38 4,-46-27 40,-1 1 0,1-1 0,-1 0 0,1 0 0,-1 1 1,1-1-1,-1 0 0,1 0 0,0 0 0,1-1 0,6 1 311,-7 0-304,-1-1 0,0 1-1,0 0 1,1-1 0,-1 1 0,0 0-1,0-1 1,0 0 0,1 1-1,-1-1 1,0 0 0,0 1 0,0-1-1,1-1 1,15-16 184,-7 7-114,11-11-26,21-29 1,-23 26-61,194-257 60,-198 262-77,109-150 5,85-110 1847,-207 279-1828,-2 0-11,1 0 0,-1 1-1,1-1 1,-1 0 0,1 0 0,-1 1 0,1-1 0,-1 0 0,0 0 0,0 0 0,1 0 0,-1-1 0,0 2 1,-1 1-76,1-1 62,-1 1-2,1-1 0,-1 1 0,1-1 0,0 1 0,-1-1 0,1 1 0,0-1 0,-1 1 0,1-1 0,0 1 0,0-1 0,-1 1 1,1-1-1,0 1 0,0-1 0,0 1 0,0 0 0,0 0 2,0-1 0,0 0 0,0 0 1,0 0-1,0 0 0,0 0 0,0 1 0,0-1 0,0 0 1,-1 0-1,1 0 0,0 0 0,0 0 0,0 0 0,0 1 0,0-1 1,0 0-1,0 0 0,0 0 0,0 0 0,-1 0 0,1 0 1,0 0-1,0 0 0,0 0 0,0 0 0,0 0 0,0 0 1,-1 1-1,1-1 0,0 0 0,0 0 0,0 0 0,0 0 1,0 0-1,-1 0 0,1 0 0,0 0 0,0-1-1,0 1 1,0 0 0,-1 0-1,1 0 1,0 0 0,0 0-1,0 1 1,0-1 0,0 0-1,0 0 1,0 0 0,-1 0-1,1 0 1,0 0 0,0 0-1,0 0 1,0 0 0,0 0-1,0 0 1,0 0 0,0 0 0,-1 0-1,1 0 1,0 1 0,0-1-1,0 0 1,0 0 0,0 0-1,0 0 1,0 0 0,0 0-1,0 0 1,0 0 0,0 1-1,0-1 1,-2 1 10,1 0 0,-1 1 0,0-1 1,1 0-1,-1 0 0,0 0 0,-3 1 0,4-2 22,-23 2 34,23-2-58,0 0-6,1 0-1,0 0 0,-1 0 0,1 0 0,-1 0 1,1 0-1,0 0 0,-1 0 0,1 0 0,0 0 1,-1 0-1,1 0 0,0 0 0,-1 0 0,1 0 1,0 0-1,-1 0 0,1 0 0,-1 0 0,1-1 1,0 1-1,0 0 0,-1 0 0,1 0 0,0-1 1,-1 1-1,1 0 0,0 0 0,0-1 0,-1 1 1,1 0-1,0 0 0,0-1 0,0 1 0,-1 0 1,1-1-1,0 1 0,0 0 0,0-1 0,0 1 1,0-1-1,-1 1 7,1 0 1,-1-1-1,0 1 1,1 0-1,-1 0 1,1 0-1,-1-1 1,0 1 0,1 0-1,-1 0 1,0 0-1,1 0 1,-1 0-1,-1 1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3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576 415 3440,'-16'-1'525,"-1"0"-1,1 2 0,-19 1 0,27 0-361,0 1-1,-1 0 1,1 0 0,1 1-1,-1 0 1,-14 9-1,-3 3 156,-38 22 464,1 3 0,-77 68-1,127-98-679,1 0-1,0 1 1,0 0-1,1 0 1,-14 25 0,15-19-34,1 1 1,1 0 0,0 0 0,1 1-1,2 0 1,-5 32 0,5 52 22,5-97-73,0-1-1,0 0 1,1 0-1,0-1 1,0 1-1,0 0 1,1 0-1,0-1 1,0 0-1,5 8 1,-1-2 21,0 2 15,36 55 233,-34-56-221,1 0 1,0 0-1,17 14 0,-16-16-23,7 5 55,20 15-1,-25-21-80,1 0 0,-1-1 0,1-1 0,1 0 0,25 8 0,-36-14-15,8 3 20,1 0-1,0-1 0,25 2 0,-26-5-2,2 1 21,0 0-1,17-2 0,-25 0-26,1 0-1,-1-1 1,0 0-1,0 0 0,0 0 1,0 0-1,-1-1 0,8-4 1,17-13 84,-2-2 0,31-29 0,-43 35-20,0-1 0,-2 0 0,22-33 0,-22 29-21,16-26 164,-2-1 1,40-99-1,-43 84 103,26-98 0,-17 23-106,-30 116-186,0-1 0,0-26 1,-3 32-21,0-6 7,-2-29 0,0 40-14,-1 1 1,0-1-1,-1 1 0,0-1 1,-8-16-1,3 10-4,-1 1 0,-1 0 0,0 1 0,-1 0 0,-1 1 0,-1 0 0,-19-18 0,16 20-26,0 0 1,-1 1-1,-1 1 0,0 1 1,-1 0-1,-28-10 1,35 15-22,0 1 1,0 0 0,0 1 0,-1 1-1,1 0 1,-1 1 0,1 0 0,-18 1-1,26 0 26,-10 0-107,-1 0 0,1 1 1,0 1-1,-1 0 0,1 1 0,0 0 0,0 2 0,1-1 0,-1 1 0,1 1 0,-13 8 0,-4 4-633,2 0-1,0 2 0,-40 38 0,63-53 508,1 0 1,-1 0 0,1 0-1,1 0 1,-1 1-1,1-1 1,0 1-1,0 0 1,1 0-1,-1 0 1,1 0 0,1 0-1,-2 9 1,2-12 74,0 1-111,0-1 0,1 1-1,-1 0 1,1-1 0,0 1 0,0 0 0,0 0 0,0-1 0,0 1-1,1 0 1,1 3 0,-1-4 45,1 0 1,-1 0-1,1 0 0,3 4 0,-5-7 241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1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29 1312,'-37'0'1548,"36"0"-1468,0-1 1,0 1-1,0-1 0,0 1 0,0-1 1,0 1-1,0-1 0,0 0 0,1 0 0,-2 0 1,-6-6 394,5 6-227,-1-1 0,1 1 1,0 0-1,-1 1 0,1-1 0,-1 0 0,1 1 0,0 0 0,-1 0 0,-5 1 0,-3-1-278,9 1 55,0-1-1,0 1 0,0 0 0,0 1 1,0-1-1,0 1 0,0-1 0,0 1 1,1 0-1,-1 0 0,0 0 0,-3 4 1,6-6 44,0 0-1,0 0 1,0 0 0,0 0 0,0 1 0,-1-1 0,1 0 0,0 0 0,0 0 0,0 0 0,0 0 0,0 0-1,0 0 1,0 1 0,0-1 0,0 0 0,0 0 0,0 0 0,0 0 0,0 1 0,-1-1 0,1 0 0,0 0-1,0 0 1,0 0 0,0 0 0,1 1 0,-1-1 0,0 0 0,0 0 0,0 0 0,0 0 0,0 0 0,0 1-1,0-1 1,0 0 0,0 0 0,0 0 0,0 0 0,0 0 0,0 0 0,1 1 0,-1-1 0,0 0 0,0 0-1,0 0 1,0 0 0,0 0 0,0 0 0,1 0 0,-1 0 0,0 0 0,0 0 0,0 0 0,0 0 0,0 1-1,1-1 1,-1 0 0,0 0 0,15 0-775,-8 0 1009,62 0-141,-45 0-12,1 0 0,0-2-1,30-6 1,-21 1-65,22-1 4,25-1-90,-57 8-4,136-3 27,-129 4-11,10 0-23,120 5 8,-48 13 35,-55-7-16,-14-3 11,55 6 44,14-10-12,22-4-32,-5 0-5,-109-1 3,33-6-1,-32 3 4,40-1-1,-46 5 407,-9 0-1125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2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1287 234 6677,'0'-13'337,"-1"1"0,-3-25-1,3 31-204,-1 0 0,0 0 0,0 1-1,-1-1 1,0 0 0,0 1-1,0-1 1,-6-6 0,3 4-49,0 1 1,-1 0-1,0 0 0,0 0 1,-1 1-1,0 0 1,0 0-1,-14-7 1,7 6 11,-1 1 0,1 1 0,-1 0 0,-22-4 0,2 3 196,-1 1-1,0 2 1,0 2-1,0 1 1,0 2 0,-43 8-1,56-6-194,-1 2 0,-28 11-1,-15 10-86,-51 34 45,22-3 147,61-34-79,-118 86 265,138-97-376,0 1 1,1 0 0,0 1 0,1 1 0,-16 24 0,20-23 1,1 1 0,1 0 0,0 0 0,-9 38 0,-3 32 354,18-75-334,-14 136 216,15-134-233,0 47-16,1-35-14,1-19 16,0 0 1,0 0-1,0-1 1,1 1 0,1 0-1,2 8 1,21 40 30,-25-53-31,9 16 34,1-1 1,1 0 0,0-1 0,1 0-1,1-1 1,22 20 0,-25-25 14,29 25 137,-23-21-143,68 52 368,46 19-219,-108-75-72,44 17-1,-54-24-53,0 0-1,1-1 0,18 1 1,-22-2-25,20 1 37,41-1-1,-62-2-70,24 1 57,-21 0-25,1-1-1,-1 0 1,24-4-1,10-7-14,-1-2-1,57-24 0,14-22 67,-80 39 32,-1-2-1,0-2 1,-2-1-1,47-45 0,-78 68-107,29-27 299,39-50-1,-54 57-27,0 0 0,-1-1 0,-2 0 0,0-1 0,-2-1 0,16-47 0,-20 51 380,0-1 135,0 0-1,-2 0 0,4-33 0,-7-19-1307,-2 50 83,-1 12 372,0 0 0,0 0 0,-1 0 0,-1 0 0,0 0 0,-1 0 0,0 1 0,-9-17 0,6 11-50,-1 0-1,-1 1 1,0 0-1,-2 1 1,0 0-1,0 0 1,-25-23 0,28 31-307,0 1 0,0 0 0,0 0 0,-1 1 1,0 0-1,0 1 0,-1 0 0,-13-4 0,6 3-475,0 1-1,0 1 0,-1 1 0,0 1 1,-18 0-1,30 1 235,-1 0 1,0 1-1,0 0 1,1 0 0,-1 0-1,0 1 1,1 0-1,0 0 1,-1 1-1,1 0 1,-10 6-1,-6 4-1741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4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2716,'5'1'3916,"-5"-1"-3812,0 0 0,0 0-1,0 0 1,0 0-1,0 0 1,0 1-1,0-1 1,0 0-1,0 0 1,0 0-1,0 0 1,0 0 0,0 1-1,0-1-68,0 2 195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6.4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5 4780,'8'-4'3477,"-11"4"-2520,2 0-690,0 0-79,-2 0-121,3 0 1,-5 0 1088,-6 0-1006,10 0-49,-17 0 60,-26 0 1004,44 0-1150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9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0 7117,'2'5'554,"-2"6"8600,-6-9-8825,3-2 237,2 0-337,0 1 1,0-1 0,1 0 0,-1 1 0,0-1 0,1 1 0,-1-1 0,1 1-1,-1 0 1,0-1 0,1 1 0,-1-1 0,0 2 0,1-1-66,0-1 0,-1 1 0,1 0 0,-1-1 0,1 1 0,-1-1 0,1 1 0,-1-1 0,0 1 0,1-1 0,-1 1 0,1-1 0,-1 1 1,0-1-1,1 0 0,-1 0 0,0 1 0,0-1 0,-1 0 0,-3 5 1496,5-5-1664,0 0-1,-1-1 1,1 1-1,0 0 1,0 0-1,0 0 1,-1 0-1,1 0 1,0 0 0,0 0-1,-1 1 1,1-1-1,0 0 1,0 0-1,0 0 1,-1 0-1,1 0 1,0 0 0,0 0-1,0 0 1,-1 0-1,1 1 1,0-1-1,0 0 1,0 0-1,0 0 1,-1 0-1,1 1 1,0-1 0,0 0-1,0 0 1,0 0-1,0 1 1,0-1-1,0 0 1,0 0-1,0 0 1,-1 1 0,1-1-1,0 0 1,0 0-1,0 0 1,0 1-1,0-1 1,0 0-1,0 0 1,1 1-1,-1-1 1,0 1 15,-2-1-39,-4 0 24,5 0-8,1 3 1214,0-2-876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26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130 166 1976,'0'-2'72,"-1"-1"-1,1 1 1,-1-1-1,0 1 1,0-1 0,0 1-1,0 0 1,0-1-1,-1 1 1,-1-2-1,-6-11 182,6 6-76,-1 1-1,0 0 1,0 0 0,-1 0-1,0 1 1,0 0-1,-1 0 1,0 0-1,0 1 1,-1-1 0,0 1-1,-11-7 1,-5-3-3281,17 10 1904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37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49 305 1620,'0'-1'46,"0"-1"-1,0 1 1,-1 0-1,1-1 1,-1 1-1,1 0 1,-1-1 0,1 1-1,-1 0 1,0 0-1,1 0 1,-1 0-1,0-1 1,-1 0-1,-16-15 1395,10 11-477,0-1 385,8 7-1328,0 0 0,-1 0-1,1 0 1,0 0 0,0 0-1,0 0 1,0 0 0,0 0 0,0 0-1,-1 0 1,1 0 0,0 0-1,0 0 1,0 0 0,0 0-1,0 0 1,-1 0 0,1 0 0,0 0-1,0 0 1,0 0 0,0 0-1,0 0 1,0 0 0,-1 0-1,1 0 1,0 0 0,0 0 0,0 0-1,0 0 1,0 0 0,0 0-1,-1 0 1,1 0 0,0 1 0,0-1-1,0 0 1,0 0 0,0 0-1,0 0 1,0 0 0,0 0-1,0 0 1,0 1 0,0-1 0,0 0-1,0 0 1,0 0 0,-1 0-1,1 0 1,0 1 0,0-1-1,0 0 1,0 0 0,0 0 0,1 0-1,-1 0 1,0 1 0,0 0-20,1 0 0,0 1 0,0-1 1,0 0-1,0 1 0,0-1 0,0 0 1,0 0-1,0 0 0,3 2 0,23 17-15,1-1 0,40 21 0,-62-38 94,0 1 0,0-1 0,0 0 0,0-1 0,0 1 0,0-1 0,0 0 0,9 0 0,-14-2-55,0 1-1,0 0 1,0 0 0,-1-1 0,1 1 0,0 0 0,-1-1 0,1 1-1,0 0 1,-1-1 0,1 1 0,0-1 0,-1 1 0,1-1 0,0-1 0,11-13 168,-6 6-97,52-68 109,-56 74-201,85-127 20,-73 108-11,0 2 0,2 0 0,0 1 0,27-25 0,-42 44 8,-8 10-1876,1 8 729,0 1 0,2 0 0,0 0 0,-2 26 0,-4 20 602,2-41 172,3-12 134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38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90 505 1628,'-2'0'66,"1"1"-1,-1-1 0,1 0 1,-1-1-1,1 1 0,-1 0 1,1 0-1,-1-1 1,1 1-1,-1-1 0,1 1 1,-1-1-1,1 0 1,0 1-1,-1-1 0,1 0 1,0 0-1,0 0 1,-1 0-1,1 0 0,0 0 1,0 0-1,0-1 1,0 1-1,-1-2 0,-23-55 3577,18 50-3089,7 7-516,-1 1 0,1-1-1,-1 1 1,1-1 0,-1 0 0,1 1-1,-1-1 1,1 1 0,-1-1 0,1 0 0,0 1-1,-1-1 1,1 0 0,0-1 708,0-17-449,0 15-282,0-1 0,-1 0 0,1 0-1,-1 0 1,0 1 0,-1-6 0,0 5-11,1 1 0,1 0 0,-1-1 0,0 1 0,1-5 0,-2-11 0,-1 2 79,3 17-36,1 15-335,16 10 306,-9-14-24,37 49 37,79 96 56,-115-145-69,0 0 0,0-1 1,1 0-1,1-1 0,14 9 1,-20-14 10,-1-1 0,1 0 0,0-1 0,0 1 0,0-1 0,0 0 0,1 0 0,-1 0 0,0-1 0,0 0 1,1 0-1,-1 0 0,0-1 0,9-1 0,-11 0-14,0 1 1,0-1-1,0 1 1,0-1-1,0 0 1,0 0 0,-1 0-1,5-5 1,25-24 105,51-65 0,-6-14-108,-27 35-296,37-53-665,-76 112 796,0-1-175,1 0 0,0 1 0,21-20 0,9-2-867,-40 36 1013,1 1 0,-1-1 0,0 0-1,1 1 1,0-1 0,-1 1 0,1 0 0,0 0 0,0 0 0,-1 0 0,1 0 0,0 1 0,0-1 0,0 1 0,0 0 0,0 0 0,0 0 0,0 0 0,0 0 0,0 1 0,0-1 0,4 2 0,15 8-1124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40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45 248 5072,'0'-1'48,"0"1"0,0-1 0,0 0 0,0 1 0,0-1-1,0 1 1,0-1 0,0 1 0,0-1 0,0 1-1,-1-1 1,1 0 0,0 1 0,0-1 0,0 1-1,-1-1 1,1 1 0,0 0 0,-1-1 0,1 1 0,0-1-1,-1 1 1,1-1 0,-1 1 0,1 0 0,-1-1-1,1 1 1,0 0 0,-1 0 0,1-1 0,-1 1-1,0 0 1,1 0 0,-1 0 0,1 0 0,-1-1 0,1 1-1,-1 0 1,1 0 0,-1 0 0,1 0 0,-2 0-1,-4-1 225,-2-1 305,6 1-548,1 1 0,0-1 0,0 1 0,-1 0 0,1-1 0,0 1 0,-1 0 0,1 0 0,-2 0 0,3 0-10,0 0-139,1 0 126,0 0-1,0-1 0,-1 1 0,1 0 0,0 0 0,0 0 0,-1 0 0,1 0 0,0 0 0,0 1 0,0-1 0,-1 0 0,1 0 0,0 0 0,0 1 0,1 0 0,13 8 338,-7-4-201,14 8 33,-1 0-1,0 2 1,0 0-1,24 26 1,59 58-119,-102-98-41,-1 1 0,1-1 1,0 1-1,0-1 0,-1 0 1,1 0-1,0 0 0,0 0 1,0 0-1,1 0 0,-1 0 1,0-1-1,0 1 0,0-1 1,1 0-1,-1 1 0,0-1 1,0 0-1,4-1 0,-6 1-8,1 0 1,-1 0-1,0 0 0,1 0 0,-1 0 0,1 0 0,-1 0 0,0 0 0,1 0 1,-1 0-1,1-1 0,-1 1 0,0 0 0,1 0 0,-1 0 0,0-1 1,1 1-1,-1 0 0,0-1 0,0 1 0,1 0 0,-1-1 0,1 0 1,4-8 77,1 0 0,-1 0 1,7-20-1,11-38 5,-8 20-77,54-149 91,-43 126-14,-22 59-17,-4 11-123,1 5-4115,-1-4 3872,0-1 0,-1 1 0,1 0 0,0 0 0,0 0 0,-1 1 0,-14 12-2829,9-6 2067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40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15 154 5124,'0'-1'139,"-1"1"0,0-1-1,0 0 1,1 1-1,-1-1 1,0 1 0,0-1-1,0 1 1,0-1 0,1 1-1,-1-1 1,0 1-1,0 0 1,-1-1 0,1 1 801,4 0-528,-1 0-435,-1 0 37,1 0 0,-1 0 0,0 1-1,0-1 1,0 0 0,1 1-1,-1-1 1,0 1 0,0-1-1,0 1 1,0 0 0,0 0 0,0-1-1,1 2 1,15 16 74,-14-15-74,16 20 59,34 36 7,-42-47-70,1 0 0,21 15 0,-30-25 17,0 0 0,0-1 0,0 1 0,0-1-1,0 1 1,1-1 0,4 1 0,-7-1-6,0-1 0,0 0 0,0 0 1,0 0-1,0 0 0,0 0 0,0 0 0,0 0 1,0 0-1,0-1 0,0 1 0,0 0 0,0 0 1,0-1-1,0 1 0,0-1 0,0 1 0,0-1 0,-1 1 1,1-1-1,0 0 0,0 1 0,-1-1 0,1 0 1,0 0-1,1-1 0,3-7 31,0 0 0,0-1 1,-1 0-1,0 0 0,4-19 0,-3 6-321,2-37 0,-5-50-4041,-3 79 1081,1 21 2078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3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133 814 7313,'-2'0'59,"-11"1"425,1 1-1,-1 0 1,-20 6 0,10 0 258,15-5-57,1-1 0,-13 4 0,19-6-185,3 0-490,0 0-6,-1-1-1,1 1 0,0-1 1,0 1-1,-1-1 0,1 1 1,0-1-1,-1 0 0,1 0 0,-1 0 1,1 0-1,-1 0 0,1 0 1,1-2-1,145-131 19,-11-8-355,-110 114 266,274-266-193,-180 184 203,6-11 2307,-127 121-2234,0 0 0,0 0 0,0 0 1,0-1-1,0 1 0,0 0 0,0 0 0,0 0 0,0 0 0,0 0 0,0 0 0,0 0 0,0 0 0,0 0 0,0 0 0,0-1 0,0 1 0,0 0 0,0 0 0,0 0 1,0 0-1,0 0 0,0 0 0,0 0 0,0 0 0,0 0 0,0 0 0,0 0 0,0 0 0,-1-1 0,1 1 0,0 0 0,0 0 0,0 0 0,0 0 0,0 0 0,0 0 0,0 0 1,0 0-1,0 0 0,0 0 0,0 0 0,-1 0 0,1 0 0,0 0 0,0 0 0,0 0 0,0 0 0,0 0 0,0 0 0,0 0 0,0 0 0,0 0 0,0 0 0,0 0 1,-1 0-1,1 0 0,0 0 0,0 0 0,-9 0-70,-17 0-2299,5 0-6817,12 0 7324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43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227 89 1892,'0'-7'-7,"0"6"74,0 0 0,0-1 0,0 1 0,0-1 1,0 1-1,0 0 0,0-1 0,0 1 0,0-1 0,-1 1 0,1 0 1,0-1-1,-1 1 0,0 0 0,1 0 0,-1-1 0,0 1 0,1 0 0,-1 0 1,0 0-1,0 0 0,-2-2 0,-6-3 485,-1 0 1,0 1-1,0 0 0,-1 0 0,1 2 1,-20-6-1,11 5-494,0 1 0,0 0-1,-27 1 1,26 2 7,18 0 1150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46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 7873,'0'0'187,"1"1"-1,-1 0 1,0-1 0,0 1 0,0-1 0,-1 1 0,1 0-1,0-1 1,0 1 0,0 0 0,0-1 0,-1 1 0,1-1-1,0 1 1,0 0 0,-1-1 0,1 1 0,-1-1 0,1 1-1,0-1 1,-2 2 0,1-2 27,-1 1 0,0-1 1,1 1-1,-1-1 0,1 1 0,-1-1 0,0 0 0,-2 0 1,-1 1-262,-1-1 396,-10 0-13190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49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0 8165,'-2'1'139,"1"1"0,0-1 0,0-1 0,0 1 0,-1 0 0,1 0 0,0 0-1,-1-1 1,1 1 0,0 0 0,-3 0 0,-10 5 2935,4-5 693,10-1-3616,-1 0-1,1 0 0,-1 0 1,1 0-1,-1 0 1,0 0-1,1 0 0,-1 0 1,1 0-1,-1 0 1,1 0-1,-1 0 1,0 0-1,1 1 0,-2-1 1,2 2 106,0-1 0,-1 0 1,0 1-1,1-1 1,-1 0-1,0 0 0,0 1 1,1-1-1,-1 0 0,0 0 1,-2 2-1,0 1 324,3-4-495,0 1 0,0-1 1,0 0-1,0 1 0,0-1 0,0 0 0,0 1 0,-1-1 1,1 0-1,0 1 0,0-1 0,0 0 0,-1 0 0,1 1 1,0-1-1,0 0 0,-1 0 0,1 1 0,0-1 0,0 0 1,-1 0-1,0 0 0,0 1-5,0-1 1,0 1-1,0-1 0,0 1 0,0-1 1,0 1-1,0 0 0,0 0 1,0-1-1,0 1 0,0 0 1,0 0-1,1 0 0,-1 0 0,-1 1 1,1 1 1940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5.1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441 130 6445,'2'-5'231,"0"0"1,0 0-1,0 0 1,-1 0 0,0 0-1,0 0 1,0 0-1,-1-1 1,1 1 0,-2-9-1,1 13-189,0-1 1,0 1-1,-1-1 0,1 1 1,-1 0-1,1-1 0,-1 1 0,0 0 1,1 0-1,-1-1 0,0 1 0,0 0 1,0 0-1,0 0 0,0 0 1,0 0-1,0 0 0,-1-1 0,-1 0 6,-1 0 0,1 0 0,-1 0 0,-5-1 0,3 0 30,-11-2-52,0-1 1,0 2 0,0 0-1,-1 2 1,-33-2-1,-33 3-12,50 1 16,17 1 45,0 0-1,0 1 1,-27 7-1,16-2 232,5-6 135,14-2-399,9 17-95,0-15 53,1 0-1,-1 1 1,0-1 0,0 0-1,1 0 1,-1 1-1,1-1 1,-1 0-1,1 0 1,0 0-1,0 2 1,3 4 3,4 6 1,5 9-14,46 152 105,-44-127-54,3 14-14,13 42 9,39 173 201,-25-62-78,-41-195-144,2 5 25,13 40 1,22 37 46,-25-74-3,-13-22-29,0 0-1,0 0 1,4 9-1,-7-14-6,0 0-28,0 0 0,0 1-1,0-1 1,0 0-1,0 0 1,0 0-1,0 0 1,1 0-1,-1 0 1,0 1-1,0-1 1,0 0-1,0 0 1,0 0-1,0 0 1,0 0-1,0 0 1,1 0-1,-1 0 1,0 1-1,0-1 1,0 0-1,0 0 1,0 0-1,0 0 1,1 0 0,-1 0-1,0 0 1,0 0-1,0 0 1,0 0-1,0 0 1,1 0-1,-1 0 1,0 0-1,0 0 1,0 0-1,0 0 1,0 0-1,1 0 1,-1 0-1,0 0 1,0 0-1,0 0 1,0 0-1,0-1 1,0 1-1,1 0 1,-1 0 0,0 0-1,0 0 1,0 0-1,0 0 1,0 0-1,0 0 1,0-1-1,0 1 1,0 0-1,1 0 1,-1 0-1,29-28-1400,2 2 1,36-24-1,26-21-4254,-65 45 3683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5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31 211 5741,'-1'0'29,"0"0"1,-1 0 0,1 0 0,0-1 0,0 1 0,0 0 0,0 0 0,0-1-1,0 1 1,0-1 0,0 1 0,0-1 0,0 1 0,0-1 0,0 0 0,0 1 0,0-1-1,1 0 1,-1 0 0,0 0 0,0 1 0,1-1 0,-1 0 0,0 0 0,1 0 0,-1-2-1,-1-1 63,1 1-1,0-1 1,1 0-1,-1 0 1,1 1-1,-1-1 1,1-4-1,0 6-86,1 1-1,-1-1 0,0 1 0,0-1 1,1 1-1,-1 0 0,1-1 0,0 1 0,-1-1 1,1 1-1,0 0 0,0-1 0,0 1 1,0 0-1,0 0 0,0 0 0,2-2 1,0-1 1,5-3 20,-1-1 0,1 1 0,1 0 0,15-10 0,38-17 770,-10 6 975,-52 28-1770,7-4 1012,0 0 0,10-9 1,-18 13-1030,1 1 0,0-1-1,0 1 1,0-1 0,-1 1 0,1-1 0,0 1 0,0-1 0,0 1-1,0-1 1,0 1 0,0-1 0,0 1 0,0-1 0,0 1 0,0-1-1,1 1 1,-1-1 0,0 1 0,0-1 0,0 1 0,1-1 0,-1 2-1,8 10 44,19 19-50,30 48 0,-48-66 29,15 25 119,37 77 1,-58-108-116,71 181 201,-57-138-205,24 67 36,2-10 7,-14-40 12,-22-55-44,-6-11 35,0 0-1,0 0 1,-1 1 0,1-1-1,0 0 1,0 1 0,-1-1 0,1 1-1,-1-1 1,1 4 0,-14-5 160,5 0-536,0 0-1,0 1 0,0 0 1,-14 4-1,14-2-99,-8 1-409,10-2 298,-1 0 0,1-1 1,0 1-1,0-2 0,-7 2 1,-11-2-2126,-13 0-1315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6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7941,'1'0'77,"-1"0"0,1 0 0,0 0 0,-1-1 1,1 1-1,-1 0 0,1 0 0,-1-1 0,1 1 1,-1 0-1,1-1 0,-1 1 0,1 0 0,-1-1 0,1 1 1,-1-1-1,0 1 0,1-1 0,-1 1 0,0-1 0,1 1 1,-1-1-1,0 1 0,0-1 0,1 1 0,-1-1 1,0 1-1,0-1 0,0 0 0,0 1 0,0-1 0,0 0 1,0 1-58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6.7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5721,'0'5'108,"3"0"128,0 4 1128,-3-1-6105,0 0 3369</inkml:trace>
  <inkml:trace contextRef="#ctx0" brushRef="#br0" timeOffset="1">7 411 5597,'5'5'216,"-2"-2"-132,3-2-3505,3-1 1312,12 0 4916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8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18 5140,'3'-8'245,"-2"7"-177,-1 1 0,0-1 1,1 1-1,-1-1 0,0 1 1,0-1-1,1 0 0,-1 1 1,0-1-1,0 0 0,0 1 1,0-1-1,0 0 0,0 1-58,0 10 55,0 15 336,0 16-115,5 45 0,-3-20-210,1-43-271,-1 40 0,-2-61 155,0 0-97,0 1 0,0-1 0,0 0-1,0 1 1,-1-1 0,1 0 0,-1 1 0,0-1-1,0 3 1,0-4 76,0 0 0,1-1 0,-1 1 0,0 0 0,1 0-1,-1 0 1,0 0 0,0-1 0,0 1 0,0-1 0,0 1 0,0 0 0,0-1 0,0 1-1,0-1 1,0 0 0,0 1 0,0-1 0,0 0 0,-2 0 0,2 1 42,-1-1 27,0 1-1,0-1 0,0 0 0,0 0 0,1 0 0,-1 0 0,0 0 0,0 0 0,0 0 0,0 0 0,0-1 0,0 1 0,0-1 0,1 1 0,-1-1 0,0 0 1,0 0-1,1 0 0,-1 0 0,0 0 0,1 0 0,-1 0 0,1-1 0,0 1 0,-3-3 0,-35-49 1965,33 46-1581,2 0 66,0 1-1,-1 0 0,1 0 1,-1 1-1,-12-10 0,18 14-637,5 1 163,19 8 57,-23-7-47,23 9-201,0 0-1,30 6 0,21 3-1000,-42-11-317,0-1 1,66 4-1,-27-8-824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9.4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37 2928,'0'0'102,"-1"-1"-1,1 1 0,-1-1 1,1 1-1,0-1 0,-1 1 1,1-1-1,0 0 0,0 1 1,0-1-1,-1 0 1,1 1-1,0-1 0,0 0 1,0 1-1,0-1 0,0 0 1,1-16 1174,-1 11-1037,1 6-242,-1-1 0,1 1 0,-1 0 0,1-1 0,0 1 0,-1 0 0,1 0 0,-1 0 0,1-1 0,0 1 0,-1 0-1,1 0 1,0 0 0,-1 0 0,1 0 0,0 0 0,-1 0 0,2 1 0,1-1-3,-2 0 5,2 0-3,0-1 1,1 2-1,-1-1 1,1 0-1,-1 1 1,0-1-1,1 1 1,-1 0-1,0 0 0,6 3 1,9 7-993,36 14 0,-8-5-1070,-21-7 1072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0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 54 4320,'0'-53'3053,"-3"55"-3059,-7 9 10,-49 53-15,56-62 14,-20 25 66,-22 32 1,38-49 106,-15 21 1772,22-30-1889,0-1-1,0 1 1,0-1 0,0 0-1,0 1 1,0-1-1,0 1 1,0-1 0,0 1-1,0-1 1,0 1-1,0-1 1,0 0 0,0 1-1,1-1 1,-1 1-1,0-1 1,0 0-1,1 1 1,-1-1 0,0 0-1,0 1 1,1-1-1,-1 0 1,1 1 0,13 14-316,-6-7 357,28 35-62,-2 1 0,41 71 0,-44-57 3,14 38 4,-5-5 13,16 31 104,-50-111-153,42 72 51,38 47 3,-45-69 219,-37-54-154,-2-4 40,0 0 0,0 0 0,0 0-1,0 0 1,1-1 0,-1 1 0,1-1 0,0 1 0,3 2 0,-4-5-53,1 0 0,-1 1 0,0-1 0,1 0 0,-1 0 0,0 0 0,0 0 0,1-1 0,-1 1 0,0 0 0,3-2 0,24-19-63,150-88-6633,-124 77 2744,-18 9 1313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38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50 11029,'-13'9'-14,"-6"5"-17,18-14 31,0 1 1,0 0-1,1-1 1,-1 1 0,0 0-1,1 0 1,-1-1-1,1 1 1,-1 0 0,1 0-1,-1 0 1,1 0-1,-1 0 1,1 0-1,0 0 1,-1 1 0,4-1 122,19-1 263,-5 1-97,0-1 0,25-4 0,102-29 119,-58 12-259,-76 19-125,100-18 240,-64 15-134,47 2 1,-74 2-108,-12 1-10,0-1 0,-1 1 1,1 1-1,12 1 1,-17-1-10,1 0 1,0 0-1,-1 0 0,1 0 1,-1 1-1,0-1 1,1 0-1,-1 1 0,0 0 1,0 0-1,0-1 1,0 1-1,0 0 0,0 1 1,-1-1-1,2 2 1,1 3-2,0 0 0,-1 0 1,0 0-1,0 1 0,-1-1 1,0 1-1,0-1 0,1 10 1,-2 1-91,0 1 0,-3 32 1,-1-18-412,-14 62 1,-7-18-2116,-62 135 0,19-73-1877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1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4560,'14'1'1450,"19"0"0,-21-2 5325,-12-11-6814,1-3-744,-1 12-55,0-1 0,1 0 0,-1 1 0,0-1 0,-1 0 1,1 1-1,-1-1 0,-1-5 0,-7-8-3478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1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40 173 7025,'-2'0'94,"0"0"0,0 0 0,0-1 0,0 1 0,0-1 0,0 1 0,0-1 0,0 0 0,0 1 0,1-1 0,-1 0 0,0 0 0,0 0 0,-2-3 0,3 3-80,0 1 0,1-1 0,-1 0 0,0 0 0,1 0 0,-1 0 0,0 0 0,1 0 0,-1 0 0,1 0 0,-1-1 0,1 1 0,0 0 0,0 0 0,-1 0 0,1 0 0,0-1 0,0 1-1,0 0 1,0 0 0,0 0 0,1-1 0,-1 1 0,0 0 0,0 0 0,1 0 0,0-2 0,0 0-20,1 1-1,-1-1 1,1 1 0,0 0-1,0-1 1,0 1-1,0 0 1,0 0 0,0 0-1,1 1 1,2-3-1,18-12-23,0 0 0,1 2 0,1 1 0,48-19 0,-68 30 208,0 0-1,1 1 1,0-1-1,-1 1 1,1 0-1,10 0 1,-16 8-93,-1 4-109,1-4 28,0 1 0,0-1 0,1 0 0,0 1 1,0-1-1,1 0 0,-1 0 0,6 12 0,32 77 167,2-7 44,18 21 5,-43-84-175,45 69 85,30 30-74,-47-68-27,32 39 30,-74-94-57,117 157 211,-113-150-180,42 68 342,-40-65-271,20 41 774,-24-46-517,-1 1 0,0 0 1,-1-1-1,0 1 1,2 9-1,-4-16-326,0-1-1,0 1 1,0 0-1,0 0 1,0 0 0,0 0-1,0 0 1,-1 0-1,1-1 1,0 1 0,-1 0-1,1 0 1,0 0 0,-1 0-1,1-1 1,-1 1-1,1 0 1,-1-1 0,1 1-1,-1 0 1,1-1-1,-1 1 1,0 0 0,0-1-1,1 1 1,-2 0-1,-2 1-34,0 0 0,0-1 0,0 1-1,-6 1 1,-3 0 32,-23 8-192,26-8 71,-113 25-1472,-14-1-4705,129-26 5671,-33 9-3589,30-6 2528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2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285 726 7393,'4'19'75,"0"-4"1493,-3-4 5946,-1-19-7201,0 6-310,0 1 0,-1-1 0,1 1 0,0-1-1,-1 1 1,1 0 0,-1-1 0,1 1 0,-1-1 0,0 1 0,1 0 0,-1-1 0,0 1 0,0 0 0,0 0 0,0 0 0,-2-2-1,-2-3 7,-14-20 10,-16-31 0,19 29-25,-35-60-57,-9-32 25,54 105 39,-16-35-84,-21-71 0,41 113 25,-3-7-227,1 0 0,0 0 0,1 0 0,-1-26 0,4 30-130,-1 8 249,1 1 1,0-1-1,0 1 1,0-1-1,0 1 1,0-1-1,1 1 0,-1-1 1,1 1-1,0-1 1,0 1-1,-1-1 0,1 1 1,1 0-1,-1-1 1,0 1-1,1 0 1,-1 0-1,3-2 0,1-2-495,2 1 0,-1 0 0,0 0 0,1 0 0,0 1 0,0 0 0,0 0-1,1 1 1,-1 0 0,1 0 0,13-2 0,3 1-1226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2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85 111 7421,'-21'27'180,"-14"9"756,23-25-232,4-5-56,2-2-144,3-4 228,15-13-724,5-1-28,3 0-172,6-6-288,45-22-1308,-30 18 384,3 0-621,3 2 33,-1 0 236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3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53 6665,'-1'-2'182,"0"-1"1,-1 1 0,1 0-1,0 0 1,0-1-1,-1 1 1,0 0 0,-1-2-1,0 1 416,-14-18 2241,10 14-1373,7 7-1455,0 0 1,0 0-1,0 0 0,-1 0 0,1 0 1,0 0-1,0 0 0,0 0 0,0 0 1,0 0-1,-1 1 0,1-1 1,0 0-1,0 0 0,0 0 0,0 0 1,0 0-1,0 0 0,0 0 0,0 0 1,-1 0-1,1 1 0,0-1 0,0 0 1,0 0-1,0 0 0,0 0 0,0 0 1,0 1-1,0-1 0,0 0 0,0 0 1,0 0-1,0 0 0,0 1 0,0 19-397,0-12 513,1 6-125,1-1 1,0 0 0,1 0 0,1 0-1,5 14 1,-1-4-6,34 132 84,-19-71-43,-19-69-37,1 6-10,1 1 0,1-1-1,18 36 1,-22-52 11,0 0 0,1 0-1,-1 0 1,1-1 0,0 1-1,0-1 1,1 0 0,-1 0-1,1 0 1,0 0 0,0-1-1,0 0 1,0 0 0,1-1-1,-1 1 1,1-1 0,6 2-1,-8-4-385,0 1-1,1-1 1,-1 1-1,8-2 1,-5 1-458,-6 0 688,0 0 1,0-1-1,0 1 0,0 0 1,0 0-1,-1-1 0,1 1 1,0-1-1,0 1 0,0-1 1,-1 1-1,1-1 1,0 1-1,0-1 0,-1 0 1,1 1-1,0-1 0,-1 0 1,1 0-1,-1 1 0,1-1 1,-1 0-1,0 0 0,1 0 1,-1 0-1,0 0 0,1 1 1,-1-1-1,0-2 1,1 1-216,2-10-1812</inkml:trace>
  <inkml:trace contextRef="#ctx0" brushRef="#br0" timeOffset="1">64 415 8297,'-18'0'200,"5"0"236,0 0 124,4 0 4,-2 0-108,11-10-520,0-1 40,17-4-4,26-19-352,-14 14-212,4-4-488,5-1-924,6 1-329,5-1 329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4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1 127 1904,'0'18'2011,"7"-18"-969,-2 0-385,-2 1-534,-1-1 0,0 0 0,0 0 0,0 0 0,1 0-1,-1 0 1,0-1 0,0 1 0,0-1 0,4-1 0,17-14 599,30-29-1,-48 41-623,-3 3-75,-1-1 1,1 1-1,0-1 0,-1 1 1,1-1-1,-1 1 0,0-1 0,1 0 1,-1 0-1,0 0 0,0 0 0,0 0 1,0 0-1,-1 0 0,1 0 1,0-2-1,-1 2-16,1 0-6,-1 0-1,0 0 1,0 0 0,1 1-1,-1-1 1,-1 0-1,1 0 1,0 0 0,0 0-1,-1 0 1,0-3-1,-2 3-2,1 0-1,0 1 0,0 0 1,-1-1-1,1 1 0,-1 0 1,1 0-1,-1 0 0,1 0 1,-1 1-1,-4-1 0,-32-1-234,38 2 184,-1 0-1,1 0 1,0 1 0,-1-1-1,1 1 1,0-1 0,0 1-1,0 0 1,0-1-1,-1 1 1,1 0 0,0 0-1,0 0 1,0 0 0,-1 2-1,-1 0-486,1 0 0,0 0 0,-1 0 0,-2 7 0,2-1-1210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4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43 6465,'0'0'13,"0"-1"1,0 1-1,0-1 1,0 1 0,0 0-1,0-1 1,-1 1-1,1-1 1,0 1 0,0 0-1,-1-1 1,1 1-1,0 0 1,-1-1 0,1 1-1,0 0 1,-1 0-1,1-1 1,0 1 0,-1 0-1,1 0 1,0 0-1,-1-1 1,1 1 0,-1 0-1,1 0 1,-1 0-1,1 0 1,0 0 0,-2 0-1,-2-2 133,-17-4 1127,-40-7 0,46 12-1139,-20 1 0,16 0-181,19 0 45,-1 0 0,1 0 1,-1 0-1,0 0 0,1 0 1,-1 1-1,1-1 0,-1 0 0,1 0 1,-1 0-1,1 0 0,0 1 0,-1-1 1,1 0-1,-1 1 0,1-1 0,-1 0 1,1 1-1,-1 0 0,-3 3-4,1 1 0,0 0 1,-1-1-1,2 2 0,-1-1 0,0 0 0,1 0 0,0 1 0,1 0 1,-1-1-1,1 1 0,0 0 0,0 0 0,0 9 0,1-10 11,0-4-1,0-1 1,0 1-1,0 0 1,0 0-1,0 0 1,0 0-1,0 0 1,0 0-1,1 0 0,-1 0 1,0 0-1,0 0 1,1 0-1,-1 0 1,1-1-1,-1 1 1,1 0-1,-1 0 0,1 0 1,-1-1-1,1 1 1,0 0-1,0-1 1,-1 1-1,1 0 1,0-1-1,1 1 1,0 1 146,1 0 0,-1-1 0,1 0 0,0 1 1,0-1-1,0 0 0,-1 0 0,5 0 1,-5-1-66,-1 1 0,1-1 1,0 0-1,-1 0 0,1-1 1,0 1-1,-1 0 1,1 0-1,-1-1 0,1 1 1,-1-1-1,1 1 0,-1-1 1,1 0-1,-1 0 0,1 1 1,1-3-1,4-3-41,0 0 0,-1-1 0,0 1 0,0-1 0,0-1 0,-1 1 0,0-1 0,-1 0 0,6-13 0,-9 16-377,0 0 0,0-1 0,0 1 0,-1 0 0,0-9 1,0 7-1033,0 6 1299,0 1-1,0 0 0,0 0 0,0 0 1,0-1-1,0 1 0,0 0 1,0 0-1,0 0 0,0-1 0,0 1 1,0 0-1,0 0 0,0 0 0,0-1 1,0 1-1,0 0 0,0 0 1,0 0-1,0-1 0,-1 1 0,1 0 1,0 0-1,0 0 0,0-1 1,0 1-1,0 0 0,0 0 0,-1 0 1,1 0-1,0 0 0,0-1 1,0 1-1,-1 0 0,1 0 0,0 0 1,0 0-1,0 0 0,-1 0 1,1 0-1,0 0 0,0 0 0,0 0 1,-1 0-1,1 0 0,0 0 1,0 0-1,0 0 0,-1 0 0,1 0 1,0 0-1,-1 0 0,-1 0-714,-11 0-3049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7.2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 6045,'1'0'96,"-1"-1"1,1 1 0,-1-1-1,1 1 1,-1-1 0,1 0-1,-1 1 1,1-1 0,-1 0-1,1 1 1,-1-1 0,0 0-1,0 1 1,1-1 0,-1 0-1,0 0 1,0 1 0,0-1-1,0 0 1,0 0 0,0 0-1,0 1 1,0-1 0,0-1-1,0-1 198,0 60-306,0-55 12,1 1 0,-1 0 0,1 0 0,0 0 1,0 0-1,0-1 0,0 1 0,0 0 0,1-1 1,2 5-1,5 8 12,32 66-752,-20-43-3117,-14-24 2077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17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6497,'12'2'164,"0"0"574,-12-2-710,1 1-1,-1-1 1,0 0 0,1 1-1,-1-1 1,0 0 0,1 1-1,-1-1 1,0 1 0,0-1-1,1 0 1,-1 1 0,0-1-1,0 1 1,0-1 0,1 1-1,-1-1 1,0 1 0,0-1-1,0 1 1,0-1 0,0 1-1,0-1 1,0 1 0,0 2-11,0 0 0,1 0 1,-1-1-1,1 1 1,-1 0-1,1 0 0,0-1 1,0 1-1,0-1 0,1 1 1,1 2-1,2 3 22,14 14-1,-5-6 9,-7-7-44,6 6-129,0 0 1,16 14 0,90 64-5244,-82-68 3836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27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 74 3596,'1'-2'127,"0"0"-1,0 0 1,0 0-1,0-1 0,0 1 1,0 0-1,-1 0 1,1 0-1,-1-1 1,0 1-1,0 0 1,0 0-1,0-1 0,0-2 1,0-1-5,0 5-66,-1-1 1,1 1 0,0 0 0,-1 0 0,0-1 0,1 1 0,-1 0 0,0 0 0,1-1 0,-1 1-1,0 0 1,0 0 0,0 0 0,0 0 0,-2-1 0,2 0-9,-1 1 0,1 0 1,-1 0-1,0 0 0,1 0 0,-1 0 0,0 0 1,0 0-1,0 1 0,0-1 0,-2 0 0,2 1-51,0 0-1,0 0 1,0 0-1,0 1 1,0-1-1,0 1 1,1-1-1,-1 1 1,0 0-1,0-1 0,0 1 1,0 0-1,1 0 1,-3 2-1,-2 2-5,0 0 0,-7 9 0,5-6 20,-5 5-8,2 0 0,-1 1-1,-13 23 1,23-35-5,-10 17 0,0 1 0,-15 34 1,22-40-3,0-1 1,1 1 0,0 0 0,2 0 0,-3 19 0,5-28 23,-1 2-22,1-1 0,-1 1-1,1-1 1,1 1 0,-1-1 0,3 10-1,-2-14 30,-1-1 0,1 1 0,0 0 0,0 0-1,0-1 1,0 1 0,0-1 0,0 1-1,0-1 1,1 0 0,-1 1 0,0-1 0,1 0-1,-1 0 1,1 0 0,-1 0 0,1 0-1,0 0 1,-1 0 0,1-1 0,0 1 0,0 0-1,-1-1 1,1 0 0,0 1 0,0-1-1,0 0 1,3 0 0,-3 0 36,0 0 0,1 0-1,-1 0 1,0 0 0,1-1 0,-1 1-1,0-1 1,0 0 0,1 1 0,-1-1-1,0 0 1,0 0 0,4-3 0,6-5 111,-1-1-1,1 0 1,-2 0 0,17-21 0,-11 10 22,-1 0 0,19-36 0,-13 11-24,-19 39-156,0 1 0,0-1-1,0 0 1,-1 0 0,1-14-1,-2 16-17,0 0 1,0 0-1,-1 0 0,0 0 0,0 0 0,0 0 1,-2-5-1,2 8-88,1 1 1,-1-1-1,0 1 0,0 0 1,0-1-1,0 1 0,0 0 1,0 0-1,0-1 1,0 1-1,-1 0 0,1 0 1,0 0-1,-1 1 1,1-1-1,0 0 0,-1 0 1,1 1-1,-1-1 0,0 1 1,1-1-1,-1 1 1,1 0-1,-1-1 0,0 1 1,-2 0-1,2 1-119,0-1 0,0 0 0,0 1 0,0-1 0,1 1 0,-1 0 0,0-1 0,1 1 0,-1 0 0,0 0 0,1 0 0,-1 0 0,1 1 0,-1-1 0,1 0 0,0 0 0,0 1 0,-1-1 0,1 1 0,0 0 0,-1 2 0,0-2 28,-10 15-1476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42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1182 3104,'0'-2'142,"0"0"0,0 1-1,0-1 1,-1 0-1,1 0 1,-1 0 0,1 0-1,-2-2 1,1 2-59,0 1-1,1 0 1,-1-1-1,1 1 1,-1 0 0,1-1-1,0 1 1,-1-3-1,1 1 53,-1 0-1,0 0 0,0 0 0,-1 0 0,1 0 0,-1 0 0,1 0 1,-5-4-1,5 4-12,-4-2 99,4 4-158,-1 1 1,1-1 0,0 0-1,0-1 1,0 1 0,0 0-1,1 0 1,-1 0 0,-1-2-1,2 3-88,11 0-143,0 0 145,21 2 1,-28-2 11,1 1 1,-1 1-1,0-1 1,1 0-1,-1 1 1,0 0-1,7 4 1,8 6 0,1-2 1,29 11 0,42 11 69,-77-28 353,0-1-1,0-1 1,0 0-1,19 0 0,-31-2-365,0 0-1,-1 0 0,1 0 0,0 0 1,0-1-1,-1 1 0,1-1 0,0 1 1,-1-1-1,1 0 0,-1 0 0,1 0 0,-1 1 1,1-2-1,1 0 0,0-2 14,1 0 0,-1 0 0,5-8 0,-1 3 23,6-10-25,-1-1 1,11-23 0,91-200 19,50-140-50,-32 64-68,-124 301 42,21-63-53,-28 85-72,-3 1 145,-6-5-27,7 0 16,1 1-4,0-1 0,0 0 0,0 0 0,0 0-1,0 1 1,0-1 0,0 0 0,0 0 0,0 1 0,0-1-1,0 0 1,0 0 0,0 0 0,0 1 0,0-1 0,0 0-1,0 0 1,0 0 0,0 1 0,0-1 0,-1 0-1,1 0 1,0 0 0,0 1 0,0-1 0,0 0 0,0 0-1,-1 0 1,-5 0 14,5 0 18,-1 0-69,1 1 30,1-1 0,0 0-1,-1 0 1,1 0 0,0 0 0,-1 0-1,1 0 1,0 0 0,-1 0 0,1-1-1,0 1 1,-1 0 0,1 0 0,0 0-1,-1 0 1,1 0 0,0 0-1,-1-1 1,1 1 0,0 0 0,0 0-1,-1-1 1,1 1 0,0 0 0,0 0-1,0-1 1,-1 1 0,1 0-1,0 0 1,0-1 0,0 1 0,0 0-1,-1-1 1,1 1 0,0 0 0,0-1-1,0 1 1,0 0 0,0-1 0,0 1-1,0-1 1,0 1 0,0 0 1,0 0-1,0 0 1,0 0-1,0-1 1,0 1-1,0 0 1,0 0-1,0 0 1,0 0-1,0 0 1,-1 0-1,1 0 1,0 0-1,0 0 1,0 0-1,0-1 1,0 1-1,0 0 1,0 0-1,0 0 1,0 0-1,-1 0 0,1 0 1,0 0-1,0 0 1,0 0-1,0 0 1,0 0-1,0 0 1,0 0-1,0 0 1,-1 0-1,1 0 1,0 0-1,0 0 1,0 0-1,0 0 1,0 0-1,0 0 1,0 0-1,-1 0 1,1 0-1,0 0 0,0 1 0,0-1-1,0 0 1,0 0 0,0 0 0,0 0 0,0 0 0,-1 0 0,1 0 0,0 0 0,0 0 0,0 0 0,0 0 0,0 0 0,0 0 0,0 0 0,0 0 0,-1 0 0,1 0 0,0 0 0,0-1 0,0 1 0,0 0 0,0 0 0,0 0 0,0 0 0,0 0 0,0 0 0,-1 0 0,1 0 0,0 0 0,0 0 0,0 0 0,0 0 0,0-1-1,0 1 1,0 0 0,0 0 0,0 0 0,0 0 0,0 0 0,0 0 1,0-1-1,0 1 1,0 0 0,0 0-1,0-1 1,0 1-1,0 0 1,0-1 0,0 1-1,0 0 1,0 0-1,0-1 1,0 1 0,0 0-1,0 0 1,0-1 0,-1 1-1,1 0 1,0 0-1,0 0 1,0-1 0,0 1-1,0 0 1,-1 0-1,1 0 1,0-1 0,0 1-1,0 0 1,-1 0-1,1 0 1,0 0 0,0 0-1,-1-1 1,1 1-1,0 0 1,0 0 0,-1 0-1,1 0 1,0 0-1,-1 0 4,-2-5-19,2 3 11,0 1 1,0-1-1,0 1 1,1-1-1,-1 1 1,1-1-1,-1-2 1,1 4 2,0 0 1,0 0-1,0-1 0,0 1 0,0 0 1,0 0-1,0-1 0,0 1 0,0 0 1,0 0-1,0-1 0,0 1 1,0 0-1,0-1 0,0 1 0,0 0 1,0 0-1,0-1 0,0 1 0,0 0 1,0 0-1,-1 0 0,1-1 0,0 1 1,0 0-1,0 0 0,0-1 1,-1 1-1,1 0 0,0 0 0,0 0 1,0 0-1,-1-1 0,1 1 0,0 0 1,0 0-1,0 0 0,-1 0 1,1 0-1,0 0 0,0 0 0,-1 0 1,1 0-1,0 0 0,-1 0 0,1 0 1,0 0-1,0 0 0,-1 0 1,1 0-1,-2 0-16,1 0-166,0 6-5227,1-5 5213,0 0 0,0 1 1,1-1-1,-1 0 0,0 0 0,0 0 0,1-1 0,-1 1 0,0 0 0,1 2 0,13 11-1661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28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110 154 6061,'-1'-1'9,"-32"-35"728,30 33-682,0 0-1,0 0 0,0 1 1,0-1-1,0 1 0,-1 0 0,1 0 1,-1 0-1,1 1 0,-5-2 1,7 3-60,0 0 0,1 0 0,-1 0 0,0 0 0,0 0-1,1 0 1,-1 0 0,0 0 0,1 1 0,-1-1 0,0 0 0,0 0 0,1 1 0,-1-1 0,0 0 0,1 1 0,-1-1 0,1 1 0,-1-1 0,1 1 0,-1-1 0,0 1 0,1-1 0,0 1 0,-1-1 0,1 1 0,-1 0 0,1-1 0,0 1 0,-1 0 0,1 1 0,-2 3-10,0 0 0,1 0 0,-1 9 0,1-7 9,-3 24 28,1 0 0,2 35 1,1-61-20,1-1 0,0 1 1,1 0-1,-1 0 1,1-1-1,0 1 0,0-1 1,0 1-1,1-1 0,-1 0 1,5 5-1,-3-3 2,-2-3 31,0 0 0,1 1-1,-1-1 1,1-1 0,-1 1 0,1 0-1,4 3 1,-6-6-4,1 1 0,-1 0 0,0-1 0,0 1 0,1-1 0,-1 1 0,0-1 0,1 0 0,-1 1 0,0-1 0,1 0 0,-1 0 0,0 0 1,1 0-1,-1 0 0,0 0 0,1-1 0,-1 1 0,0 0 0,1-1 0,-1 1 0,0-1 0,1 1 0,0-2 0,5-2 31,1-2 0,-2 1 0,1-1 0,-1 0 0,0 0 0,6-8 0,34-49 12,-43 60-75,13-21 17,-1 1-1,20-46 1,-25 50-145,6-22-1,-15 37-175,1-1-1,-1 1 0,0-1 0,0 1 1,-1-1-1,1 1 0,-1-1 1,0 0-1,0 1 0,-1-1 1,0-5-1,1 10 93,-1-1-1,1 0 1,0 0 0,-1 0 0,1 1-1,-1-1 1,1 0 0,-1 1 0,0-1-1,1 0 1,-1 1 0,1-1 0,-1 1-1,-1-2 1,2 2 194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28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8021,'18'10'-64,"-15"-6"24,-2-2 8,-1 0 36,0 0-8,0 3 16,-30 24-488,24-23-444,0 0-721,0 6-1811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04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131 662 1760,'-19'-18'460,"-30"-25"1842,32 28-1687,13 10-479,-1 1-1,0-1 1,0 1 0,0 0 0,-1 0-1,-9-4 1,15 8-214,1 2 1,1 1 69,1-1 0,-1 1 0,1-1 0,-1 0 0,1 1 0,0-1 0,4 2 0,14 11-16,2 7 43,0 1 1,-2 1-1,23 33 1,-18-23 105,-22-29-72,0 1 336,1 0 0,-1 0 0,1-1 0,1 1 0,9 7 0,-14-13-361,-1 0 1,1 1-1,-1-1 0,1 0 1,-1 0-1,1 0 0,-1 0 1,1 1-1,-1-1 0,1 0 1,-1 0-1,1 0 0,-1 0 1,1 0-1,-1 0 0,1 0 1,0-1-1,-1 1 0,1 0 1,-1 0-1,1 0 0,-1 0 1,1-1-1,-1 1 0,1 0 1,-1 0-1,0-1 0,1 1 1,-1 0-1,1-1 0,-1 1 1,1-1-1,11-17 1012,-8 10-869,63-84-159,-42 59-3,-11 16 28,-1 0 1,0-2-1,-2 1 1,14-29-1,-24 43-38,0-1-1,0 0 0,0 1 0,0-1 0,-1 0 0,0 0 1,0-5-1,-1 1-38,1 8 40,1-1 0,-1 1 0,0 0 0,0 0 0,1 0 0,-1-1 0,1 1 0,-1 0 0,1 0 0,-1 0 0,1 0 1,0 0-1,-1 0 0,1 0 0,0 0 0,0 0 0,0 0 0,0 0 0,0 0 0,1 0 0,9-10 15,4-11-36,15-27 1,-2 2 3,0 6-1,-28 41 9,0 0-1,0 1 1,0-1-1,0 0 1,0 0 0,0 0-1,0 0 1,0 0-1,0 0 1,0 0-1,0 0 1,0 1-1,0-1 1,0 0-1,0 0 1,0 0-1,0 0 1,0 0 0,0 0-1,0 0 1,0 0-1,0 0 1,0 1-1,-1-1 1,1 0-1,0 0 1,0 0-1,0 0 1,0 0 0,0 0-1,0 0 1,0 0-1,0 0 1,0 0-1,-1 0 1,1 0-1,0 0 1,0 0-1,0 0 1,0 0-1,0 0 1,0 0 0,0 0-1,-1 0 1,1 0-1,0 0 1,0 0-1,0 0 1,0 0-1,0 0 1,0 0-1,0 0 1,0 0-1,0 0 1,-1 0 0,1 0-1,0 0 1,0-1-1,0 1 1,0 0-1,0 0 1,0 0-1,0 0 1,0 1 42,0-20-66,0 17 31,1 0 1,-1 0-1,1 0 0,-1 0 1,1 0-1,0 1 0,0-1 1,0 0-1,0 0 0,0 1 1,1-1-1,1-2 0,6-8 15,-1-2-24,32-61 72,-36 67-53,-1 0-1,0 0 0,-1-1 1,1 1-1,-2-1 0,1 0 1,-1-11-1,2-35-18,-3 55 37,0-1-49,0 1 21,0 0 1,0 0 0,0 0-1,0 0 1,0 0-1,0 0 1,0 0 0,0 0-1,0 0 1,0-1-1,0 1 1,0 0 0,0 0-1,0 0 1,0 0-1,-1 0 1,1 0 0,0 0-1,0 0 1,0 0-1,0 0 1,0 0 0,0 0-1,0 0 1,0 0-1,0 0 1,-1 0 0,1 0-1,0 0 1,0 0-1,0 0 1,0 0 0,0 0-1,0 0 1,0 0-1,0 0 1,-1 0 0,1 0-1,0 0 1,0 0-1,0 0 1,0 0 0,0 0-1,0 0 1,0 0-1,0 0 1,0 0 0,0 0-1,-1 0 1,1 1-1,0-1 1,0 0 0,0 0-1,0 0 1,0 0-1,0 0 1,0 0 0,0 0-1,0 0 1,0 0-1,0 1 1,0-1-3,-1 0 1,1 1-1,0-1 0,0 1 1,-1-1-1,1 0 0,0 1 0,0-1 1,-1 0-1,1 1 0,0-1 1,-1 0-1,1 0 0,-1 0 0,1 1 1,0-1-1,-1 0 0,1 0 1,-1 0-1,1 0 0,-1 1 0,1-1 1,0 0-1,-1 0 0,1 0 1,-1 0-1,0 0 0,0 0 24,0 2-1599,0-2 1488,1 1 0,0-1 0,0 0 0,0 1 0,0-1 0,0 1 0,0-1 0,0 1 0,0-1 0,0 1 0,0-1 0,0 1 0,0-1 0,0 0 0,0 1 0,1-1 0,-1 1 0,0-1 0,0 1 0,1 0 0,-1 0-229,1 0 1,0 0-1,-1 0 0,1 0 0,0 0 1,-1-1-1,1 1 0,0 0 1,2 1-1,10 6-1975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10.2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78 992,'-29'-10'68,"16"3"-28,-7-6 20,12 13-20,-1-7 4,3 2-8,-4 1-4,4-1-12,-6-2 20,8 4-20,1 1-32,0 0 4,0-1-28,0 1-36,0 1-52,3-2-312,-2 1 164,1 1 60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10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1 441 1700,'0'-25'978,"0"15"2159,0 12-1447,0-1-1691,0 1 1,1-1-1,-1 1 0,0-1 0,1 1 0,-1-1 0,1 1 0,0-1 0,0 1 1,-1-1-1,1 0 0,0 0 0,0 1 0,0-1 0,0 0 0,0 0 0,3 2 0,4 5 2,18 24 38,-2 1-1,37 65 1,-11-16 82,-10-20 5198,-41-62-5248,2-12 697,-2-14-1096,-21-65 339,-6-134-150,25 85-676,3 138 761,3 2 29,-1 0-1,0 0 0,0 0 0,1 0 0,-1 1 1,3 0-1,1 1 15,0 1 1,-1 0 0,1 0-1,0 0 1,-1 1-1,8 7 1,30 31 26,-32-31-31,16 17 6,25 34 0,-46-55 9,93 127 68,-98-132 85,1 0 0,0 0 1,0 0-1,-1 0 1,1 0-1,0-1 0,3 3 1,-4-4-132,-1 0 1,0 0 0,0 0 0,0 0 0,0 0 0,0 0 0,0 0 0,1 0 0,-1-1 0,0 1 0,0 0 0,0 0-1,0 0 1,0 0 0,0 0 0,0 0 0,0 0 0,1 0 0,-1 0 0,0 0 0,0-1 0,0 1 0,0 0-1,0 0 1,0 0 0,0 0 0,0 0 0,0 0 0,0 0 0,0-1 0,0 1 0,0 0 0,0 0 0,0 0-1,0 0 1,0 0 0,0 0 0,0-1 0,0 1 0,0 0 0,0 0 0,1-9 220,-1 8-203,0-55 280,-1 36-284,0 0-1,-7-33 1,-13-90-7,17 105-16,-8-73 22,5 21-36,6 50-5507,4 40 3697,-1 0 1453,-1 0 0,1 1 0,-1-1-1,1 0 1,-1 1 0,0-1 0,1 1-1,-1-1 1,0 1 0,1 0 0,-1-1-1,0 1 1,3 2 0,8 8-1257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18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1352,'-2'0'-1501,"-10"0"9084,9 0-10031,-6 0 270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22.0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53 2104,'-2'-5'6902,"-5"-2"-6059,2 2-654,2 1 56,0 0-1,-1 1 1,1 0-1,-1 0 1,1 0-1,-1 0 1,0 1-1,-7-4 0,8 4-570,-2 0 2224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26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1 7313,'-17'4'389,"-3"3"2327,14-2 2011,4-1-4757,2-3 29,0 0-34,0 1 27,0-2 170,-17 11-13843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7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7817,'0'9'-12,"-11"-2"12,1-7-4,-3 9-8,-12 2 0,14-6 24,2-5-32,0 5-64,3-5-128,1 0-184,0 0-920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8.4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 9881,'0'1'42,"0"0"1,0 0-1,0 0 1,0 0-1,0 0 1,0 0-1,0 0 1,0 0-1,-1 0 1,1 0-1,0 0 1,-1-1-1,1 1 1,0 0-1,-1 0 1,-1 1-1,1-1 73,0 0-1,-1 0 1,1 0 0,-1-1-1,1 1 1,-1 0-1,1-1 1,-4 1-1,-1 1 214,1-1-23,-19 4 1429,23-5-1510,1-18-12429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43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135 498 1808,'-19'-10'642,"11"7"-244,0 0-1,-1-1 1,1 0 0,0 0-1,1-1 1,-1 0 0,1 0-1,0-1 1,1 0-1,-1 0 1,1-1 0,-9-11-1,15 17-396,0 1-1,-1-1 1,1 1-1,0 0 1,0-1-1,0 1 1,-1 0-1,1 0 1,0-1-1,-1 1 1,1 0-1,0 0 1,-1-1-1,1 1 1,0 0-1,-1 0 1,1 0-1,0 0 1,-1-1-1,1 1 1,-1 0-1,1 0 1,0 0-1,-1 0 1,1 0-1,-1 0 1,1 0-1,-1 0 1,1 0-8,0 1 1,-1-1-1,1 0 1,0 1-1,0-1 1,0 0-1,0 1 1,0-1-1,-1 0 1,1 1-1,0-1 1,0 1 0,0-1-1,0 0 1,0 1-1,0-1 1,0 0-1,0 1 1,0-1-1,1 0 1,-1 1-1,0-1 1,0 1-1,0-1 1,0 0-1,0 1 1,1-1-1,-1 0 1,0 1-1,2 2 3,1 0 0,-1 0 0,0 0 0,5 4 0,7 8 17,37 60-38,-23-31 45,-18-26-5,1-1-1,1-1 1,0 0-1,26 25 1,-36-39 0,0-1 0,0 1-1,0-1 1,0 0 0,0 0 0,0 0 0,1 0-1,-1 0 1,0 0 0,1-1 0,-1 1 0,1-1 0,-1 0-1,1 0 1,-1 1 0,0-2 0,4 1 0,1 0 272,-7 0-267,1 0 0,-1-1 0,1 1 0,-1 0 0,1 0 0,-1-1 1,1 1-1,-1 0 0,1 0 0,-1-1 0,1 1 0,-1-1 0,0 1 0,1 0 0,-1-1 0,0 1 0,1-1 0,-1 1 0,0-1 0,1 1 0,-1-2 0,8-16 117,-6 12-76,41-140 89,-17 51-130,13-28 6,46-84-37,-59 150 63,-20 46-42,-5 10-9,0 0-1,0 0 1,0 0-1,0 0 1,-1-1-1,1 1 1,-1 0-1,1-1 1,-1 1-1,1 0 1,-1-2-1,0 2 13,0 1-24,0-1-20,0 0 11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6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5641,'3'-4'176,"0"0"280,-1 4 20,5 0-5501,1 0 4101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7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30 3812,'-13'-12'268,"8"6"-76,0 3 8,1 0-132,-1-1-40,4 2-172,7 2-600,1 0 48,1 0-308,2 0 84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10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883 192 5012,'0'0'51,"0"-1"0,0 0-1,0 1 1,0-1-1,0 0 1,0 1 0,0-1-1,0 0 1,0 1-1,0-1 1,0 0 0,-1 1-1,1-1 1,0 0-1,0 1 1,-1-1 0,1 1-1,-1-1 1,1 0-1,0 1 1,-1-1 0,1 1-1,-1-1 1,1 1-1,-1 0 1,1-1 0,-1 1-1,0-1 1,1 1-1,-1 0 1,1 0 0,-1-1-1,0 1 1,1 0-1,-2 0 1,-6-4 88,3 2 83,1-1 0,-1-1 0,1 1 0,-1-1 0,1 0 0,0 0 1,-5-7-1,5 6-9,0 1 1,0 0 0,0 0 0,0 0 0,-1 0-1,-8-5 1,-31-13 5,-85-28 0,107 43-8,-2 1 1,1 0-1,-36-2 1,47 7-185,0 0 1,1 1-1,-1 1 1,0 0-1,-15 3 1,19-2-24,0 1-1,0 0 1,0 0-1,0 0 1,0 1 0,0 1-1,-12 9 1,10-7-33,1 2 1,1-1 0,-14 18-1,-20 33 55,28-39-23,-160 236 392,169-249-396,1 1-1,0-1 1,0 1-1,1 0 0,0 0 1,-3 11-1,3 0 5,-3 37-1,3 62 104,3-111-110,1 0 0,0 0 0,1-1 0,0 1 0,0-1 0,0 1 0,6 9 1,-2-2-8,9 20 56,0 0 1,24 35-1,-26-49 43,1 0 0,1-1 0,1-1-1,21 20 1,-30-31-53,1-1 1,0 0-1,0 0 0,0-1 1,0 0-1,1-1 0,0 0 0,0 0 1,0 0-1,0-1 0,1-1 1,-1 0-1,1 0 0,12 0 1,-8-1-1,-1 1-2,0-1 1,0-1-1,0 0 0,21-4 1,-7-7-15,-5 2-2,-1 0 18,0 0 0,-1-1 0,-1-1 0,1 0 0,26-23 0,-27 16-11,0-1 1,25-34 0,-21 24 22,25-37 46,-35 45 42,-2-2 0,0 1 0,8-30-1,-13 38-102,-1-1 176,0 0 0,-1 0-1,0 0 1,-1-1 0,-1 0 0,0-31 0,-2 32-188,1 3 69,-1 0-1,-1 0 1,0 0-1,-1 0 1,0 0-1,-5-15 1,3 15-21,-26-77 54,23 72-138,-1-1 1,-1 1 0,-12-18 0,9 17-392,-2 0 1,-23-21-1,32 34 5,1 0 1,-1 1-1,0 0 0,-1 0 0,1 0 0,-1 1 1,0 0-1,0 0 0,0 0 0,0 1 1,0 0-1,0 0 0,-1 0 0,1 1 1,-1 0-1,1 0 0,-1 1 0,0 0 1,1 0-1,-1 0 0,-9 3 0,-12 6-2277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28.3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1791 191 9269,'-31'-22'694,"0"1"0,-40-19-1,37 23-341,0 1-1,-1 2 0,-1 1 1,-42-10-1,29 15-293,-76-5-1,-59 10-62,98 3 1,46 3 49,21-1 27,-21 0-1,-26-2 127,-25 5-135,65-2-65,-118 13 146,-86 38 131,205-47-300,1 1 0,-36 17 0,45-17 34,0 1 0,0 0-1,2 1 1,-24 20 0,31-24-31,2-1 0,-1 1 0,1 0-1,0 0 1,-7 13 0,-12 37 90,9-20 12,11-31-63,-12 29 103,2 0-1,-11 43 0,20-51-51,1 1-1,0 42 1,3-60-51,1 0 1,1 0 0,-1 0 0,1-1 0,1 1-1,0-1 1,6 14 0,2 1-20,15 21 1,-15-28 9,0-1 0,1 0 0,17 17 0,44 31 75,-32-31 26,74 43 0,-67-48-98,59 25 0,-67-37 6,0-2 0,0-2 0,2-2 0,70 8 0,176-8 37,-282-9-54,94-6-71,-64 0 48,43-11-1,-63 13-9,-5 1 21,3 0-3,-1-1 0,22-9-1,-20 6 38,0-2 0,0 0 0,17-14 0,32-33-28,71-85 74,-116 118 14,0 0 0,-2-1 0,21-40 0,-27 43-16,14-37-1,-17 36-74,-2 7-55,0 0 1,-2-1-1,0 1 0,3-22 1,-6 25-133,1 4 2,-1 1 0,-1-1-1,0 0 1,0 0 0,0 1 0,-2-11-1,0 11-232,-1-1 1,1 1-1,-1 0 0,0 0 0,-1 1 0,1-1 1,-1 1-1,-6-7 0,4 4-863,-1 2 0,-1-1-1,1 1 1,-1 0 0,-12-8 0,5 6-259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22.0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252 515 7249,'0'1'85,"0"-1"0,1 0 0,-1 0 0,0 0 0,0 1 0,1-1 0,-1 0 0,0 0-1,0 1 1,0-1 0,0 0 0,1 1 0,-1-1 0,0 0 0,0 1 0,0-1 0,0 0 0,0 0 0,0 1 0,0-1 0,0 0 0,0 1 0,0-1 0,0 0 0,0 1 0,0-1 0,0 0 0,0 1 0,0-1 0,0 0 0,0 1 0,-1-1 0,1 0 0,0 1 0,0-1 0,-1 0 0,-2 0 718,-1 0 0,1 0 1,-1 0-1,1-1 0,-7-1 0,8 1-722,0 0 0,0 0 0,-1 0 0,1-1 0,0 1 0,0 0 0,0-1 0,-3-2 0,-24-24 116,17 18-145,1 0 0,-15-19 0,9 7-49,0-1-1,-22-46 0,27 42-18,-14-47 0,22 55-17,0 0 1,1 0-1,1 0 0,1-1 1,1-22-1,0 19-169,1 21 61,-1 1 0,0 0 0,1 0 1,-1 0-1,0 0 0,1 0 0,0 0 1,-1 0-1,1 0 0,0 0 0,-1 0 1,1 0-1,0 0 0,0 0 0,1-1 0,18-13-2757,-14 12 1878,-3 0 365,0 1 1,0 0-1,0 0 0,0 0 0,1 1 1,-1-1-1,1 1 0,-1 0 0,1-1 0,7 0 1,-4 2-636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22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16 127 7697,'-6'15'64,"1"4"204,3-13-140,-1-2-32,3-3 792,10-1-732,3-12-108,2 1-40,-1-3 0,4-1-80,26-22-656,-18 17-76,1-2-504,1 1-461,-1 1-115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23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27 6965,'-1'0'36,"1"0"1,0 0-1,-1 0 1,1 0 0,0 0-1,-1 0 1,1-1 0,0 1-1,-1 0 1,1 0-1,0 0 1,0-1 0,-1 1-1,1 0 1,0 0-1,0-1 1,-1 1 0,1 0-1,0 0 1,0-1 0,0 1-1,0 0 1,-1-1-1,1 1 1,0-1 60,0 1-1,0-1 1,-1 1-1,1 0 1,0-1-1,0 1 0,0-1 1,-1 1-1,1 0 1,0-1-1,-1 1 1,1 0-1,0 0 1,-1-1-1,1 1 1,0 0-1,-1 0 1,1-1-1,-1 1 1,1 0-1,-1 0 1,-3-1 773,2 1-344,2 6-577,0 110 36,1-104 16,0 0-1,1 0 1,1 0-1,6 22 1,-2-14 6,0 6-218,23 52 1,-16-55-412,-13-22 555,0 1 0,0-1 0,0 0 0,0 0 1,0 0-1,1 1 0,-1-1 0,0 0 0,1 0 0,-1-1 0,1 1 0,-1 0 1,1 0-1,2 0 0,-2-1-36,0 1 0,0-1 0,0 0 0,0 0 0,0 0 0,0 0 1,0 0-1,0 0 0,0 0 0,0-1 0,0 1 0,0-1 0,0 1 0,0-1 0,-1 0 0,1 0 1,0 0-1,0 0 0,-1 0 0,4-3 0,2-5-521,1 0 0,-1-1 0,-1 0-1,0 0 1,-1-1 0,7-16 0,-10 22 565,-1 0 0,1 0 0,-1 0 0,0 0 0,-1 0 0,0 0 0,0-10 0,0 6 349,0 7-163,0 0 1,0 0-1,-1 1 0,1-1 0,-1 0 1,1 1-1,-1-1 0,1 0 1,-1 1-1,0-1 0,0 1 1,0-1-1,0 1 0,0-1 1,0 1-1,0 0 0,-1-1 1,1 1-1,0 0 0,-1 0 0,1 0 1,-1 0-1,1 0 0,-1 1 1,1-1-1,-4-1 0,-1 0 361,0 0 0,0 1-1,-1 0 1,1 0 0,0 0 0,-9 0-1,14 1-465,3-11-99,10-4-156,93-109-4443,-81 97 3056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23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0 4740,'-1'1'-1,"0"0"0,0 0 0,0 0 0,0 0 0,0-1 0,0 1 0,0-1 0,0 1 0,0 0 0,0-1 0,0 0-1,-1 1 1,1-1 0,0 0 0,-2 1 0,-10 3-98,13-4 95,-1 0 0,1 0 0,0 0 0,-1 0 0,1 0 0,0 1 0,0-1 0,-1 0 0,1 0 0,0 0 0,0 0 0,-1 1 1,1-1-1,0 0 0,0 0 0,0 0 0,-1 1 0,1-1 0,0 0 0,0 0 0,0 1 0,0-1 0,-1 0 0,1 0 0,0 1 0,0-1 0,0 0 0,0 1 0,0-1 0,0 0 1,0 0-1,0 1 0,0-1 0,0 0 0,0 1 0,0-1 0,1 1 2,-1 0 0,1-1-1,-1 1 1,1-1 0,0 1 0,-1-1 0,1 1 0,0-1-1,0 1 1,-1-1 0,1 1 0,1-1 0,27 8 6,67 2 7,-91-9-7,258 16 136,-211-11-160,89 22-1,-135-27 22,-1 1 0,1 0-1,-1 0 1,1 0 0,-1 1-1,0-1 1,0 1 0,0 0-1,-1 1 1,6 4-1,-8-6 13,0 1-1,0 0 0,0-1 0,-1 1 0,1 0 0,-1 0 0,0 0 0,0 0 0,0 0 0,0 0 0,-1 0 1,1 1-1,-1-1 0,0 0 0,1 0 0,-2 1 0,1-1 0,-1 4 0,0 6 85,0 0 0,-2-1-1,1 1 1,-2-1 0,0 0 0,-5 12 0,-7 9 71,-2 0 0,-2-1 0,-26 32 0,34-48-146,-37 47-8,40-54-34,-8 12-25,16-19 44,0-1-1,0 1 1,0-1 0,0 1 0,0 0-1,1-1 1,-1 1 0,0 0-1,1 0 1,0-1 0,-1 4 0,1-4 1,0-1 0,1 1 1,-1-1-1,0 1 0,0 0 1,1-1-1,-1 1 1,1-1-1,-1 1 0,0-1 1,1 1-1,-1-1 0,1 1 1,-1-1-1,1 1 1,-1-1-1,1 0 0,-1 1 1,1-1-1,0 0 0,-1 0 1,1 1-1,0-1 1,-1 0-1,1 0 0,-1 0 1,1 0-1,0 0 0,-1 0 1,1 0-1,1 0 0,29 0 17,-20 0-14,5-1-10,16-2 0,-17 1 4,18 0-1,18 2 446,-51 0-429,1 1 0,-1-1-1,1 1 1,-1-1-1,0 1 1,0-1 0,1 1-1,-1-1 1,0 1 0,0-1-1,1 1 1,-1-1-1,0 1 1,0-1 0,0 1-1,0-1 1,0 1 0,0-1-1,0 1 1,0-1-1,0 1 1,0 1 0,-2 18 92,-1-13-99,1 1 0,-1-1 0,-6 11 0,5-8-207,1 0 1,-1 0 0,2 0 0,-1 1 0,0 15 0,2-19-277,0 24-2417,1-20 1844,0 3 105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7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63 6289,'-13'-10'801,"0"1"0,-1 1 0,0 0 0,-24-9 0,20 7 299,17 9-1183,1 4 4,0 0 78,1 0 1,-1 0-1,0 0 0,1 0 0,-1 0 0,1 0 0,0 0 0,0 0 0,0-1 0,0 1 1,3 3-1,3 8 17,0 0 1,8 28 0,-9-26-15,36 105 84,-10-32-90,-28-78-827,1 0 1,-1-1-1,12 16 0,-16-26 758,0 1-1,0-1 0,0 0 1,0 0-1,0 0 1,0 1-1,0-1 0,0 0 1,0 0-1,1 0 0,-1 0 1,0 1-1,0-1 0,0 0 1,0 0-1,0 0 0,1 0 1,-1 0-1,0 1 0,0-1 1,0 0-1,1 0 1,-1 0-1,0 0 0,0 0 1,0 0-1,1 0 0,-1 0 1,0 0-1,0 0 0,0 0 1,1 0-1,-1 0 0,0 0 1,0 0-1,0 0 0,1 0 1,-1 0-1,0 0 1,0 0-1,0 0 0,1 0 1,-1 0-1,0-1 0,0 1 1,0 0-1,1 0 0,1-9-2075,-1-2 668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7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52 8909,'-12'-11'124,"-7"-3"412,13 8-232,0 2-136,3 1-108,2 0-92,-1 2-16,1-3-108,1 3-496,0-1 4,12 0-496,-2 1-724,17 1-1997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4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1 489 4764,'0'-105'3107,"0"104"-3125,0 3-144,0 3 170,-1-3 2,1-1 0,0 0 0,0 1 0,0-1 0,0 0 0,0 1 0,0-1 0,0 0 0,1 1 0,-1-1 0,0 0 0,1 0 0,-1 1 0,1-1 0,0 0 0,-1 0 0,1 1 0,0-1 0,-1 0 0,1 0 0,0 0 0,0 0 0,2 1 0,25 21 93,-24-18-82,0-2 0,0 1-1,1 0 1,-1-1 0,1 0 0,0 0 0,0 0 0,0-1-1,0 1 1,0-1 0,0 0 0,7 1 0,-5-2 96,-1-1 1,1 1 0,-1-1-1,8-1 1,-12 1-95,1 0 0,0-1 1,-1 0-1,0 1 0,1-1 1,-1 0-1,1 0 0,-1 0 0,0-1 1,0 1-1,0 0 0,0-1 1,3-2-1,36-35 83,19-18-51,24-39 5,-39 43-48,31-40 9,-2 4-16,-39 48 267,-35 57 760,0-15-893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8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1 337 8401,'18'0'-288,"-17"1"292,0 0-1,0 0 0,0 0 0,0 0 0,-1 1 0,1-1 0,-1 0 0,1 0 0,0 3 1,1 1 24,7 13 46,0 1 7,0 0 1,-2 0-1,0 1 0,-1-1 0,5 32 0,-6 35 875,-5-54-227,0-32-687,0 1 1,0 0-1,0-1 0,0 1 0,0 0 1,0-1-1,-1 1 0,1 0 1,0-1-1,-1 1 0,1-1 1,0 1-1,-1-1 0,1 1 1,-1 0-1,1-1 0,-1 1 0,1-1 1,-1 0-1,1 1 0,-1-1 1,1 1-1,-1-1 0,0 0 1,1 0-1,-1 1 0,1-1 0,-1 0 1,0 0-1,1 0 0,-1 1 1,0-1-1,0 0 0,1 0 1,-2 0-1,1 0 0,-1 0-1,1 0 1,0 0 0,0-1 0,-1 1-1,1 0 1,0 0 0,0-1-1,0 1 1,-1-1 0,1 1 0,0-1-1,0 1 1,0-1 0,0 0 0,0 1-1,0-1 1,0 0 0,-1-1 0,-3-7 3,0 0 0,1 1 0,1-2 0,-1 1 0,1 0 0,1-1 0,0 0 1,0 1-1,0-14 0,0 11-28,1-1 1,1 1-1,0 0 0,1 0 1,0 0-1,1 0 0,0 0 1,1 0-1,1 1 0,5-15 1,-7 22-28,4-11-33,15-26 0,-19 37 40,0 0 0,1 0 1,0 1-1,-1-1 0,2 1 0,-1 0 1,0 0-1,0 0 0,1 0 0,0 0 1,-1 1-1,8-4 0,-1 4 5,-1 0 0,1 0 1,0 1-1,0 0 0,13 2 0,-19-1-114,1 1 0,-1-1 1,0 1-1,0 0 0,0 1 1,0-1-1,0 1 0,-1-1 1,1 1-1,5 4 0,11 5-1203,-12-7 543,0-1-1,0 0 1,0 0-1,1 0 0,-1-1 1,1 0-1,0-1 1,11 1-1,-18-2 818,0 0 0,-1 0-1,1-1 1,0 1 0,-1 0 0,1-1-1,0 1 1,-1-1 0,1 1 0,0-1 0,-1 0-1,1 1 1,-1-1 0,1 0 0,-1 0-1,0 0 1,1 0 0,-1-1 0,0 1 0,0 0-1,0-1 1,0 1 0,0 0 0,0-1-1,0 1 1,0-1 0,0 1 0,0-4 0,1-1 1044,-1 0 0,1-1 0,-2 1 0,1-1 0,-1-11 0,0 17-878,2 12-482,-1-8 280,0 0-1,1 0 1,-1-1-1,1 1 0,0 0 1,0-1-1,4 4 1,1 3 12,12 18 122,-1 2-1,-2-1 1,25 63 0,-24-43-20,-9-25 850,10 23 0,-15-41 531,-4-8-671,-6-10-653,1 4-187,-1-1 0,1 0 0,1 0 1,0 0-1,0-1 0,-4-16 0,6 19-5,-5-15-15,1 0-1,1 0 0,1 0 1,-3-30-1,3-56-22,5 102 47,0-3-6,0 0 0,0 0 1,1 0-1,0 0 0,1 0 1,0 1-1,4-13 1,3-1-32,-5 11 21,0 1 1,1 0-1,1 1 0,-1-1 1,2 1-1,6-10 0,-11 18 14,0 1-1,-1-1 1,1 0-1,0 1 1,0-1-1,-1 1 0,1-1 1,0 1-1,1 0 1,-1 0-1,4-2 0,-1 2 5,0 0 0,-1 1 0,1-1-1,8 1 1,-12 0 2,0 1 0,0-1 1,-1 0-1,1 1 0,0-1 0,-1 0 0,1 1 0,-1-1 0,1 1 1,0-1-1,-1 1 0,1-1 0,-1 1 0,1-1 0,-1 1 0,0 0 1,1-1-1,-1 1 0,0 0 0,1-1 0,-1 1 0,0 0 0,0 0 1,1 0-1,-1 2 3,2 1-12,-1 0 1,0 1-1,0-1 1,0 1 0,-1 0-1,1-1 1,-1 1-1,-1 5 1,1-1-86,0-6 23,0 0 0,0 0 0,0 0-1,-1 0 1,0 0 0,1-1 0,-2 5-1,-47 90-3702,44-88 3308,-13 23-3231,-36 51 1,41-65 2392,-6 9-478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8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0 329 10061,'10'-12'237,"-7"8"-35,-1 1 0,1 0 0,0 0 1,6-5-1,-9 8-137,0 0-57,0 0 0,0 0 0,0 0 0,0 0 1,0 1-1,0-1 0,0 0 0,0 0 0,0 0 0,0 0 0,0 0 0,0 0 0,0 1 0,0-1 1,0 0-1,0 0 0,0 0 0,0 0 0,0 0 0,0 0 0,0 0 0,0 1 0,0-1 0,0 0 1,0 0-1,1 0 0,-1 0 0,0 0 0,0 0 0,0 0 0,0 0 0,0 0 0,0 0 1,0 1-1,0-1 0,0 0 0,1 0 0,-1 0 0,0 0 0,0 0 0,0 0 0,0 0 0,0 0 1,0 0-1,0 0 0,1 0 0,-1 0 0,0 0 0,0 0 0,0 0 0,0 0 0,0 0 1,0 0-1,1 0 0,-1 0 0,0 0 0,0 0 0,0 0 0,0 0 0,0-1 0,0 1 0,0 0 1,0 0-1,1 0 0,-1 0 0,0 0 0,0 0 0,0 9-24,-1 0 30,1 0-1,0 0 0,1 0 0,0 0 0,1 0 1,4 16-1,12 22 60,-11-27-68,11 20-1,-14-31-11,2 0 1,10 16 0,-14-23 67,0 1 0,0-1 1,1 0-1,-1 0 0,0 0 0,1 0 0,-1 0 1,1 0-1,0 0 0,0-1 0,0 0 0,5 2 1,-7-2 12,1-1 1,-1 0 0,0 0 0,1 0-1,-1 0 1,1 0 0,-1 0 0,1-1-1,-1 1 1,0 0 0,1-1 0,-1 1 0,0-1-1,1 1 1,-1-1 0,0 0 0,0 0-1,1 1 1,-1-1 0,0 0 0,0 0-1,1-1 1,2-3 96,0 0 0,0 0 1,5-9-1,-8 14-166,15-31 274,0 1-1,16-49 1,-20 46-237,-2 0 1,-1-1-1,8-66 0,-12-25-1204,-6 121 780,1 1 1,-1 0 0,0 0-1,0 0 1,0 0 0,0 0-1,-1 0 1,1 1 0,-1-1-1,0 0 1,1 0 0,-1 1-1,-1 0 1,1-1 0,0 1-1,0 0 1,-5-3 0,6 4-5,0 0 0,0 1 0,0-1 0,0 1 0,0-1 0,0 1 0,0-1 0,0 1 0,-1 0 0,-1-1 0,-3 1-1617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9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9637,'0'-14'2638,"1"14"-2841,0 0 203,0 0 0,0 0 0,0 1-1,0-1 1,0 0 0,0 1 0,0-1-1,0 1 1,0-1 0,0 1-1,0 0 1,0-1 0,-1 1 0,2 1-1,14 16 32,-7-7 6,74 73 183,-29-33-221,-5-9-865,25 25-2182,-74-67 3048,3 4-355,1 0-1,-1 0 1,5 8 0,-7-11 251,0 1 0,0-1 1,-1 1-1,1-1 0,-1 1 0,1-1 1,-1 1-1,1 0 0,-1-1 0,0 1 0,0 0 1,0-1-1,0 1 0,0 0 0,0-1 0,-1 1 1,0 2-1,-1 1 100,0 0 0,-1-1 0,0 1 0,0-1 0,0 1 0,0-1 0,-1 0 0,0 0-1,0-1 1,0 1 0,0-1 0,0 0 0,-9 5 0,3-2 580,-1-1-1,1 0 1,-1 0-1,0-1 1,-13 2-1,20-5-388,1 0 0,-1 0 1,0-1-1,0 1 0,1-1 0,-1 0 0,-7-1 0,10 1-165,0-1-1,0 1 1,0 0-1,0-1 0,1 1 1,-1-1-1,0 1 1,0-1-1,0 1 0,0-1 1,0 0-1,1 0 1,-1 1-1,0-1 0,1 0 1,-1 0-1,0 0 1,1 1-1,-1-1 0,1 0 1,-1 0-1,1 0 1,0 0-1,-1 0 1,1 0-1,0 0 0,0 0 1,0 0-1,0 0 1,0-2-1,-1-2-24,1-1 1,0 1-1,0 0 0,0-1 1,1 1-1,0 0 0,0-1 1,0 1-1,1 0 0,0 0 1,3-6-1,14-19-382,1 2 1,1 0-1,28-27 1,-13 18-1620,3 2 0,44-32 0,-39 34 269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49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29 330 8957,'-5'7'88,"3"-4"-1,-1 0 0,1 0 0,-1 0-1,1 0 1,-1 0 0,-5 4 0,10-7 59,0 0-131,0 0 1,0 0 0,0 0-1,0 0 1,0-1 0,4 0-1,32-23 55,140-88-364,-166 104 277,96-69 10,-103 73 34,0-1 0,0 1 0,-1-1-1,1 0 1,6-9 0,-10 12 66,0 0 0,0 0 0,1 0-1,-2-1 1,1 1 0,0 0 0,0-1 0,-1 1-1,1 0 1,-1-1 0,0 1 0,0-1 0,0 1-1,0 0 1,0-1 0,0 1 0,-1-4 0,0 4 31,0 0 1,0 0 0,0 0 0,0 1 0,0-1-1,0 0 1,0 1 0,-1-1 0,1 1-1,-1-1 1,1 1 0,-1 0 0,1 0 0,-4-2-1,-23-11 1076,17 10-1022,1 1 0,-1 0 0,1 1 0,-1 0 0,0 0 0,0 1 0,-11 1 0,22 0-180,0 0 0,0 0-1,0 0 1,0 0 0,0 0 0,-1 0 0,1 0 0,0 0-1,0 0 1,0 0 0,0 0 0,0 0 0,0 1 0,0-1 0,0 0-1,0 0 1,0 0 0,0 0 0,0 0 0,0 0 0,0 0 0,0 0-1,0 0 1,0 0 0,0 0 0,0 0 0,0 1 0,0-1 0,0 0-1,0 0 1,0 0 0,0 0 0,0 0 0,0 0 0,0 0 0,0 0-1,0 0 1,0 0 0,0 0 0,0 0 0,0 0 0,0 0 0,0 1-1,1-1 1,-1 0 0,0 0 0,0 0 0,0 0 0,0 0 0,0 0-1,0 0 1,0 0 0,0 0 0,0 0 0,0 0 0,0 0 0,0 0-1,0 0 1,1 0 0,-1 0 0,0 0 0,0 0 0,0 0 0,9 7-31,11 7 19,33 12 17,16 8 1,-62-30 3,0 1 0,0-1 0,-1 1 0,0 0 0,0 1 0,9 10 0,-13-14-44,-1 1 0,1-1-1,-1 1 1,0-1-1,0 1 1,0 0-1,0-1 1,0 1-1,-1 0 1,1 0 0,-1-1-1,0 1 1,0 0-1,0 0 1,0 4-1,-1-1-289,0 0-1,-1-1 0,1 1 0,-1-1 0,0 1 0,-3 5 0,-2 2-1072,0-1 0,-1 1 0,0-2 0,-19 22 0,14-19 172,-27 28-1865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0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66 8077,'0'-65'1809,"8"67"-1539,-2 2-103,-1 1 0,0 0 0,0 0 1,-1 0-1,0 1 0,0 0 1,6 10-1,-6-10-29,8 14 214,0 0 0,-1 0-1,15 41 1,-15-27-78,-1 1 0,-2 0 0,7 65 0,-8 100 541,-7-178-202,0-21-229,0-3-362,0 0 0,0 1-1,0-1 1,0 0 0,0 0 0,1 0-1,-1 0 1,1 0 0,-1 1-1,1-1 1,0 0 0,1-3-1,0 1 1,45-115-27,-32 84-8,1 2-1,35-56 0,-43 77 10,2-4-17,25-27 0,-33 39 18,2 0-6,1-1-1,7-7 1,-10 11 5,0 0-1,-1 0 1,1 0 0,0 0 0,0 0 0,0 0 0,0 1-1,-1-1 1,1 1 0,0-1 0,0 1 0,0 0 0,2 0-1,-1 0 3,-1-1 0,0 1 1,0 0-1,1 0 1,-1 0 0,0 0-1,0 1 1,0-1-1,0 1 1,0-1 0,0 1-1,0 0 1,0-1 0,-1 1-1,1 0 1,0 0-1,0 0 1,-1 1 0,3 0-1,109 117-4466,-92-95 3561,-17-19 460,1 0-726,0 1-1,0-1 1,1 0-1,6 4 1,-1-2-1010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116 247 12309,'0'-3'129,"0"0"0,0 0 0,0 0 0,-1 0 1,1 0-1,-1 0 0,1 0 0,-1 0 0,0 0 0,0 0 0,-1 0 0,1 1 0,-1-1 0,1 0 0,-1 1 0,0-1 0,0 1 1,0 0-1,0-1 0,0 1 0,-1 0 0,1 0 0,0 1 0,-5-3 0,5 2-73,-1 1 1,0-1-1,0 1 1,0 0-1,0 0 0,0 0 1,0 0-1,0 0 0,0 1 1,0 0-1,0-1 0,-5 1 1,7 0-60,0 1 0,1-1 0,-1 0 0,1 0 0,-1 0 0,1 0 0,-1 0 0,1 0 0,-1 1 1,1-1-1,-1 0 0,1 0 0,-1 1 0,1-1 0,0 0 0,-1 1 0,1-1 0,-1 1 0,1-1 0,-1 1 0,-5 13-21,3-10 19,0 7 2,0 0 0,0 0 1,1 1-1,0-1 0,0 1 0,2 19 0,0-25-47,1 1-1,0-1 1,1 0-1,-1 1 1,1-1-1,1 0 1,-1 0-1,1 0 1,0-1-1,0 1 1,1-1 0,7 10-1,-8-12 47,-1 0-1,1 0 0,0 0 1,0-1-1,0 1 1,0-1-1,0 1 0,1-1 1,-1 0-1,6 2 1,-6-3 6,0 0 9,0 0 0,0 0 1,0 0-1,0 0 0,1-1 0,-1 1 0,0-1 0,0 0 1,1 0-1,-1 0 0,0 0 0,0-1 0,1 1 0,-1-1 0,0 0 1,0 0-1,0 0 0,0 0 0,0 0 0,0-1 0,3-1 1,3-3 50,0-1 1,-1 0 0,0 0 0,10-10 0,-16 14-40,7-5 72,-1-1-1,0 0 1,-1-1 0,0 0 0,-1 0 0,1 0-1,-2-1 1,0 0 0,0 0 0,-1-1-1,4-16 1,-5 12-135,0 1-1,-1-1 1,0-20-1,-2 25-85,0 0-168,-3-22-1,3 29 38,-1-1 0,-1 0 0,1 0-1,-1 1 1,0-1 0,0 1 0,-4-7-1,5 9 92,-2-2-412,0 0 0,0 0 0,-4-5 0,6 8 310,-1 0 0,1 0 0,0 0 1,-1 0-1,1 0 0,0 0 0,-1 0 0,1 0 0,-1 1 0,1-1 0,-1 1 0,0-1 0,1 1 0,-1-1 0,1 1 1,-3 0-1,-8 0-2157,0 0 199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0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1 277 10921,'6'0'155,"-4"0"116,0 1-1,0-1 1,0 0 0,-1 0 0,1 0-1,0 0 1,0-1 0,-1 1 0,1 0 0,0-1-1,0 1 1,-1-1 0,1 0 0,-1 0-1,4-1 1,-5 1-61,0 0 1,1 1-1,-1-1 0,0 0 1,0 1-1,0-1 1,0 0-1,1 0 0,-1 1 1,0-1-1,-1 0 0,1 0 1,0-1-1,0 12-232,0-4 22,0 0 1,0 0-1,0 0 0,1-1 0,0 1 0,0 0 1,0-1-1,4 8 0,-5-11-3,48 104-511,-41-91 310,1-1 0,1 0 0,0 0 0,19 20 0,-27-33 217,0 0 0,1 1 0,-1-1 0,1 0 1,-1 0-1,1-1 0,-1 1 0,1 0 0,0 0 1,-1-1-1,1 1 0,0-1 0,-1 1 0,1-1 1,0 0-1,0 0 0,-1 0 0,1 0 0,0 0 1,0 0-1,-1 0 0,1-1 0,0 1 0,0 0 1,-1-1-1,1 0 0,0 1 0,-1-1 0,1 0 1,-1 0-1,1 0 0,-1 0 0,1 0 0,1-2 1,9-11 268,-1-1 0,16-28 0,-26 41-266,16-29 592,21-52-1,2-33-858,-38 109 147,-1 6-280,-1 4 5,0 4 318,1 1 0,0 0-1,0-1 1,1 1 0,0-1 0,6 14-1,24 42-778,-25-49 736,2 0 1,-1-1-1,12 12 0,-18-21 120,1-1 0,0-1 1,0 1-1,0 0 0,6 4 1,-8-7 13,0 1 1,-1-1-1,1 1 1,0-1-1,0 1 0,0-1 1,0 0-1,0 1 1,0-1-1,0 0 1,-1 0-1,1 0 1,0 0-1,0 0 1,0 0-1,0 0 1,0 0-1,0 0 1,0 0-1,0 0 1,0-1-1,0 1 1,0 0-1,0-1 1,0 1-1,-1 0 1,1-1-1,0 1 0,1-2 1,1-2 102,0 0-1,0 0 1,-1-1 0,1 1-1,-1-1 1,0 1-1,1-7 1,-1 6-35,8-20 196,-2 0 0,-1-1 0,0 0 0,-2-1 0,2-39 0,-6-21-976,-1 75 233,-2-33-1142,1 41 781,1 0 0,-1-1 0,0 1 0,0 0 0,-1 0 0,0 0 0,1 1 0,-4-6 0,-2 2-3081,-1 6 710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1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5 252 9477,'-2'-9'140,"1"0"0,0 0 0,0 0 1,2-16-1,-1 6-116,0 18-28,0 0 0,0 0 0,0 0 0,1 0 0,-1 0 0,0 0 0,1 0 1,-1 0-1,0 0 0,1 0 0,-1 0 0,1 0 0,0 1 0,-1-1 0,1 0 1,0 0-1,-1 1 0,1-1 0,0 0 0,0 1 0,0-1 0,-1 1 0,1-1 0,0 1 1,0-1-1,0 1 0,0-1 0,1 1 0,3-1 15,0-1 1,0 1-1,0 1 1,5-1-1,-8 1-1,8-1 51,0 1 0,13 1 0,-20-1-52,1 1-1,-1-1 1,1 1 0,-1 0-1,1 0 1,-1 1-1,0-1 1,0 1-1,4 2 1,1 1 9,1 1 7,0 0-1,-1 0 0,1 1 1,-1 0-1,14 17 1,-18-19-17,0 0 1,-1 0-1,1 1 1,-1-1-1,0 1 1,0 0-1,-1 0 1,0 0-1,0 0 1,2 10-1,-2 3 641,0 0-1,-2 23 0,0-41-621,0-1-4,0 0 0,0 0-1,0 0 1,0 0 0,-1 0 0,1 0-1,0 0 1,0 0 0,0 0-1,-1 0 1,1 0 0,0 0 0,0 0-1,-1 0 1,1 0 0,0 0 0,0 0-1,0 0 1,-1 0 0,1 0-1,0 0 1,0 0 0,0 0 0,-1 0-1,1 0 1,0-1 0,-1 1 51,0-2-34,0 0 0,0-1 0,0 1 0,0 0 0,0-4 0,1 4-23,-3-15 150,1 1 1,0-2 0,3-28-1,-1 20-66,1 15-74,0 0 1,1 0 0,1 0 0,0 1 0,0-1-1,1 1 1,8-17 0,-10 24-28,2-8-17,1 1 0,1 0 0,0 0 0,1 1 0,14-17 0,-17 22 9,0 0 1,0 1-1,1-1 0,-1 1 0,1 0 1,-1 1-1,1-1 0,0 1 0,0 0 1,0 0-1,0 0 0,1 1 0,6-1 1,-8 1 4,-1 0 0,1 1 0,-1-1 1,1 1-1,0 0 0,-1 1 0,1-1 1,0 0-1,-1 1 0,1 0 0,-1 0 1,1 0-1,-1 0 0,0 1 0,1-1 0,-1 1 1,0 0-1,0 0 0,0 0 0,5 4 1,0 2 9,-1 0 1,1 1 0,-1 0 0,-1 0-1,1 0 1,-2 1 0,1 0 0,-1 0-1,5 15 1,-5-11 16,-1-1 0,0 1 0,-1 0 0,-1 0 0,0 0-1,-1 20 1,-1-20 1706,1-29-1650,-1 1 0,2-1 0,3-18-1,53-125 558,-57 155-650,0 1 0,0 0 0,0 0 1,1 0-1,-1 0 0,1 0 0,-1 0 0,1 0 0,0 1 0,-1-1 1,1 0-1,0 1 0,0 0 0,0-1 0,4-1 0,-4 3-40,0-1-1,-1 1 0,1-1 1,0 1-1,-1 0 0,1-1 1,0 1-1,-1 0 1,1 0-1,0 0 0,0 1 1,-1-1-1,1 0 0,0 1 1,-1-1-1,1 1 0,0-1 1,-1 1-1,1 0 0,-1 0 1,1-1-1,2 3 0,41 31-4608,-13-13-1323,-22-15 3637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1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8 241 13601,'1'-7'387,"-1"5"-254,0 1-1,1-1 1,-1 0 0,0 0-1,0 0 1,-1 0-1,1 0 1,0 1 0,-1-1-1,0-3 1,-3-3 56,2 4-337,2 10 55,0-5 96,0 0 0,0 1 0,1-1 0,-1 0 0,1 1 0,-1-1-1,1 0 1,0 0 0,-1 1 0,1-1 0,0 0 0,1 1 0,13 14 14,-9-9-12,17 20-1,-9-10-8,0 0-1,1-2 0,30 26 1,-43-39 59,0-1 1,0 1 0,0-1 0,1 0-1,-1 0 1,0 0 0,1 0-1,-1 0 1,1 0 0,-1 0-1,1-1 1,0 0 0,-1 1-1,1-1 1,0 0 0,-1 0 0,1 0-1,-1-1 1,1 1 0,0-1-1,-1 1 1,1-1 0,-1 0-1,1 0 1,-1 0 0,0 0-1,1 0 1,-1-1 0,0 1-1,0-1 1,0 1 0,0-1 0,4-4-1,2-4 126,0 0 0,-1-1 0,0 0 0,-1-1-1,0 1 1,-1-1 0,0 0 0,-1-1 0,6-23 0,-3-6-1428,2-72 0,-6 76-949,-3 21-2662,0 12 790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2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189 338 8189,'3'-1'368,"13"-6"4116,-16 7-4273,0 0 1,0-1-1,0 1 1,0 0-1,1-1 0,-11 1 240,8 0-461,0 0-1,1 0-1,0 0 0,0 0 0,0 0 1,-1 0-1,1 0 0,0 0 1,0 0-1,0 1 0,-1-1 0,1 0 1,0 1-1,0-1 0,0 1 0,-1 0 1,-9 5-323,-32-6 80,42 0 250,1 0 1,-1 0 0,0 0-1,0 0 1,0 0 0,0 0 0,1 0-1,-1 1 1,0-1 0,0 0-1,1 1 1,-1-1 0,0 1 0,0 0-1,-9 7-20,1 1-1,0 0 1,-10 15-1,18-23 24,-7 8-14,1 1-1,1 0 1,-1 0 0,-4 13-1,10-22 16,-3 10 4,0 0 0,0 0 0,1 0 1,1 1-1,0-1 0,0 1 0,1-1 1,1 1-1,0 0 0,0-1 0,1 1 0,1-1 1,4 19-1,-5-25 3,1 0 1,0 0-1,0 0 1,0 0-1,0-1 1,1 1-1,0-1 1,0 0-1,0 1 0,0-1 1,1-1-1,-1 1 1,1 0-1,0-1 1,0 0-1,9 5 1,-10-6 3,1-1 1,-1 0-1,1 0 1,-1 0-1,1 0 1,-1-1 0,1 1-1,0-1 1,-1 0-1,1 0 1,0 0-1,-1-1 1,1 1 0,4-2-1,0 0 2,0-1 1,-1 0-1,0 0 0,13-8 1,-11 5-16,0 0 1,0-1-1,0 0 1,-1 0-1,0-1 1,10-13-1,-7 8-2,-5 7 1,9-11-6,-1 0-1,0 0 1,-2-2 0,0 1 0,10-22 0,32-65 6,-46 88 36,0-1 0,-1 0 0,6-27 0,-10 35-1,3-18 346,-1 0-1,3-39 1,-7-35 1239,-1 64-1374,-1 30-342,1 8 97,0 0 1,0 0 0,0 0-1,0 1 1,0-1-1,0 0 1,-1 0-1,1 0 1,0 0 0,0 0-1,0 0 1,0 0-1,0 0 1,0 0-1,0 0 1,0 0-1,0 0 1,0 1 0,0-1-1,0 0 1,0 0-1,0 0 1,0 0-1,0 0 1,0 0 0,-1 0-1,1 0 1,0 0-1,0 0 1,0 0-1,0 0 1,0 0-1,0 0 1,0 0 0,0 0-1,0 0 1,0 0-1,0 0 1,-1 0-1,1 0 1,0 0-1,0 0 1,0 0 0,0 0-1,0 0 1,0 0-1,0 0 1,0 0-1,0 0 1,0 0 0,0 0-1,0-1 1,-1 1-1,1 0 1,0 0-1,0 0 1,0 0-1,0 0 1,0 0 0,0 0-1,0 0 1,0 0-1,-2 16-4,0-5 11,-7 74 1,6 97-24,3-168 19,-1 19-8,3 53-63,0-68 39,0 1 0,9 29 0,-8-35 18,-1-6 10,-1 1 1,1-1-1,1 0 1,0 0 0,0 0-1,0 0 1,5 7 0,-7-13 23,0 0 0,0-1 1,0 1-1,0 0 1,0 0-1,0-1 0,0 1 1,0 0-1,1-1 1,-1 1-1,0-1 1,0 0-1,1 1 0,-1-1 1,0 0-1,1 0 1,-1 0-1,0 0 1,1 0-1,-1 0 0,0 0 1,1 0-1,-1-1 1,0 1-1,1 0 0,-1-1 1,0 1-1,0-1 1,0 1-1,1-1 1,1-1-1,5-6 208,0 1 1,0-1-1,12-18 0,23-35 779,-39 55-916,52-76 501,-55 80-598,14-18-120,-14 19 110,0 0 0,0 0 0,0 0 1,0 0-1,1 0 0,-1 0 0,0 0 0,1 0 1,-1 0-1,1 1 0,-1-1 0,1 1 1,1-1-1,1 0 8,0 1-1,0-1 1,0 1 0,-1 0 0,1 0 0,0 1-1,0-1 1,0 1 0,-1 0 0,1 0 0,0 0-1,-1 1 1,1-1 0,3 3 0,39 25-137,47 31-2106,-15-8-2818,-58-38 3252,27 19-4188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25 756 2536,'-2'0'24,"-14"0"364,15 0-175,-5 0 1799,77 0-2048,-40 1 41,-16-1-5,0 0-1,26-3 0,-7-3 18,46-6 16,141-9-16,-156 16-10,148-13 15,131-30 18,-340 47-40,235-51 22,165-62 111,-373 105-116,215-63-13,108-37 13,-146 41-31,24-14 84,-117 39-72,-77 28 5,110-49 100,-141 60-82,-5 3-17,1-1 0,-1 1 1,0 0-1,0 0 0,1 0 0,-1 0 1,0 1-1,1-1 0,-1 1 0,5-1 1,-7 1 11,-2 0-1990,1 0 1917,1 0 1,0 0-1,-1 0 0,1 0 0,0 0 1,-1 0-1,1 0 0,0 0 0,-1 0 1,1 0-1,0 0 0,-1 0 0,1 0 0,0 0 1,-1 0-1,1 0 0,0 1 0,-1-1 1,1 0-1,0 0 0,-1 0 0,1 1 1,-8 9-865,-1 2 176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3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368 519 4252,'-58'0'794,"-15"0"1062,55-1-1316,1 0 0,-22-4-1,-9-1 605,32 5-745,-7-1 911,-25 3-1,21-1-418,26 0-976,5 0-17,81 0 361,-77 0-243,0 0 1,1-1-1,12-3 1,53-16 1,126-54-1,-62 9-360,-127 59 298,134-79-622,-64 27 516,-71 50 193,0 0 1,-1 0 0,0-1-1,-1-1 1,11-14 0,-17 21 1,0 0 1,-1 0 0,1-1 0,-1 1 0,0 0 0,0-1-1,1-3 1,-2 5-8,0 0 0,0 1 0,0-1 0,0 1-1,0-1 1,0 1 0,-1-1 0,1 0 0,0 1 0,-1-1-1,1 1 1,-1-1 0,0 1 0,1 0 0,-1-1 0,0 1-1,0 0 1,0-1 0,0 1 0,0 0 0,0 0 0,0 0-1,0 0 1,-3-2 0,0 0 94,-4-3 31,0 0 0,-1 0 0,1 1 0,-1 0 0,0 1 0,-1 0 0,1 0-1,-1 1 1,0 0 0,-18-2 0,2 3-219,24 2-12,4 10 3,-2-10 68,0 1 0,0 0 1,0 0-1,0-1 0,0 1 0,0 0 0,1 0 1,-1-1-1,0 1 0,0 0 0,1-1 1,0 2-1,8 10 59,1 0 1,0-1-1,19 16 0,-3-2-54,-12-11-26,-5-6-34,-1 1 1,0 0 0,0 0-1,11 20 1,-16-23-192,0-1 0,-1 1 0,1 0 0,-1 0 0,-1 0 0,1 0 0,-1 1 0,1 10 0,-1-5-789,-1 0 0,-1 0 0,-1 14 0,0-19 415,1-1 1,-1 1-1,-1-1 1,1 0 0,-1 0-1,0 0 1,-5 8-1,3-5-47,-14 23-1442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3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99 12029,'-11'-4'265,"-1"0"0,1 1 0,0 0 1,-1 1-1,0 0 0,1 1 0,-23 0 0,32 1-270,1 0 0,-1 0-1,0 0 1,0 1 0,0-1 0,1 0-1,-1 1 1,0 0 0,1-1 0,-1 1 0,0 0-1,1 0 1,-1 0 0,1 0 0,-1 0 0,1 0-1,0 1 1,-1-1 0,1 0 0,0 1-1,0-1 1,0 1 0,0-1 0,0 1 0,-1 2-1,0 1 2,0 0 0,0 0-1,1 1 1,0-1-1,0 1 1,-1 8-1,2-6 5,0 1-1,0 0 1,1-1-1,0 1 0,0 0 1,5 15-1,1-7 20,0 1-1,12 20 0,32 49-5,-37-67-1,1-1-1,0 0 1,1 0 0,33 28-1,-45-44 43,0 0 0,0 0 0,0 0 0,0-1-1,1 1 1,5 1 0,-9-4-19,0 1 0,0-1 0,0 0 0,0 1 0,0-1 0,0 0-1,1 0 1,-1 0 0,0 0 0,0 0 0,0 0 0,0 0 0,0 0 0,0 0 0,0-1 0,0 1 0,1 0-1,-1-1 1,0 1 0,0-1 0,0 1 0,0-1 0,-1 0 0,1 1 0,0-1 0,0 0 0,0 1 0,0-1-1,-1 0 1,1 0 0,0 0 0,0-1 0,9-18 194,0-1 1,-2 0-1,11-38 1,-8 12-218,8-71 0,-19 118-19,0-1 1,0 1 0,0-1 0,0 1-1,1 0 1,-1-1 0,0 1 0,0-1 0,0 1-1,0 0 1,0-1 0,0 1 0,1-1 0,-1 1-1,0 0 1,0-1 0,0 1 0,1 0 0,-1-1-1,0 1 1,1 0 0,-1 0 0,0-1 0,1 1-1,-1 0 1,0 0 0,1 0 0,-1-1-1,0 1 1,1 0 0,-1 0 0,1 0 0,-1 0-1,0 0 1,1 0 0,-1 0 0,1 0 0,-1 0-1,0 0 1,1 0 0,-1 0 0,1 0 0,-1 0-1,0 0 1,1 0 0,0 1 0,0-1-4,1 1-1,-1 0 1,1-1 0,-1 1 0,0 0-1,1 0 1,-1 0 0,0 0 0,3 3-1,6 8-59,20 17 0,-15-15 48,-4-3 39,-2-3 39,1 2 0,-2-1 0,1 1 1,10 16-1,-19-25 43,0-1 1,0 0-1,0 0 1,0 1-1,0-1 1,0 0-1,0 0 1,0 0-1,1 1 1,-1-1-1,0 0 1,0 0-1,0 0 1,0 0-1,1 1 1,-1-1-1,0 0 1,0 0-1,0 0 1,1 0-1,-1 0 1,0 0-1,0 0 1,1 1-1,2-6 1086,-1-13-828,-2 14-310,22-172 143,-18 52-6743,-4 86-246,1 35 4571,7 0 113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4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55 244 9657,'28'0'1066,"-27"0"-963,0 0 0,0 1 0,0-1 0,-1 0 0,1-1 0,0 1 0,0 0 0,0 0 0,0 0 0,-1 0 0,1-1 0,0 1 0,0 0 0,0-1 0,-1 1 0,1-1-1,0 1 1,-1-1 0,1 1 0,0-1 0,-1 1 0,1-1 0,-1 0 0,1 1 0,0-1 0,0-1 0,-1 0 301,1 0-1,-1-1 1,1 1-1,-1 0 1,0 0-1,0-1 1,0 1-1,0-2 1,-1-5 829,1 8-1075,0 0 0,-1 0 0,1 0-1,-1 0 1,1 0 0,-1 0-1,1 0 1,-1 0 0,1 0 0,-1 0-1,0 1 1,0-1 0,0 0-1,1 0 1,-1 1 0,0-1 0,-2 0-1,-2-4 284,4 5-481,1-1 1,0 1-1,0 0 0,0 0 1,0 0-1,0 0 0,0-1 1,0 1-1,0 0 1,-1 0-1,1 0 0,0 0 1,0 0-1,0 0 0,0-1 1,-1 1-1,1 0 0,0 0 1,0 0-1,0 0 0,0 0 1,-1 0-1,1 0 1,0 0-1,0 0 0,0 0 1,-1 0-1,1 0 0,0 0 1,0 0-1,0 0 0,0 0 1,-1 0-1,1 0 0,0 0 1,0 0-1,0 0 0,-1 0 1,1 0-1,0 1 1,0-1-1,0 0 0,0 0 1,0 0-1,-1 0 0,1 0 1,0 0-1,0 1 0,0-1 1,0 0-1,0 0 0,0 0 1,0 0-1,-1 1 0,1-1 1,-2 2-1566,-5 2 615,7-4 979,-1 0 0,1 0 0,0 1-1,-1-1 1,1 0 0,0 0 0,-1 0 0,1 0 0,0 0 0,-1 0 0,1 0 0,0 0 0,-1 0-1,1 0 1,0 0 0,-1-1 0,1 1 0,0 0 0,-1 0 0,1 0 0,0 0 0,-1 0 0,1-1-1,0 1 1,-1 0 0,1 0 0,0-1 0,0 1 0,-1 0 0,1 0 0,0-1 0,0 1 0,-1-1-1,-10-23 329,1-2-1,0 1 0,2-1 1,-7-43-1,11 56-437,6 24-146,3 6 275,12 26 0,-1-2-11,32 97-11,6 32 93,-32-96-55,-20-68-7,0 0 0,0 0 0,0 0 0,1 0 0,0-1 0,4 7 0,-7-12-14,0 0 1,0 0-1,0 0 0,0 0 1,0 0-1,0 1 1,0-1-1,0 0 1,0 0-1,0 0 0,0 0 1,0 0-1,0 0 1,0 0-1,0 0 1,1 0-1,-1 0 1,0 0-1,0 1 0,0-1 1,0 0-1,0 0 1,0 0-1,0 0 1,0 0-1,0 0 0,1 0 1,-1 0-1,0 0 1,0 0-1,0 0 1,0 0-1,0 0 1,0 0-1,0 0 0,1 0 1,-1 0-1,0 0 1,0 0-1,0 0 1,0 0-1,0 0 0,0 0 1,0 0-1,0 0 1,1-1-1,-1 1 1,0 0-1,0 0 1,0 0-1,0 0 0,0 0 1,0 0-1,0 0 1,0 0-1,0 0 1,0 0-1,0-1 0,0 1 1,1-8-2,0 6 14,2-25-76,1 0-1,1 0 1,1 1 0,2 0 0,19-45 0,-26 68 53,0 1 1,0 0-1,1 0 0,-1 0 1,1 0-1,0 0 0,-1 0 1,1 0-1,0 0 0,0 1 1,0-1-1,0 1 1,0-1-1,1 1 0,-1 0 1,0 0-1,1 0 0,-1 0 1,3 0-1,4-1-4,0 1 0,0 0 0,0 1 0,10 0 0,-7 0 17,2 0-131,-1 1 0,21 3 0,-3 1-249,-25-4 297,35 4-2638,49 1 0,-80-5 1990,12-2-489,-21 1 1192,0 0 1,0 0-1,0-1 0,0 1 1,0-1-1,0 1 0,0-1 0,0 1 1,-1-1-1,1 1 0,0-1 1,0 1-1,0-1 0,-1 0 0,1 0 1,-1 1-1,1-1 0,0 0 1,-1 0-1,1-1 0,2-6 406,1-1 0,-2 1 1,1-1-1,-2 0 0,1 0 0,-1 0 0,0 0 0,-1 0 0,0-11 0,-1 7 250,-1 1-1,0 0 0,0-1 1,-1 1-1,-1 0 1,-7-16-1,8 22-104,0 0 1,0 0 0,-8-10-1,10 14-499,0 1 1,-1-1-1,1 1 0,0 0 0,-1-1 1,1 1-1,-1 0 0,0 0 0,1 0 1,-1 0-1,0 0 0,1 0 0,-1 0 1,0 1-1,0-1 0,0 1 0,0-1 1,-2 1-1,3 1-34,1-1 0,-1 1 0,1 0 1,-1 0-1,1 0 0,-1 0 0,1 0 0,-1-1 0,1 1 1,0 0-1,-1 0 0,1 0 0,0 0 0,0 0 0,0 0 1,0 1-1,-1 3 5,-2 12-36,1-1-1,1 1 1,0 0 0,2 16 0,0-8-60,-1-24 87,3 74-787,-2-64 561,1-1 0,0 1 0,1 0 1,6 15-1,-1-4-45,11 26-89,-17-43 304,7 11 343,-9-16-269,0 0 0,0 0 0,0 0 0,0 0 0,0 1 0,0-1 0,1 0 1,-1 0-1,0 0 0,0 0 0,0 0 0,0 0 0,1 0 0,-1 0 0,0 0 0,0 0 0,0 1 0,0-1 0,1 0 0,-1 0 0,0 0 0,0 0 0,0 0 0,1 0 0,-1 0 0,0-1 0,0 1 1,5-7 281,4-12-262,1 0 1,0 1 0,2 0-1,16-21 1,-17 25-35,0 1 1,1 1-1,1 0 1,0 0 0,1 1-1,0 1 1,20-12-1,-32 21 1,14-8-48,1 0 1,22-8 0,63-16-2663,-59 21-551,-33 9 1452,-1 0 0,1-1 0,11-6 0,-9 3-473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5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55 288 10305,'-11'-48'569,"-7"-34"979,11 49-809,3 12 31,0-1-1,-1-23 1,0 8 115,5 40-880,1 1 0,-1-1 1,1 0-1,0 0 0,0 0 0,0 0 1,1 0-1,1 3 0,4 9 9,44 105 6,34 82-4,-83-197-16,97 220-28,-38-106-1227,-11-38-2697,-50-81 3831,0 0-1,0 1 1,1-1-1,-1 0 1,0 1 0,0-1-1,0 0 1,1 1 0,-1-1-1,0 0 1,1 1-1,-1-1 1,0 0 0,1 0-1,-1 1 1,0-1 0,1 0-1,-1 0 1,1 0-1,-1 0 1,0 1 0,2-1-1,-2-1-99,0 1-1,0 0 1,0-1 0,0 1-1,0 0 1,0-1-1,1 1 1,-1-1-1,0 1 1,0 0 0,0-1-1,0 1 1,0 0-1,-1-1 1,1 1-1,0-1 1,0 1 0,0 0-1,0-1 1,0 1-1,0 0 1,0-1-1,-1 1 1,1-1 0,-8-12-1865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5.7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 1029 9009,'-22'-23'380,"1"0"444,1 3 388,2 3 228,4 3-288,-6-11-88,16 11-964,4 0-60,0-2-52,14-3 32,4-3 0,35-31-512,-16 24-408,4-2-596,4-2-456,7-1-1272,2-2 307</inkml:trace>
  <inkml:trace contextRef="#ctx0" brushRef="#br0" timeOffset="1">472 196 13193,'-4'-3'159,"0"0"-1,0-1 1,0 1 0,0-1-1,0 0 1,-2-5-1,4 6-93,1 1 0,-1-1 0,1 0-1,0 0 1,0 0 0,0 0-1,0 0 1,1 0 0,-1 0 0,1 0-1,0-6 1,0 8-49,0-1 0,1 0 1,-1 0-1,1 0 0,-1 0 0,1 0 1,0 1-1,0-1 0,-1 0 0,1 1 1,0-1-1,1 0 0,-1 1 0,0-1 0,0 1 1,1 0-1,-1-1 0,3 0 0,5-5 70,1 0 0,12-5-1,-21 11-80,20-10 31,1 1-1,0 1 0,1 1 1,0 0-1,0 2 1,43-6-1,-37 11 38,45 3 1,-67-1-54,0-1 0,0 2 0,0-1-1,0 1 1,0 0 0,0 1 0,-1-1 0,1 1 0,-1 1 0,0-1 0,0 1 0,6 5-1,-7-4 37,0-1 0,0 1 0,0 1-1,-1-1 1,0 1 0,0 0 0,0-1-1,-1 2 1,0-1 0,0 0-1,2 10 1,0-4 79,-1 1-1,-1-1 1,-1 1 0,2 16-1,-1 46 293,-3-70-405,-2 80 175,1-67-188,-1-1 0,-7 24 0,-23 82 28,24-95-35,-21 95-236,24-96-584,1 0 0,-1 46 0,5-69 485,0 1 0,0-1 1,1 1-1,0-1 0,0 1 1,0-1-1,1 1 0,-1-1 0,1 0 1,0 0-1,0 0 0,0 0 1,1 0-1,0-1 0,3 6 1,-4-7-22,1 0 0,-1 0 0,0 0-1,1 0 1,-1 0 0,1 0 0,-1-1 0,1 1 0,0-1 0,0 0 0,0 0 0,0 0 0,0 0 0,0 0 0,0-1 0,0 1 0,5-1 0,26 1-1959</inkml:trace>
  <inkml:trace contextRef="#ctx0" brushRef="#br0" timeOffset="2">1449 1027 15705,'-9'20'236,"-4"-2"64,3-4 1,-1-2-105,0-4-160,-2 4-801,7-9-579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7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224 1299 3908,'-100'-80'2569,"77"61"-1764,0 2 1,0 0 0,-32-16 0,115 31-943,-55 2 163,4 0 13,0 0 1,0 0-1,0-1 1,0-1 0,0 1-1,0-1 1,-1-1-1,17-6 1,207-88 43,-139 55-101,141-60 0,141-48-34,79-12-1,-42 23-25,-235 81 12,330-113-234,-340 115 251,-29 10 55,-4-3 252,-122 45-207,-8 3-18,0-1-1,-1 1 1,1-1-1,4-3 1,-7 4-26,0 1 0,-1-1 0,1 1 0,0-1 0,-1 0 0,1 0-1,-1 1 1,1-1 0,-1 0 0,1 0 0,-1 0 0,0 1 0,1-1 0,-1 0 0,0 0 0,0 0 0,0 0 0,0 0 0,0 0 0,0-1 0,0 2-8,0 0 0,0-1 1,0 1-1,0 0 1,0 0-1,0 0 1,0-1-1,0 1 1,0 0-1,0 0 1,0 0-1,0 0 0,0-1 1,0 1-1,-1 0 1,1 0-1,0 0 1,0 0-1,0 0 1,0-1-1,0 1 0,0 0 1,-1 0-1,1 0 1,0 0-1,0 0 1,0 0-1,-1 0 1,1 0-1,0 0 1,0 0-1,0 0 0,0 0 1,-1 0-1,1-1 1,0 1-1,0 1 1,0-1-1,-1 0 1,-12-2-5,1 1 1,-1 1 0,0 0 0,0 1-1,0 0 1,1 1 0,-1 0 0,-18 7 0,-93 32 32,-149 63 9,41-4 28,136-56-31,-260 113 10,87-46-11,215-89-29,-280 117-7,288-120 13,-148 67 76,113-49-5,-188 93 429,143-61 103,36-12-555,87-56-99,3-1 29,-1 1 1,1-1 0,-1 0-1,1 0 1,-1 1-1,1-1 1,0 0 0,-1 1-1,1-1 1,-1 1-1,1-1 1,0 0 0,-1 1-1,1-1 1,0 1-1,-1 0 1,1-1 64,1 1-4,0-1 1,0 0-1,0 0 1,0 0 0,0 0-1,0 0 1,0 0-1,0 0 1,0 0-1,0-1 1,0 1 0,0 0-1,0 0 1,1-1-1,-1 0 12,27-13 602,150-72 545,109-53-1174,132-48-150,-51 37-154,-288 119 96,169-65-1717,-143 54 659,-63 21 440,-70 26-7938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9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2229 113 5793,'0'-36'124,"-1"34"-105,1-1 0,-1 1 0,0 0 0,0 0 0,0 0 1,0-1-1,0 1 0,0 0 0,0 0 0,-1 0 0,1 1 0,-1-1 0,1 0 0,-1 0 0,0 1 0,0-1 0,0 1 0,-2-2 0,-3-2 156,0 1-1,0 0 1,-1 0-1,-10-3 1,2 3-74,-1 0 0,0 1 1,0 1-1,0 1 0,-19 0 0,23 1-97,0 0 0,-24 4-1,21 1-6,1 0-1,-25 11 0,-45 22-6,57-24 25,-51 33 1,56-32-6,-49 34 24,-92 83 0,82-64 40,-87 70 247,-70 48 174,227-177-481,-110 92 98,92-75-94,2 1 0,0 1 0,-29 40-1,50-59-11,-60 88 43,-95 227 30,126-247-56,-42 98 98,29-62 5,-11 37 25,34-81-72,-50 149 191,33-83-256,29-87-24,-11 66-1,6 70 118,15-88-60,-4 84-59,5-124 13,-2 90-22,5 113-32,9-78 87,-4-115-1,9 82-42,-1-8-63,13 118 27,-18-196 25,24 93 0,23 16 60,-6-59-78,-43-99 34,10 18-8,1-1-1,1-1 1,1 0-1,37 41 1,-47-59 20,64 67 60,-40-49 49,0 0 0,2-3 0,1 0 0,61 32 0,-54-37-70,86 30 1,-3-13-67,65 13 64,-67-19-9,-95-24-24,65 21-72,-55-16 43,-1 2 0,-1 1 0,0 3 0,-2 0 0,59 44 0,-60-37 70,-3-2-1,35 34 1,66 90 400,-107-119-166,4 3 23,-2 2 0,29 46 0,-31-34 1454,-24-43-1692,0 0 1,-1 0-1,1 0 0,-1 0 0,0 0 1,1 0-1,-1 0 0,-1 1 1,0 2-1,1 10-76,0-14 8,1-1-1,0 1 0,0-1 0,0 0 0,0 1 0,1-1 0,-1 0 1,0 1-1,0-1 0,3 1 0,6 7 4,-3 0-16,-1 0-1,0 0 0,0 1 0,7 17 1,5 12 93,-15-32 107,-2-4-843,0-1 1,0 0-1,-1 0 1,1 1-1,-1-1 1,1 1-1,-1-1 1,0 5-1,0-4-320,0-2 622,1 0-1,-1 1 1,0-1 0,0 0-1,0 1 1,0-1 0,-1 0-1,1 0 1,0 1 0,-1-1-1,1 0 1,-1 2 0,-9 6-1576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3:59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78 561 6165,'-28'-19'1156,"21"15"-271,1-1-1,-12-9 1,16 13-686,0-1 0,1 0 0,0 1 0,-1-1 0,1 0 0,0 0 0,0 0 0,0 0 0,0 0 0,0 0 0,0 0 0,1 0 0,-1 0 0,0-4 1,-1-53 1296,2 59-1500,0-1-1,1 1 1,-1 0 0,0-1 0,1 1 0,-1 0 0,0-1-1,0 1 1,1 0 0,-1-1 0,1 1 0,-1 0 0,0-1 0,1 1-1,-1 0 1,1 0 0,-1 0 0,0 0 0,1-1 0,-1 1-1,1 0 1,-1 0 0,1 0 0,-1 0 0,1 0 0,0 0 0,14-1-41,-14 1 37,1 0 6,3 0 6,-1-1-1,1 1 1,0 0-1,-1 0 1,1 1 0,-1-1-1,1 1 1,-1 0-1,1 1 1,-1-1 0,7 3-1,125 57 53,-107-48-71,-7-3 89,34 13-80,-48-21 321,0 1 1,1-2-1,-1 1 0,0-1 1,12 1-1,-20-2-287,1 0 0,-1 0 0,0 0-1,1-1 1,-1 1 0,1 0 0,-1 0-1,0 0 1,1 0 0,-1 0 0,1 0 0,-1 0-1,0-1 1,1 1 0,-1 0 0,0 0 0,1-1-1,-1 1 1,0 0 0,1 0 0,-1-1 0,0 1-1,6-14 365,-5 13-365,17-62 511,20-114 0,-20 55-704,-8 33-1230,-6 34-3691,-4 47 3391,-1 7 1432,1 1 0,0-1 0,0 1 0,0-1 0,0 1 0,0-1 0,0 0 0,0 1 0,0-1-1,0 1 1,0-1 0,0 1 0,0-1 0,1 0 0,-1 1 0,0-1 0,0 1 0,1-1 0,-1 1-1,0-1 1,1 1 0,-1-1 0,1 0 0,2 1-1837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1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19 309 5653,'0'0'61,"0"-1"1,-1 1-1,1-1 1,0 1 0,0-1-1,0 1 1,0 0 0,0-1-1,-1 1 1,1-1 0,0 1-1,0 0 1,-1-1-1,1 1 1,0 0 0,-1-1-1,1 1 1,0 0 0,-1 0-1,1-1 1,0 1 0,-1 0-1,1 0 1,-1-1-1,1 1-25,-1 0-1,1 0 0,-1-1 1,1 1-1,-1 0 0,1 0 1,0-1-1,-1 1 0,1 0 1,0-1-1,-1 1 0,1 0 0,0-1 1,0 1-1,-1-1 0,1 1 1,0-1-1,0 1 0,-1 0 1,1-1-1,0 1 0,0-1 0,0 1 1,0-2-1,-4-8 270,4 10-302,0-1-1,0 0 1,0 0-1,0 1 0,1-1 1,-1 0-1,0 0 1,1 1-1,-1-1 0,0 0 1,1 1-1,-1-1 1,1 0-1,-1 1 1,1-1-1,-1 1 0,1-1 1,-1 1-1,1-1 1,0 1-1,-1-1 0,1 1 1,0 0-1,0-1 1,-1 1-1,1 0 0,1-1 1,3-1 13,19-13 57,-12 7-38,1 0 1,26-10-1,122-38 206,-50 24-154,56-10-58,118-11 14,-75 31-16,121 14 81,-325 8-106,218 18 47,-127-4-35,156 45 1,-249-58-15,225 74 27,-143-40-19,127 70 0,-44-8 34,59 35 200,-204-118-206,103 61 151,-73-41-93,-2 1 1,55 50-1,28 43 86,62 106 72,-63-59 23,55 86 456,-176-242-661,80 127 482,-62-94-359,-4 1 0,31 79 0,-53-119-167,43 131 234,11 112 288,-14 12-116,-27-125-314,-6 152 75,-13-235 80,-13 72 0,10-103-201,-10 36 0,2-18-17,-38 165 327,0-10-50,29-129-280,-2 4 30,-40 111 58,3-23-58,-74 140 15,132-302-96,-27 58 98,-3-1 0,-49 69 0,19-49-90,-16 22-19,56-66 23,-27 62 1,32-62-12,11-24 11,1 1 0,0-1 0,-4 19 0,9-29-7,-1 0 1,0-1-1,0 1 1,1 0-1,-1-1 1,0 1 0,0-1-1,-2 3 1,-5 7 40,3-3-41,4-7-5,1-1 0,-1 1 0,1-1 0,-1 1 1,1-1-1,0 1 0,-1 0 0,1-1 0,0 1 0,0 0 0,-1-1 0,1 1 0,0 1 687,0-1-755,-1 6 66,1 0 1,-2 0-1,1-1 1,-1 1-1,0 0 1,0-1-1,-1 0 1,-5 12-1,-4 7 11,2 0 0,1 1 0,-7 31 0,15-52 1595,-1 1-5279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2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5825,'9'1'4487,"-9"349"-439,0-349-4044,0 1-1,0-1 1,0 0 0,0 0 0,1 0-1,-1 0 1,0 0 0,0 1 0,1-1-1,-1 0 1,1 0 0,-1 0 0,1 0-1,-1 0 1,1 0 0,0 0 0,-1 0-1,1 0 1,0 0 0,0-1 0,0 1-1,0 0 1,0 0 0,0-1-1,0 1 1,0-1 0,0 1 0,0-1-1,0 1 1,2 0 0,2 0 44,1 0-1,-1-1 1,1 1 0,-1-1-1,8-1 1,0 1-13,-10 0-30,0 0 0,1-1 0,-1 0 0,0 1 0,0-1 1,1 0-1,-1 0 0,0-1 0,5-2 0,-5 3-2,141-65 1,-108 49-56,49-15 0,-81 31-445,7-3 960,-2 4-6640,-9 2 4759,-3 10-784,-11 10-1266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197 609 1940,'-33'-39'1685,"2"-1"0,-51-88 0,75 115-1405,-2-4 568,-13-18-1,18 30-41,4 4-711,0 1-1,0 0 1,0-1-1,0 1 1,-1-1-1,1 1 1,0 0-1,0-1 1,-1 1-1,1 0 1,0-1-1,0 1 1,-1 0-1,1-1 1,0 1-1,-1 0 1,1 0-1,-1-1 1,1 1-1,0 0 1,-1 0 0,1 0-1,-1 0 1,0-1-1,1 1 166,14 0-833,-12 0 571,0 0 0,0 0 0,0-1 0,-1 1 0,1-1 0,0 1 0,0-1 1,0 0-1,-1 0 0,1 1 0,0-1 0,-1 0 0,1-1 0,-1 1 0,1 0 0,1-2 0,9-7 9,7-2-5,-1 1 0,34-14-1,-47 23 0,15-7 15,120-49 44,-4 18-51,164-22-21,-113 36 29,29 8-29,-83 10 22,-80 5 6,148-15 54,-189 16-323,11-2 589,-7 3-6872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7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1061 194 3392,'-16'-5'1377,"11"1"-1006,0 0 0,0-1 0,1 1 0,0-1 0,-1 0 0,-5-10 0,6 9-155,0 1 0,0-1 1,-1 1-1,0 0 1,-8-7-1,5 6-173,-1 1 0,0 1 0,0-1 0,0 2-1,-12-4 1,-42-10 197,59 17-227,-17-4 98,0 1 0,0 1 0,-40 2 0,27 0-53,23 1-14,0 1 0,0-1 0,0 2 0,0-1-1,-15 7 1,-2 0-29,15-6-3,1 1-1,-1 0 0,1 1 1,0 1-1,1 0 0,-19 12 1,7-1-24,1 1 0,1 1 1,-32 38-1,-66 106 375,38-30 190,42-67-351,-43 102 0,76-155-219,1 1 1,1-1-1,1 1 0,-3 18 1,3-6-22,1 36 0,2-58 40,0 0 1,0 0 0,1 0 0,-1 0 0,1 0-1,0 0 1,0-1 0,1 1 0,-1 0 0,3 4-1,157 301 57,-93-206 25,-55-84-65,34 47 55,-39-56-22,0-1-1,0 0 0,19 16 1,-23-22-29,11 10 34,0-1 1,28 16-1,-33-23-67,0 0 1,0-1-1,0 0 0,1-1 0,-1 0 0,13 2 0,-19-4 126,1-1-1,0 0 1,-1 0-1,1 0 1,0-1-1,-1 0 1,1 0-1,0 0 1,-1 0-1,9-4 1,28-16 77,104-57-90,69-53 117,-209 128-203,0 0 0,-1-1 0,0 0-1,1 0 1,-2 0 0,1-1 0,0 1-1,-1-1 1,0 0 0,0 0 0,3-6-1,2-9 14,11-35-1,-14 40-28,38-113 62,-33 97 173,13-61 0,-19 60 9,-2 0 0,-2-41 0,0 39-301,-6-38 65,6 65 0,-1 0 1,-2-11-1,0-1-3,-27-138 208,18 113-142,-18-47 1,24 74-74,-50-119 49,46 113-54,2 7 13,0 1-1,-1 0 1,0 0-1,-1 1 1,-17-18-1,9 13-9,0 1-1,-42-30 1,55 44-3,-1 1 1,-1-1-1,1 1 0,0 0 1,-1 1-1,1 0 0,-1 0 0,0 0 1,-7-1-1,-6 2-8,-35 0 0,30 1 29,15 0-23,1 1 0,0 0 0,0 1 0,-12 3 0,-2 1 8,10-2-22,0 1-1,-24 12 1,33-15 17,-12 7-27,1 0 0,0 0 0,-23 21 0,-35 41 1,73-70 31,-15 15-2,1 2 0,0 0-1,-17 31 1,-22 58-25,43-88 37,-12 25-30,1 0 0,-26 83 0,40-96-10,1-1 0,2 1 0,-1 48 0,1 8 4,-2 64 54,6-87-92,1-58 61,0-1 1,0 1 0,0 0-1,0 0 1,1-1-1,0 1 1,4 8 0,2 5 13,0 2-30,24 56 56,-27-65-26,2 2-20,0 1-1,16 22 1,38 41 36,-50-65 0,14 14-1,-8-10-23,-4-6-10,0 0-1,1 0 1,0-2 0,0 1 0,1-2 0,25 11 0,-3-2-15,27 12-272,-58-28 313,1 1 0,-1-1 0,0 0 1,1 0-1,-1-1 0,9 0 0,-8 0-10,54 0 17,-55 0-24,0-1 1,-1 0-1,1 0 1,-1 0-1,1 0 0,-1-1 1,1 0-1,-1 0 1,0-1-1,0 1 1,8-7-1,4-1 22,10-4-26,41-31 0,-8 2 15,38-27 2,-85 61 2,83-58 68,-82 56-63,-1-1 0,0 0-1,-1-1 1,17-22-1,45-89 85,-64 103-78,-1 1 0,-1-1 1,-1-1-1,-1 0 0,6-34 1,10-155 305,-20 96 203,-2 98-450,0 12-58,0-3 46,0 1 1,0-1 0,-1 1 0,0-1 0,0 1 0,-1 0 0,-4-15 0,-36-65 685,33 72-772,-1-1 0,0 2 1,-16-19-1,-10-3-7,-2 2 1,-59-41-1,-58-25-283,124 82 132,-66-39-2026,86 50 1093,7 4-232,-1 1 0,1-1 0,-1 1-1,-7-2 1,-1 2-3804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40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 4688,'0'0'2686,"0"0"-2617,0 0 0,0 0 0,0 0 0,0 0 0,0 0 0,0 0 0,0 1 0,0-1 0,0 0 0,0 0 0,0 0 0,0 0 0,0 0 0,0 0 0,0 1 0,0-1 0,0 0 0,0 0 0,0 0 0,0 0 0,0 0 0,0 0 0,0 1 0,0-1 0,0 0 0,-1 0 0,1 0 0,0 0 0,0 0 0,0 0 0,0 0 0,0 0 0,0 1 0,-1-1-55,1-1 0,-1 1 0,1 0 1,-1 0-1,1 0 0,0 0 0,-1 0 0,1 0 0,-1 0 0,1 0 0,-1 0 0,1 0 0,0 1 0,-1-1 1,1 0-1,-1 0 0,1 0 0,0 0 0,-1 1 0,1-1 0,-1 0 0,1 0 0,0 1 0,-1-1 0,1 0 1,0 1-1,0-1 0,-1 0 0,1 1 0,0-1 0,0 0 0,-1 1 0,1-1 0,0 1 0,0-1 0,0 1 0,-3 3 50,-15 25 2848,17-27-2662,1-2-225,0 0 0,0 0 1,0 0-1,-1 1 0,1-1 1,0 0-1,0 0 0,0 0 0,0 0 1,-1 0-1,1 1 0,0-1 1,0 0-1,0 0 0,-1 0 0,1 0 1,0 0-1,0 0 0,0 0 1,-1 0-1,1 0 0,0 0 0,0 0 1,0 0-1,-1 0 0,1 0 1,0 0-1,0 0 0,-1 0 0,1 0 1,0 0-1,-1 0 90,17 0-12563,-7 0 11229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42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9045,'-55'0'5386,"58"10"-14024,-3-9 8467,0-1 1,1 1-1,-1 0 1,1-1 0,-1 1-1,1-1 1,0 1-1,-1-1 1,1 1 0,1 0-1,9 6-1835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43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55 10857,'0'1'17,"0"-1"0,0 1 0,-1 0 0,1-1 0,0 1 0,0 0 0,-1-1 0,1 1-1,0-1 1,-1 1 0,1 0 0,0-1 0,-1 1 0,1-1 0,-1 1 0,1-1 0,-1 0 0,1 1 0,-1-1 0,1 1 0,-1-1 0,0 0 0,1 1 0,-1-1-1,0 0 1,1 0 0,-1 1 0,-1-1 0,-1 1-310,0-1 0,-1 1-1,0-1 1,-5 1 0,27-10 255,-13 6 36,-5 3 2,1 0-1,-1 0 1,1 0-1,-1-1 1,1 1-1,-1 0 1,0 0-1,1-1 1,-1 1-1,0 0 1,1-1-1,-1 1 1,1 0-1,-1-1 1,0 1-1,1-1 1,-1 1-22,0 0 62,0 0 1,0 0-1,0-1 1,0 1-1,0 0 1,0 0-1,0 0 1,0 0-1,0 0 0,0 0 1,0 0-1,0 0 1,0-1-1,0 1 1,0 0-1,0 0 1,0 0-1,0 0 1,0 0-1,0 0 0,0 0 1,0 0-1,0-1 1,0 1-1,0 0 1,0 0-1,0 0 1,0 0-1,0 0 0,0 0 1,0 0-1,-1 0 1,1 0-1,0 0 1,0 0-1,0-1 1,0 1-1,0 0 0,0 0 1,0 0-1,0 0 1,0 0-1,-1 0 1,1 0-1,0 0 1,0 0-1,-6-4-1514,1 0 0,0-1 0,0 0 0,1 0-1,-7-7 1,0-4-490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55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 2200,'112'-19'-5,"-95"17"9,-7 1-217,1 1 1,11 0-1,-7 0 20,-14 0 516,-11 0-100,10 0-231,-1 0 1,0 0-1,0 0 0,0 0 0,0 0 0,1-1 0,-1 1 1,0 0-1,0-1 0,0 1 0,1 0 0,-2-1 1,1 0-42,1 1 0,-1-1 0,0 1 0,0-1 0,0 1 0,0 0 1,1 0-1,-1-1 0,0 1 0,0 0 0,0 0 0,-1 0 0,-6 0-440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56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27 4112,'0'0'3460,"0"1"-3214,0 0 1,0 1-1,0-1 1,0 0-1,0 1 0,0-1 1,-1 0-1,1 2 1,5-3-1791,1-1 0,0 0 1,9-3-1,3-2 24,27-14 0,-28 12 1145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09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98 5448,'0'-1'47,"0"0"0,0 0 0,0 0 0,0 0 0,0 0 0,0 0 0,0 0-1,0 0 1,0 1 0,-1-1 0,1 0 0,0 0 0,-1 0 0,1 0-1,-1 1 1,1-1 0,-1 0 0,1 0 0,-1 1 0,1-1 0,-1 0-1,0 1 1,0-2 0,-7-6 691,-13-24 822,18 31-1666,2 5-27,2 7 76,1-8 46,1 0-1,-1 1 0,1-1 1,4 3-1,9 11-18,-8-7 48,10 13 0,1-1 1,0-1 0,33 27-1,-50-47 9,-1 1 0,1-1 0,0 0 0,-1 0 0,1 0 0,0-1 0,-1 1 0,1 0 0,0-1 0,0 1 0,0-1-1,0 1 1,0-1 0,0 0 0,-1 0 0,1 0 0,0 0 0,0 0 0,0 0 0,0 0 0,0-1 0,0 1 0,0-1-1,-1 0 1,5-1 0,-1-2 13,1 1 0,-1-2 0,0 1 0,0-1 0,8-9 0,-1 1-25,11-11-469,34-47 1,-22 18-4076,-22 32 1451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0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 5545,'0'0'24,"-6"0"-12,0 0-4,1 0 48,2 0-80,3 6-2941,0 9 1101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1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8853,'1'7'212,"-1"-5"-12,0 0-1,0 0 0,0 0 1,0 0-1,-1 0 0,0 3 1,1-5-110,0 1 0,0 0 0,-1-1 0,1 1 0,-1-1 0,1 1 0,0 0 0,-1-1 0,1 1 0,-1-1 0,1 0 0,-1 1 0,1-1 0,-1 1 0,0-1 0,1 0 0,-1 1 0,1-1 0,-1 0 0,0 0 0,1 0 0,-1 1 0,0-1 0,0 0-1,-10 3 1557,10-3-1584,1 0-1,-1 0 1,1 1-1,-1-1 1,1 0-1,-1 0 1,1 0-1,-1 1 1,1-1-1,0 0 1,-1 1-1,1-1 1,0 0-1,-1 1 1,1-1-1,0 0 1,-1 1-1,1-1 1,0 1-1,-1-1 1,1 1-1,0 0 1,-3 2 254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29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150 195 5653,'-24'7'1283,"-1"-2"0,-38 4 0,42-7-432,5 1-472,27-2-693,-10-1 322,0 0 1,0-1 0,1 1 0,-1 0-1,0 0 1,0-1 0,0 1 0,0 0 0,1-1-1,-1 1 1,0-1 0,0 0 0,1-1-1,4-1 36,5-4 88,15-8 42,-1-1 0,-1-2 0,41-36 0,19-39-2584,-83 93 2113,-1-1 0,1 0 1,0 0-1,0 1 0,0-1 0,-1 0 0,1 1 0,0-1 1,0 1-1,0-1 0,0 1 0,0 0 0,0-1 0,0 1 0,0 0 1,0 0-1,0-1 0,0 1 0,0 0 0,0 0 0,1 0 1,4 0-808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30 774 6665,'0'-82'373,"0"81"-359,0 0 1,0 0-1,0-1 0,0 1 0,0 0 1,-1 0-1,1 0 0,0 0 1,-1 0-1,1 0 0,-1 0 0,1 0 1,-1 0-1,0 0 0,1 0 1,-1 1-1,0-1 0,1 0 0,-1 0 1,0 1-1,0-1 0,-1-1 1,-10-10 245,10 10-225,2 2-36,-1 0 1,1 0-1,0 0 0,0-1 1,-1 1-1,1 0 0,0 0 1,0 0-1,0-1 0,0 1 1,-1 0-1,1 0 0,0-1 1,0 1-1,0 0 0,0-1 1,0 1-1,0 0 0,0 0 1,0-1-1,0 1 0,0-1-39,4 1-112,1 0 140,-1 0 15,-1 0 0,1-1 0,-1 2 0,1-1 1,-1 0-1,1 1 0,3 1 0,21 8 114,-2 1-1,38 23 1,14 14 372,-49-29-284,89 66 90,-47-39-250,-63-41 80,1 0 0,0-1 0,14 4 0,-19-6 92,0-1 0,-1 0 0,1-1 0,0 1 0,0-1 1,0 1-1,0-1 0,-1 0 0,1 0 0,7-2 0,-9 1-130,-1 0 0,1 0 0,0 0 0,0 0 0,-1-1 0,1 1 0,-1 0 0,1-1 0,-1 1-1,1-1 1,-1 0 0,0 1 0,0-1 0,2-3 0,0-1 51,10-15 17,-2-1 1,0 0 0,9-29-1,-19 46-150,169-480 26,-159 452-143,-2 5-484,-2 0-1,9-55 0,-9 12-2626,-5 27-2787,-2 36 4061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2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2 169 4532,'4'-77'2629,"-3"59"-1976,-1 11-375,0 0 1,0 0-1,0 0 0,-1 0 1,0 0-1,-3-10 0,3 3-540,1 16 258,1 0 0,-1 1 1,1-1-1,-1 0 0,1 0 1,0 0-1,0 1 0,2 2 1,14 22 41,0 0-14,-1 6-17,-6-12 5,30 68 48,-9-7-44,-12-31 1,4 13-43,8 22-444,-4-27-4712,-21-48 3407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0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0 8125,'11'0'-16,"-4"0"-4,-2 11-16,-5 5 36,0 6-4,-12 11-16,-2 8-104,0 10-256,-2 9-300,-18 79-2205,16-65 1249,1 1 308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1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24 313 7309,'0'0'46,"0"1"0,0-1 0,0 1-1,0-1 1,0 1 0,0-1 0,-1 1 0,1-1 0,0 1 0,0-1 0,-1 1 0,1-1 0,0 0 0,0 1 0,-1-1 0,1 1 0,-1-1 0,1 0 0,0 1 0,-1-1 0,1 0 0,-1 0 0,1 1-1,0-1 1,-1 0 0,0 1 0,-15 1 1788,16-2-1825,0-6 47,1 1-25,0 1 1,-1 0 0,1 0 0,3-7 0,0-3 51,3-28 61,4-20 229,-4 34-344,1 1 0,14-33 0,-19 55-42,0-1 0,1 1 0,0 0 0,0 0 0,5-4 0,9-12 62,-18 21-58,0 0 0,0 0 0,0 0 0,0 0 0,0 0 0,0-1 0,0 1 0,1 0 0,-1 0 0,0 0 0,0 0 1,0 0-1,0 0 0,0-1 0,1 1 0,-1 0 0,0 0 0,0 0 0,0 0 0,0 0 0,1 0 0,-1 0 0,0 0 0,0 0 0,0 0 0,0 0 0,1 0 0,-1 0 0,0 0 0,0 0 0,0 0 0,0 0 0,1 0 0,-1 0 0,0 0 0,0 0 1,0 0-1,0 1 0,1-1 0,-1 0 0,0 0 0,0 0 0,0 0 0,0 0 0,0 0 0,1 0 0,-1 1 0,0-1 0,0 0 0,0 0 0,5 10 80,-3-7-104,21 32 67,-11-19-9,12 24 0,4 15-27,12 24-15,39 67 36,-75-139-317,1-1 1,0 0-1,0 0 1,8 6 0,-9-8-202,0 0 1,0-1 0,-1 1 0,1 0 0,-1 1 0,0-1 0,0 1 0,-1-1 0,6 9 3587,-8-13-3005,1-11 495,0-14-965,-1 21 363,0 1 0,0 0 1,1 0-1,-1 0 0,1 0 0,0 0 0,0 0 1,0 0-1,0 0 0,1 0 0,-1 0 0,1 0 0,1-2 1,7-11-165,53-111-2879,-37 80 279,-18 31 1688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1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16 248 4468,'-2'-2'328,"0"0"0,0 0 0,1 0 0,-1 0 0,1 0 0,-3-4 0,4 6-305,0-1 0,-1 0 0,1 1 0,0-1 0,0 1 0,0-1 0,-1 0 0,1 1 0,0-1 0,0 0 0,0 1 0,0-1 0,0 1 0,0-1 0,0 0 0,1 1 0,-1-1 0,0 0 0,0 1 0,0-1 0,0 1 0,1-1 0,-1 1 0,0-1 0,1 0 0,-1 1 0,0-1 0,1 1 0,-1-1 0,1 1 0,-1 0 0,2-1 0,13-12 53,27-27 0,-29 26-38,73-68-196,-30 35-2837,-33 33-163,-20 13 2369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2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19 5300,'-1'0'80,"0"0"-1,1 0 0,-1-1 0,0 1 0,1 0 0,-1 0 0,0-1 0,1 1 0,-1 0 0,1-1 1,-1 1-1,0 0 0,1-1 0,-1 1 0,1-1 0,0 1 0,-1-1 0,1 1 0,-1-1 0,1 1 0,0-1 1,-1 0-1,1 1 0,0-1 0,-1 1 0,1-1 0,0 0 0,0 1 0,0-1 0,0 0 0,0 1 0,0-1 1,0 0-1,0 0 0,0 0-107,0 1-146,1 0 177,0 0 0,0 0 1,-1 0-1,1 0 0,0 0 0,0 0 0,-1 0 0,1 0 0,0 0 0,0 1 1,-1-1-1,1 0 0,0 0 0,-1 1 0,1-1 0,0 0 0,0 2 0,7 5 8,0 1 0,-1 0 0,12 16 0,-13-16-79,2 3-601,-1-1-1,0 1 0,-1 0 1,0 1-1,-1-1 0,6 21 1,0 1-1023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32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1775 4172,'-6'4'365,"-1"1"0,-1-1-1,1 0 1,0-1-1,-1 1 1,0-2 0,0 1-1,0-1 1,0 0-1,0-1 1,-11 2-1,19-3-416,0-3 35,0 2 17,0 0 0,0 0 0,0 0 0,0 1 0,0-1 0,0 0 0,1 0 0,-1 0 0,0 0 0,1 0 0,0-1-1,11-13 8,-8 11-4,258-288 318,187-141-122,-62 100-61,-87 85-65,-180 151-77,-66 53-1,142-111 25,-71 63 45,-51 41 288,-63 44-162,15-11 615,-22 13-178,-8 3-443,-9 2-250,11 0 129,-8 1-99,0 0-1,1 0 1,-1 1 0,0 0 0,-14 6 0,20-7-39,-3 0-374,6-1 285,1 0 1,0 0-1,0 0 0,0 0 0,-1 0 0,1 0 0,0 0 0,0 0 1,0 0-1,-1 0 0,1 0 0,0 0 0,0 0 0,-1 0 0,1 1 1,0-1-1,0 0 0,0 0 0,-2 6-5048,2-2 3769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50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1134 279 1528,'-37'-84'91,"29"69"-35,-2-1 0,1 1 0,-18-19 1,22 27-3,-5-5 142,-1 1-1,0 0 1,-19-15 0,23 21-67,0-1 0,0 2 1,-1-1-1,0 1 0,0 0 0,0 1 1,0-1-1,0 2 0,-1-1 0,1 1 1,-1 1-1,-10-2 0,6 2 13,1 1-1,-1 0 1,0 0-1,1 1 1,-1 1 0,1 0-1,-16 5 1,-222 110 1927,176-79-1699,59-31-315,-13 7-23,0 1 1,-33 25-1,54-35-35,-11 8-7,-22 21 0,19-15-33,2 2-1,-31 40 0,45-55 40,-10 15-1,-18 33 0,19-27-10,0 2 0,3-1 1,0 1-1,2 1 0,-7 32 1,13-42 1,1 0 1,1 0 0,1 22-1,0-36 12,0 18-3,-1-5 3,1-1 1,1 0-1,1 1 0,5 19 0,-2 5-26,-1-1 8,17 62-27,16 49 10,-25-104 30,-9-39 13,0 3-29,0 0 1,1 0-1,0 0 1,2 0 0,-1-1-1,11 16 1,-1-7 8,1-2 1,24 23 0,-18-19 9,33 32 28,90 69 1,-51-51-5,-75-58-32,0-1 0,23 12 0,-35-22 82,1 0 0,-1-1-1,1 0 1,0-1 0,0 0-1,0 0 1,0-1-1,0 0 1,9 0 0,-13-1 51,0 0 0,0-1 0,0 0 1,-1 0-1,1 0 0,0 0 0,-1-1 0,1 1 1,-1-1-1,1 0 0,-1 0 0,0 0 1,0-1-1,4-3 0,6-6 231,21-26 0,-23 26-264,40-53 202,24-40-76,97-150 104,-52 59-161,-117 190-145,44-83 467,-36 65-96,13-45 0,-16 38-150,-1-1 0,2-37 0,-7 39-165,-2 0 0,-3-33-1,1 45-66,0 1-1,-8-24 0,4 19 4,-35-128 73,27 109-10,-26-53 0,37 87-60,-6-12-8,0 0-1,-1 1 1,-1 1-1,-1-1 1,0 2-1,-1-1 1,-1 2-1,-20-18 1,22 23-66,-1 1 0,1 0-1,-1 1 1,-1 0 0,1 1 0,-1 1 0,-23-7 0,18 7-204,0 1 1,-28-3 0,38 7 111,0 0 1,0 1-1,0 0 1,0 0-1,-10 3 1,-1 0-317,1 0 1,0 2 0,0 0-1,1 1 1,-23 12-1,36-16 347,-6 3-250,0 1 0,1 0 0,0 0 0,0 1 1,1 1-1,0 0 0,-16 17 0,-57 70-3224,71-80 2771,-17 29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53.0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1396 953 2940,'0'-1'31,"0"1"0,0-1 0,0 1 0,0-1 0,0 0 0,0 1-1,0-1 1,-1 1 0,1-1 0,0 1 0,0-1 0,0 1 0,-1-1 0,1 1-1,0-1 1,-1 1 0,1-1 0,0 1 0,-1-1 0,1 1 0,-1-1 0,1 1-1,0 0 1,-1-1 0,1 1 0,-2-1 0,1 1 11,1-1 0,-1 1 0,0-1 0,0 1 0,1-1 0,-1 0 0,0 1 0,1-1-1,-1 0 1,1 0 0,-1 1 0,1-1 0,-1 0 0,1 0 0,-1-1 0,-3-5 147,3 5-153,0 1 1,0-1-1,0 0 0,0 0 0,1 1 0,-1-1 1,1 0-1,-1 0 0,1 0 0,-1 0 1,1 0-1,0 0 0,0-2 0,0-46 657,0 44-636,1 0 0,0 1 0,0-1 1,0 1-1,1-1 0,2-7 0,4-9 133,35-145 944,-37 137-891,6-50 0,-12 76-232,2-14 34,0-1 0,-2 0 1,0 1-1,-1-1 0,-1 0 0,-1 1 1,0-1-1,-9-23 0,10 34-23,-4-9 40,0 1 0,0 0 0,-2 1 1,-16-27-1,14 27-56,-1 1 0,0 1 0,-1 0-1,0 0 1,-1 1 0,-26-18 0,26 22-22,-1 0-1,-26-10 1,17 9-7,-47-11 0,28 13 16,-1 3-1,-76 1 1,92 3-4,-1 0 25,-33 5 0,26-2-18,-81 17-44,82-14 37,18-3 5,-78 18-24,53-9 9,2 2 0,-1 1 0,2 2 0,-58 34-1,74-37-3,-35 27-1,39-27 9,-48 40-41,54-44 22,1 2 0,0-1-1,-10 16 1,18-22 25,1-1-1,-1 1 1,1 0 0,0-1 0,0 1-1,1 0 1,0 0 0,-1 0-1,1 6 1,-1 6-16,2 24-1,0-20 35,0 0 7,1-1-1,6 38 0,5 49-50,-10-94 39,3 43-5,2 51-20,-5-49-5,3-1-1,2-1 1,14 57 0,25 25-45,-7-23 130,20 87-98,-39-139-11,-19-57 48,33 90-25,-24-75 14,0 0-1,2-1 1,24 33 0,-19-32-4,39 38-1,-39-45 25,0 0-1,1-1 1,35 19 0,-20-15 6,40 13 0,-56-24-10,0 0-1,0-1 1,26 4-1,-22-5 9,27 3 34,0-2-1,75-3 1,-105-2-28,-16 0-14,6 0 6,0 0-1,1 0 1,-1-1 0,0 0-1,0-1 1,12-3-1,47-16 136,18-6 49,-45 12 170,-2-2-1,0-1 1,50-33 0,-66 35-109,-2-1 0,31-31 0,-45 41-201,6-4 43,-1-1 0,0-1 0,-1 0 1,-1 0-1,11-20 0,-20 32-91,53-104 241,-33 52 19,-3 0 0,12-59-1,-3-17 392,-19 72-447,-1 0 0,-4-1 0,-7-86 1,2 113-167,-1-1 1,-2 1 0,-19-58-1,21 73-23,-6-13 34,0 0-1,-26-51 1,23 59-52,0 0 1,-1 1-1,0 1 0,-2 0 0,0 1 1,-2 1-1,0 0 0,0 1 1,-2 2-1,-28-18 0,37 25-16,-15-9-117,0 1 0,-51-21 1,57 29-322,-1 1 0,0 0 1,0 2-1,-27-3 0,34 5-29,1 2 0,0 0 0,0 1 1,-1 0-1,1 1 0,0 0 0,-25 8 0,29-7 112,0 1 1,0-1 0,1 1 0,0 1 0,-1 0-1,2 0 1,-1 0 0,1 1 0,-1 0 0,2 1-1,-11 11 1,-30 43-1962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54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1982 490 2860,'2'-3'227,"-1"0"-1,1 0 0,-1-1 1,1 1-1,-1 0 0,0-1 1,-1 1-1,1-1 0,0 0 1,-1 1-1,0-1 0,0 1 1,0-7-1,0 9-193,-1 0 55,1-1 0,0 0 0,-1 1 0,0-1 1,1 0-1,-1 1 0,0-1 0,0 1 0,1-1 0,-3-1 0,-15-19 304,6 8-231,-26-42 273,17 23-385,-3 1-1,-36-41 0,-19 3-45,63 58-2,0 1 1,-1 0-1,-1 1 0,1 1 1,-35-13-1,26 13 0,-1 1-1,1 1 1,-44-5-1,-11 9-69,53 3 52,1-1 1,-39 4 0,-25 12 29,36-4-27,-109 19-48,26 2 168,125-29-91,-184 56 178,173-50-198,-33 20 0,44-21-3,0 1 0,1 0 0,-17 18 1,-24 30 2,44-47 13,-74 91-8,47-55-24,-20 26-5,54-69 30,-126 151 9,123-148-18,0 0-1,0 1 1,0-1-1,1 1 0,0 0 1,1 0-1,-1 0 1,1 1-1,1-1 0,0 1 1,-2 8-1,-6 46 1,2 0 0,2 91 0,5-111 2,0-17-1,1 0 0,1 0 1,9 46-1,-7-55 7,17 61 2,-13-54-12,1-1 0,1 0 0,18 32 0,-20-41 7,2 2 1,20 27-1,-13-22 21,2 0 0,0-1 0,2-1 0,0-1 0,43 28 0,-21-21 24,1-1 1,68 24 0,148 30 23,-178-57-43,-57-15-5,223 45 84,-185-43-86,97-3 1,-128-3-8,71-3 24,82-28-11,-179 29-22,-5 0 0,115-25 55,-79 16-37,-1-1 1,37-18-1,13-14-8,-46 19-5,-1-2 0,-2-1-1,45-43 1,-38 29 9,66-81 1,-1-42 173,-80 114-89,-3-1-1,31-88 0,-8-13 14,-39 122-67,-2 0 1,-1 0 0,-2-1 0,0 0 0,-3 1 0,-1-34 0,-1 49-28,0-10 8,0 0 1,-3 0-1,0 0 0,-9-31 0,7 38-40,-1-1 0,-1 1 0,0 0-1,-2 1 1,0 0 0,-13-17 0,14 22-66,-1 1 1,-1 0-1,0 0 1,-1 1-1,0 0 1,0 1 0,-1 1-1,0 0 1,-17-7-1,27 13 50,-17-7-280,0 0 0,0 1 0,0 1 0,-1 1 1,0 1-1,-1 0 0,1 2 0,-1 1 0,1 0 0,-1 2 1,-34 3-1,-147 19-3998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3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31 404 5685,'0'-5'91,"0"4"-26,1-1 1,-1 1-1,0 0 0,0-1 1,0 1-1,0-1 1,0 1-1,-1 0 1,1-1-1,0 1 0,-1 0 1,1-1-1,-1 1 1,1 0-1,-1 0 1,1-1-1,-1 1 1,0 0-1,0 0 0,0 0 1,0 0-1,-1-2 1,-15-12 828,17 15-900,0 0 1,0-1 0,0 1 0,0 0-1,0 0 1,0 0 0,0 0-1,0 0 1,0 0 0,0 0 0,-1 0-1,1 0 1,0 0 0,0 0-1,0 0 1,0 0 0,0 0-1,0 0 1,0 0 0,0 0 0,-1 0-1,1 0 1,0 0 0,0 0-1,0 0 1,0 0 0,0 0-1,0 0 1,0 0 0,-1 0 0,1 0-1,0 0 1,0 0 0,0 0-1,0 0 1,0 0 0,0 0 0,0 0-1,0 1 1,0-1 0,0 0-1,0 0 1,-1 0 0,1 0-1,0 0 1,0 0 0,0 0 0,0 0-1,0 0 1,0 1 0,0-1-1,0 0 1,0 0 0,0 0 0,0 0-1,1 10-55,5 10 59,17 35-7,-3-12 54,29 72-105,-35-82 64,5 13-8,38 65 0,-44-91-50,-12-19 87,0 0 0,1 0 0,-1 1 1,0-1-1,0-1 0,0 1 0,0 0 0,1 0 0,-1 0 0,0-1 0,1 1 0,2 0 0,-4-1 20,0 0 0,0 0-1,0 0 1,0 0 0,1 0 0,-1 0-1,0 0 1,0 0 0,0 0-1,1 0 1,-1 0 0,0 0-1,0-1 1,0 1 0,0 0-1,0 0 1,1 0 0,-1 0-1,0 0 1,0 0 0,0-1-1,0 1 1,0 0 0,0 0 0,0 0-1,0-1 1,0 1 0,1 0-1,-1 0 1,0 0 0,0 0-1,0-1 1,0 1 0,0 0-1,0 0 1,0-9-89,0 7 222,16-167 261,-4 66-420,22-130 525,-23 188-714,-11 44 156,0 1 0,0 0 0,1 0 0,-1-1 0,0 1 1,1 0-1,-1 0 0,0 0 0,0-1 0,1 1 0,-1 0 0,0 0 0,1 0 0,-1 0 0,0 0 0,1 0 0,-1 0 0,0 0 0,1 0 0,-1 0 0,0 0 0,1 0 0,-1 0 0,0 0 0,1 0 0,-1 0 0,0 0 0,1 0 0,-1 0 0,0 0 0,1 0 0,-1 1 0,0-1 0,1 0 0,-1 0 0,0 0 0,0 1 0,1-1 0,-1 0 1,0 0-1,0 1 0,1-1 0,-1 1 0,151 150 58,-137-138-65,29 23 1,-36-31 8,0 1 438,0-1 1,1 0-1,-1-1 1,16 7 1838,-23-14-1734,-1-8-431,1 1 1,-3-14 0,-11-38-40,-16-58-6,15 59-7,-13-54-132,23 70-388,4 16-3030,1 28 3408,0 1 0,0-1 0,0 1 0,0 0 1,0-1-1,0 1 0,0 0 0,0-1 0,0 1 0,0 0 0,0-1 0,0 1 0,1 0 0,-1-1 0,0 1 1,0 0-1,0-1 0,1 1 0,-1 0 0,0 0 0,1-1 0,-1 1 0,0 0 0,0 0 0,1 0 0,-1-1 1,1 1-1,0 0-39,0 0 0,-1-1 0,1 1 0,0 0 0,0 0 0,0 0 0,0 0 0,0 0 1,0 0-1,2 1 0,-1-1-206,1 1-1,-1 0 1,1 0 0,-1 0 0,1 0-1,-1 0 1,5 3 0,8 9-1561,0 2 176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0 676 6289,'0'0'3314,"0"1"-3250,0 1-68,0 0 1,1 0-1,-1 1 0,1-1 1,-1 0-1,1 0 0,0 0 1,0 0-1,0 0 0,0 0 0,0 0 1,0-1-1,0 1 0,1 0 1,-1-1-1,1 1 0,1 1 1,2 3 19,0 0 0,6 8 1,115 161 369,-100-143-366,43 40 0,-55-59-17,-4-2 4,1-2 0,0 1 1,1-1-1,0-1 1,23 13-1,-26-16 39,-1 0 53,1-1-1,-1 0 1,1 0 0,0-1 0,0 0 0,1 0-1,10 1 1,-5-3 452,17 0 0,-15-2-154,-13 1-290,-1 0-1,1 0 1,0 0-1,0-1 0,0 1 1,-1-1-1,7-2 0,-5 0 4,1 0 0,-1 0 1,0-1-1,0 0 0,7-6 0,13-15 99,0-1 0,-2 0 1,-1-2-1,27-44 0,50-128-158,-20 7 26,-68 166-66,143-381-633,-140 371 270,-12 31 44,9-28-489,-9 13-4898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3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0 4728,'-10'5'256,"3"-3"246,0 1 0,-12 8 1,17-9-431,0-1 1,0 1 0,0 0 0,0-1 0,0 1 0,0 0-1,1 0 1,-1 1 0,1-1 0,-1 0 0,1 0 0,-1 4-1,-3 12 101,0 0-1,2 0 1,-3 30-1,5-40-145,-5 142 90,5-132-118,0-11 4,1 1 0,0 0 1,0 0-1,1 0 0,2 9 0,1-2 9,2 0-1,0-1 0,0 1 1,16 23-1,-21-36-1,0 0 0,1 0 0,-1 0 0,0 0-1,1-1 1,0 1 0,-1-1 0,1 1 0,0-1 0,0 0 0,-1 1 0,1-1 0,0 0-1,0 0 1,3 1 0,-3-2-14,0 0 0,-1 0 0,1 0 0,0 0 0,-1 0-1,1 0 1,0-1 0,-1 1 0,1 0 0,0-1 0,-1 0 0,1 1-1,-1-1 1,1 0 0,-1 1 0,1-1 0,-1 0 0,0 0 0,1 0 0,1-2-1,2-2-283,0-1-1,1 1 1,-2-1-1,1 0 0,-1-1 1,0 1-1,4-8 1,14-33-2672,-7 10 955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4.1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35 104 8717,'0'-14'116,"0"1"80,0-2 96,-10-11 192,0 15-388,2 3-140,8 1-228,-6 1-280,6 2-212,0 16-6009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5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960 1900 4308,'-1'0'131,"0"0"-1,1 0 0,-1 0 1,0 0-1,1 0 0,-1 0 1,0 0-1,1 0 0,-1 0 1,0-1-1,1 1 0,-1 0 1,0 0-1,1-1 0,-1 1 1,1 0-1,-1 0 0,1-1 1,-1 1-1,1-1 1,-1 1-1,1-1 0,-1 1 1,1-1-1,-1 1 0,1-1 1,-4-3 134,-1-1 470,3 6-714,2 0-30,1-1 0,-1 1 0,0 0 0,0-1 0,1 1 0,-1-1 0,0 1 0,1 0 0,-1-1 0,0 1 0,1-1 0,-1 1 0,1-1 0,-1 0 0,2 2 0,9 8-56,-7-7 53,0 0 0,0 1 1,0-1-1,0-1 0,1 1 1,6 3-1,2-1 24,0-1 1,0 0-1,0-1 0,0-1 0,14 1 0,69 1 143,-89-4-149,27 0 38,55-2 15,6-8 23,-18-3-19,-30 4-44,224-37 36,5-14 101,-249 51-114,28-12 1,-46 18-33,13-7 58,0 0-1,-1-1 1,0-1 0,0-1-1,27-24 1,34-36 329,-49 40-73,-2-1 0,53-75 0,-80 102-291,64-105 391,-52 83-388,-2 0 0,0-2 0,-3 1 1,11-42-1,6-66 42,-14-24 109,-12 5 584,-2 122-480,0 25-181,0-1 0,-1 0 0,0 0 0,0 0 0,-1 0 0,0 1 0,-8-19 1,5 13 33,2 7-75,0 1-1,0-1 1,-1 1 0,0 0-1,0 0 1,-8-10 0,11 16-63,-10-13 20,0 1-1,0 0 0,-27-25 1,32 34-24,-19-16 2,-47-32 0,-81-37-63,16 26 46,39 26-30,-107-26 0,118 45 51,74 17-6,-11-2-27,-1 2-1,-42 0 1,50 2 7,3 0 9,0 1 0,0 1 0,0 0 1,-26 9-1,27-8 0,-75 24-151,-150 66-1,77-20 89,-45 22 66,92-43-52,-123 49 23,200-85 21,-15 8-49,37-16 41,1-1-12,-1 1 0,-23 18 0,15-8-9,1 0 0,-38 41 0,42-36 23,1 0 0,1 2-1,-24 46 1,2 6-4,-24 80 31,48-120 6,1-3-71,2 0 0,-10 53 0,18-63 18,2 46 0,1-43 32,1-20 7,-1 0 1,1 0-1,2 7 1,1 6-1,-2-9 2,0-1-1,6 18 1,4 14 10,7 35-73,3-1 0,51 119 1,-63-176 45,0-1 1,1 0-1,23 27 1,39 35-101,-54-63 91,27 20 0,-34-28 18,21 15-71,1-1 1,65 32 0,2-8-145,-70-34 125,1-1 0,1-1 0,65 12-1,15-10 39,26-10 71,-94-3-1,-39 0-8,21 0 6,0-1 0,40-7 0,13-5 4,100-24 35,-170 35-49,0-2 1,0 1-1,-1-1 1,11-6-1,-8 3 1,-2 1 34,0-1-1,-1-1 1,1 0 0,-2 0 0,12-13-1,-13 13-32,61-72-2445,-29 31-1462,-1 4-79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16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67 281 4056,'-7'-11'470,"5"7"-107,0 1 0,-1-1 0,0 0 0,0 0 0,0 1-1,0 0 1,-1 0 0,1 0 0,-8-5 0,8 6-209,1 1-142,1 0 0,-1 0 0,1 0 1,-1 1-1,0-1 0,0 0 0,1 1 0,-1-1 0,-3 0 0,5 2-18,0 1-1,0-1 1,0 0-1,0 0 0,0 0 1,0 0-1,1 0 1,-1 0-1,0-1 1,0 1-1,1 0 1,-1 0-1,2 2 1,34 37 14,15 19 24,64 79-24,-111-133 9,3 3 26,1 0 0,11 9 0,-16-15 41,0 0 0,-1-1 0,1 1 0,0-1 0,0 1 0,-1-1-1,1 0 1,0 0 0,0 0 0,0-1 0,1 1 0,4 0 0,-6-1-39,-1 0 0,0 0 0,0-1 1,0 1-1,1 0 0,-1 0 0,0-1 0,0 1 1,0 0-1,0-1 0,2 0 0,13-13 353,109-133 510,-107 125-871,144-176 587,-101 122-4,-14 10 776,-46 65-1374,-1 6-93,0-5 67,0 1 0,0 0-1,0-1 1,0 1 0,0-1 0,0 1-1,0 0 1,0-1 0,0 1-1,0 0 1,0-1 0,0 1-1,0-1 1,-1 1 0,1 0 0,-1 0-1,0-1 5,1 0-1,0 0 1,0 0-1,-1 0 0,1 0 1,0 0-1,0 0 0,0 0 1,-1 0-1,1 0 0,0 0 0,0 0 1,0 0-1,-1 0 0,1 1 1,0-1-1,0 0 0,0 0 1,0 0-1,-1 0 0,1 0 1,0 0-1,0 1 0,0-1 0,0 0 1,0 0-1,0 0 0,-1 0 1,1 1-1,0-1 0,0 0 1,0 0-1,0 0 0,0 1 1,0-1-1,0 0 0,0 0 0,0 0 1,0 1-1,0-1 0,0 0 1,0 0-1,0 1 0,-12 6-1642,11-7 1661,1 1 0,0-1-1,0 0 1,-1 0-1,1 0 1,0 0-1,0 0 1,0 0 0,-1 0-1,1 0 1,0 0-1,0 0 1,0 1-1,-1-1 1,1 0 0,0 0-1,0 0 1,0 0-1,0 1 1,0-1-1,-1 0 1,1 0 0,0 0-1,0 1 1,0-1-1,0 0 1,0 0 0,0 0-1,0 1 1,0-1-1,0 0 1,0 0-1,0 1 1,0-1 0,0 0-1,0 0 1,0 1-1,0 3-1259,15 6-8922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0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3060,'4'0'10383,"-5"0"-10176,-2 6-247,3-5 111,-3-1-89,2 0 16,0 0-1,1 0 1,-1 0 0,0 0 0,0 0-1,1 0 1,-1 0 0,0 0-1,0 0 1,1 0 0,-1 1-1,0-1 1,0 1 0,1 2-648,28 0-11471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2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134 823 4592,'-22'-32'879,"-16"-24"1067,27 42-1517,-17-23 690,25 33-1058,0 1 0,0 0-1,-1 0 1,1 0 0,-1 0-1,1 1 1,-8-4 0,18 15-289,44 39 209,104 103 103,-53-41-84,-92-99-1,20 20-12,65 54 0,-90-82 39,8 7 123,0 0 0,1-1 0,18 8 1,-29-16 322,0 0 1,0 0 0,0 0 0,0-1 0,1 0 0,-1 1-1,6-1 1,-8 0-266,-1-1-190,0 1 0,1-1-1,-1 1 1,0-1 0,0 1 0,1-1-1,-1 1 1,0-1 0,0 0-1,0 1 1,0-1 0,0 1 0,0-1-1,0 1 1,0-1 0,0 0-1,0 1 1,0-1 0,0 0 0,0 0 10,0-13-52,0 4 7,0 1-1,-2-12 1,-12-78 32,11 61-19,-1-44-38,4-74-763,1 155 152,15 1 554,-1 1 1,0 0-1,22 5 0,155 48 364,-188-53 567,0-1 0,1 1-1,-1-1 1,5 0 0,-9-10-411,1-38-401,-3-73-47,1 99 27,-3-59-1,-3-26-28,2 38 12,-4-50-27,9 113 31,-20-184-296,18 186 491,2 18-10033,1-12 9533,0 1 1,0 0-1,0-1 1,1 1 0,1 2-1,5 12-1172,1 4-163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2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48 5176,'-68'0'2691,"66"-1"-2624,1 1 0,-1 0 0,1 0 1,-1-1-1,1 1 0,-1-1 0,1 1 0,0-1 1,-1 1-1,1-1 0,-2-1 0,2 1-18,-1 0 0,1 0 0,0 0 0,-1 1 0,1-1 0,-1 1 0,1-1 0,-1 1 0,1-1 0,-1 1 0,-2 0 0,-19 0 1142,24-1-1139,-1 1-1,0-1 1,0 1-1,0-1 1,0 1-1,0-1 1,0 0 0,0 1-1,-1-1 1,1 1-1,0-1 1,0 1-1,-1-2 1,0 2-55,0 1-1,-1-1 1,1 0 0,0 0 0,-1 1 0,1-1-1,0 1 1,-1-1 0,1 1 0,0 0 0,0-1 0,0 1-1,-1 0 1,1 0 0,0 0 0,0 0 0,0 0 0,0 0-1,1 0 1,-1 0 0,0 0 0,0 0 0,1 0 0,-2 2-1,-1 2-17,1-1 0,-1 1-1,1 0 1,0-1-1,0 1 1,0 0 0,1 1-1,-1-1 1,0 10-1,2-15-27,1-22 685,1 15-466,-1 0 1,0-1-1,0 1 0,-1 0 1,0 0-1,-1-9 0,1-3 341,0 19-513,0 0-1,0 0 1,0 0 0,0-1 0,0 1 0,0 0-1,0 0 1,0 0 0,0 0 0,0 0 0,0 0-1,0 0 1,0-1 0,0 1 0,0 0-1,0 0 1,0 0 0,0 0 0,0 0 0,-1 0-1,1 0 1,0 0 0,0 0 0,0 0 0,0-1-1,0 1 1,0 0 0,0 0 0,0 0-1,0 0 1,-1 0 0,1 0 0,0 0 0,0 0-1,0 0 1,0 0 0,0 0 0,0 0 0,0 0-1,0 0 1,-1 0 0,-5 2-36,-5 6 13,1 3 3,0 1 1,0 0-1,-12 21 0,-73 127-139,82-132 115,0 1-1,2 0 1,-12 54 0,21-76 29,-3 15-60,1 0 0,1 1 0,-1 36 0,4-47 44,1 1-1,0-1 0,3 18 0,-3-25 32,1-1 1,-1 0-1,1 1 1,0-1 0,0 0-1,0 0 1,0 0-1,1 0 1,0 0-1,-1-1 1,1 1-1,1-1 1,4 5-1,0-3 15,-1 1-1,1-2 1,0 1-1,0-1 0,1 0 1,-1-1-1,1 0 1,0 0-1,-1-1 0,1 0 1,13 0-1,-1 0-322,0-2 0,-1 0 0,1-2 0,-1 0 0,1-1-1,28-9 1,164-46-4972,-127 34 3090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3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3 7145,'1'0'-579,"-1"0"705,1 0-1,-1 0 0,0 0 0,0 0 1,0 0-1,1 0 0,-1 0 1,0-1-1,0 1 0,1 0 1,-1 0-1,0 0 0,0 0 1,0 1-1,1-1 0,-1 0 0,0 0 1,0 0-1,1 0 0,-1 0 1,0 0-1,0 0 0,0 0 1,1 0-1,-1 0 0,0 1 1,0-1-1,0 0 0,0 0 1,1 0-1,-1 0 0,0 1 0,0-1 1,0 0-1,0 0 0,1 4 3065,-5-3-2756,-4 1-788,-18-14-12809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5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4256 309 1820,'-89'-36'1552,"78"32"-1296,0-1-1,0 0 1,1-1 0,0 0 0,-11-7 0,-39-39 814,39 32-589,-27-18 1,25 22-373,0 1 1,-1 2-1,0 0 1,-34-12-1,29 15-114,0 1-1,-1 1 1,-31-3-1,-36 8 16,84 2-9,-19 1 4,1 1 1,-43 8-1,-117 33 28,107-23-24,61-13-8,-164 34 12,-131 4 14,114-27-13,127-12-14,-112 11-20,23 6 8,91-10-15,-105 33 1,147-35 35,-128 46 8,28-1-34,-72 41 72,135-62-43,-79 39-11,-201 97 62,312-151-61,-93 51-13,124-66 11,-112 67 12,-34 36-32,141-97 14,-57 45-50,59-46 42,0 0-1,0 1 1,-16 22-1,22-26 8,0 1 0,0 0 0,1 0 0,0 0 1,0 0-1,0 1 0,1-1 0,-2 13 0,1 18 29,0 45-1,3-82-20,0 132 15,1-123-18,0 0 0,0 0 0,0 0 0,2-1 1,-1 1-1,7 16 0,-7-20 1,12 28 6,1 0-1,19 33 1,-18-43 0,0 0 0,1-1 0,2-1 0,32 31 0,32 22 26,-48-48 128,2-1 0,0-2 0,75 35 0,-76-45 64,0-1 0,0-2 0,2-1 0,62 7 0,-39-10-48,74-1 0,-109-5-139,104 1 278,236-27 0,11-24-21,-335 43-274,301-49 94,-326 53-107,295-61 501,-287 57-423,161-43 546,-95 21-360,115-54 0,-8-13-224,104-76 60,-284 160-96,157-104 105,-112 69-39,104-96 0,-11-16 135,-68 55-141,-74 85-59,-8 10-1,10-12 83,-1 0-1,14-26 1,21-40 358,-44 76-425,0 0 0,-1-1 0,-1 0 0,0 0 1,0 0-1,-1 0 0,0 0 0,-1-1 0,1-17 0,-1 5-13,-1 0-1,-5-48 0,3 63-21,-1-1-1,-1 1 1,1-1 0,-1 1 0,-1 0-1,0 0 1,-9-16 0,9 19 1,-4-9-42,0 0 1,-2 0-1,0 1 1,0 1-1,-1 0 0,-1 0 1,-26-21-1,15 15-249,-1 1-1,0 1 1,-41-20-1,37 24-299,-1 1 0,0 2 0,-1 0 0,0 2 0,-1 2 0,0 0 0,0 2-1,-38 0 1,-26 3-1724,81 1 1821,-1 0 1,1 1-1,0 0 0,0 1 1,-20 6-1,-3 3-512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7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113 438 5761,'0'0'193,"0"-2"88,-1 0-220,1 1 1,-1 0-1,1-1 1,-1 1-1,1-1 1,-1 1-1,1 0 1,-1 0-1,0-1 1,0 1-1,0 0 1,0 0-1,-1-1 1,-18-18 923,10 11-347,-8-12 663,13 15-912,-1 0-1,1-1 1,-1 2 0,0-1-1,-11-7 1,17 13-408,0 0 1,-1 0-1,1 0 1,0-1-1,0 1 1,-1 0-1,1 0 1,0 0-1,0 0 1,-1 0-1,1 0 1,0-1-1,-1 1 1,1 0-1,0 0 1,-1 0-1,1 0 1,0 0-1,-1 0 1,1 0-1,0 0 1,-1 1-1,1-1 1,0 0-1,-1 0 1,1 0 7,0 1 0,0 0 1,0-1-1,0 1 0,0-1 0,0 1 1,0-1-1,0 1 0,0 0 0,0-1 1,0 1-1,0-1 0,0 1 0,0-1 0,1 1 1,-1-1-1,0 1 0,1 0 0,1 3 10,0 0 0,-1-1 0,2 1 0,-1-1 0,3 4 0,3 4 15,23 42 13,-17-29-8,22 31 1,-26-40-22,-3-6 6,0 1-1,1-1 1,11 12-1,-15-18 2,25 22 61,-25-22-53,-1-1-1,1 0 1,0 1 0,0-2-1,0 1 1,0 0 0,0-1-1,5 1 1,1-1 12,0 0-1,13-1 1,-7 0-3,-9 0-18,-1-1 0,1 1-1,-1-1 1,1 0 0,9-3 0,90-38 24,14-15 15,134-82 46,-253 138-89,207-132 45,-74 38 482,-94 63 326,40-39 1,-75 66-763,9-10 131,-13 14-217,0 0 0,-1 0 0,1-1 0,-1 1 0,0 0-1,1 0 1,-1 0 0,0 0 0,1 0 0,-1 0 0,0-1 0,0 0 0,0 1-31,0 2-223,0-1 249,0 0 0,0 0 0,0 1 0,0-1 0,0 0 0,0 0 0,0 1 0,0-1 0,0 0 0,0 0 0,0 1 0,0-1 0,0 0 0,0 0 0,0 1 0,0-1 0,0 0 0,-1 0 0,1 1 0,0-1 0,0 0 0,-1 0-3,1 0 4,0 0-1,0 0 1,-1 0-1,1 0 0,0 0 1,0 0-1,0 0 1,0 0-1,-1 0 1,1 0-1,0 0 1,0 0-1,0 0 1,0 0-1,-1 0 1,1 0-1,0 0 1,0 0-1,0 1 1,0-1-1,-1 0 1,1 0-1,0 0 0,0 0 1,0 0-1,0 0 1,0 0-1,0 1 1,-1-1-1,1 0 1,0 0-1,0 0 1,0 0-1,0 0 1,0 1-1,0-1 1,0 0-1,0 0 1,0 0-1,0 0 1,0 1-1,0 0-3,0 15-12209,0-7 11188,0 1 249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140 134 1604,'-13'-4'311,"0"1"0,-1 1 0,1 0 0,0 1 0,-17 0 0,-2 0 2562,31 1-2725,0-1 0,0 1 0,0 0 0,0 0 0,0 0 0,0 1-1,0-1 1,0 0 0,-1 1 0,2-1-88,0 1 1,-1-1-1,1 1 0,0-1 1,0 0-1,0 1 0,1-1 0,-1 1 1,0-1-1,0 1 0,0-1 1,0 1-1,0-1 0,0 0 0,1 1 1,-1-1-1,0 1 0,10 0 938,-5-1-1327,123 0 630,-115 0-160,24-5 1,-19 3-78,11-2-10,39-11-1,3-2-25,153-20-31,-52 16 58,-169 21-54,177-14 12,-71 7-28,173-1 2305,-271 10-11349,-10-1 8942,-1-1-1,1 1 1,0 0-1,22 21-2321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1369 4844,'0'-1'23,"0"0"-1,0 0 0,0 0 0,-1 0 1,1 0-1,0 1 0,-1-1 0,1 0 1,-1 0-1,1 0 0,-1 0 0,1 1 0,-1-1 1,0 0-1,1 0 0,-1 1 0,0-1 1,0 1-1,1-1 0,-1 1 0,0-1 0,0 1 1,0-1-1,0 1 0,-1-1 0,-9-6 213,8 5-156,1 0 0,-1 1 1,1-1-1,-1 1 0,0 0 0,-2-2 0,-12-4 325,2 0-63,7 2-130,7 4-217,1 1-1,0 0 1,0 0 0,-1 0 0,1-1 0,0 1-1,-1 0 1,1 0 0,-1 0 0,1 0 0,0 0 0,-1-1-1,1 1 1,0 0 0,-1 0 0,1 0 0,-1 0-1,1 0 1,0 0 0,-1 0 0,0 1 0,1-1-56,2 2 40,141 159-121,-128-145 136,0 0 1,1-1-1,1 0 0,28 17 1,-41-29 24,41 23 9,-40-23 140,0-1-1,0 0 1,0-1 0,0 1-1,1-1 1,-1 0-1,11 1 1,-16-2-167,1 0 62,0 0 1,0 0 0,1 0-1,-1 0 1,0 0 0,0-1-1,1 1 1,-1 0-1,0-1 1,0 1 0,0-1-1,0 1 1,2-2-1,6-5 136,-1 0-1,0 0 0,-1 0 0,1-1 0,-2 0 0,1-1 1,7-12-1,40-77-115,-51 92-67,93-201 61,101-246-14,2-6 13,-196 452-73,116-287 360,-117 287-784,-4 10-1531,-4 11-14,-25 60-2172,17-38 2747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2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3564,'0'4'36,"0"2"0,0-4-16,0 0-40,0 0 4,0-1 12,0 0-12,0 2 20,0-1-100,0 1-196,0 0-248,9 0-180,-9-1-76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4:03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6029,'-8'3'188,"8"-2"-108,-1-1 0,1 1 0,-1-1 0,0 0 0,1 0 0,-1 1 0,0-1 0,1 0 1,-1 0-1,0 0 0,1 0 0,-1 1 0,-1-1 0,1 0 201,-5 0 1532,0 0-1030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29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12 7097,'0'21'8306,"-1"-21"-8114,0 0-184,1 0 0,0-1 1,0 1-1,-1 0 1,1 0-1,0 0 0,0 0 1,0 0-1,-1 0 0,1 0 1,0 0-1,0 0 1,-1 0-1,1 1 0,0-1 1,0 0-1,0 0 0,-1 0 1,1 0-1,0 0 1,0 0-1,0 0 0,0 0 1,-1 1-1,1-1-7,0 0 0,0 0 0,0 1 0,0-1 0,0 0 0,0 0 0,0 0 0,0 0 0,0 1 0,0-1 0,0 0 0,0 0 0,0 0 0,0 1 0,0-1 0,0 0 0,0 0 0,0 0 0,0 0 0,0 1 0,-1-1 0,1 0 0,0 0 0,0 0 0,0 0 0,0 1 0,0-1 0,-1 0 0,1 0 0,0 0 0,0 0 0,0 0 0,0 0 0,-1 0 0,1 0 0,0 0 0,0 0 0,0 1 0,0-1 0,-1 0 0,1 0 0,0 0 0,0 0 0,0 0 0,-1 0 0,1 0 0,0-1 0,0 1 0,-1 0 91,-13 0-5093,13 0 4779,1 0 0,-1 0 0,0 0 0,1-1 0,0 1 0,-1 0 1,1-1-1,-1 1 0,1 0 0,-1-1 0,1 1 0,0 0 0,-1-1 0,1 1 0,-1-1 1,1 1-1,0-1 0,-1 0 0,-6-13-2233,3 7 1123,-3-4-41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30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1088,'0'0'-4,"-8"0"-292,-1 11 24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48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1800 661 5332,'-1'-2'95,"0"1"-1,0 0 0,0 0 0,0 0 0,-1 0 0,1 0 0,0 0 0,0 0 0,-1 0 0,1 1 0,-1-1 0,1 0 0,-2 0 0,-79-45 2766,40 21-2275,-35-22 185,-16-8-428,32 24-366,-96-37 21,129 57 32,-1 1 0,-54-10 0,-244-29 509,207 45 3,114 5-548,0 0 1,0 0-1,1 0 0,-1 0 0,0 1 0,0 0 0,1 1 1,0-1-1,-1 1 0,1 0 0,0 0 0,-5 4 1,-7 7-24,-29 29 0,16-10 23,1 2 0,2 0 0,-33 57 0,11 1-13,42-78 18,1 1 0,1 0 0,1 1 0,-4 18 0,7-24 14,-2 5 28,1 0 0,1 19 0,0-9 59,0-2-38,4 45 0,9-39-55,-8-17 12,0-1-1,2 1 1,-1-1-1,1 0 1,1-1-1,0 1 0,11 11 1,-2-3 31,1-1 0,1 0 0,0-2 0,2 0 0,22 15 0,26 8 24,-50-31-48,33 18 22,88 34-1,71 7 50,-65-34 26,27-13-27,101-7 50,-240-13-132,-5 0 6,47-5 0,65-16 32,38-5-37,-56 9 3,67-8 21,45-4-59,13-2 25,-78 6 20,-165 24-32,130-23 61,-116 18-15,0 0-1,-1-2 1,1 0 0,-1-1 0,16-11 0,9-8 24,-1-2-1,-1-2 0,59-59 1,-92 82-21,-1 0 1,0 0 0,-1-1-1,0 1 1,0-1 0,-1-1-1,4-11 1,11-23-116,-11 29 66,1 0 0,0 0 0,23-25 0,-31 38 84,1-1 0,-1 0 0,0 1 1,1-1-1,-1 0 0,-1 0 0,1 0 0,0 1 0,-1-1 0,1 0 0,-1 0 1,0 0-1,0 0 0,0 0 0,-1-5 0,1-5-72,0 10-2,0 1 0,-1-1 0,1 1 1,-1 0-1,1-1 0,-1 1 0,0 0 0,0 0 0,-1-4 0,-2-2-7,-12-32-9,5 12 41,-1 0 1,-22-37-1,6 23-19,-58-63-1,59 75 50,-49-40-1,-76-44-6,116 92-25,-1 1-1,0 1 1,-54-18 0,-23-1 31,20 15-84,-109-13 0,-6 11-22,-24 16 17,226 10 34,-18 0 8,0 1 0,1 1 0,-30 6 0,17 0-2,-146 35-57,25 3 23,-91 28 37,68-25-40,-121 33 3,15 10 52,253-80-25,-68 25-14,83-30 5,-139 64-326,141-62 209,-11 6-286,-31 21 0,36-19-329,1 1-1,1 1 0,1 1 1,-22 28-1,39-44 458,-1 0 0,1 1-1,0 0 1,0 0 0,0 0 0,1 0 0,0 1-1,0-1 1,0 1 0,1-1 0,0 1 0,0-1-1,0 1 1,1 0 0,-1-1 0,1 1 0,1 0-1,0 5 1,8 15-1797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0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1428 501 3980,'0'0'5694,"-1"-12"-5014,-27-14 58,21 23 421,6 3-1157,1-1-1,-1 1 0,0 0 0,1 0 0,-1 0 0,1-1 0,-1 1 0,1 0 0,-1 0 0,1-1 1,-1 1-1,1-1 0,-1 1 0,1 0 0,-1-2 0,-71-74 973,63 67-929,-39-32-110,32 28 262,-1 1 1,0 0 0,-22-10-1,-35-16-166,-15-10 106,39 19 121,-2 3-1,-84-32 0,73 32-66,-5-1-49,55 23-148,1 1 0,-1 0 0,0 1 0,-13-1 0,-101 2 184,84 1-205,40 0 28,0 1-1,0-1 1,1 1 0,-1 0 0,1 0-1,-1 0 1,0 0 0,1 0 0,-4 3 0,-11 5 4,7-5-13,0 0 0,-10 8 0,2-3-9,-94 63 7,77-47-41,31-22 43,-1 1 0,1-1 0,0 1 0,0 0 0,1 0 0,-1 0-1,1 1 1,-4 7 0,-2 5-7,-7 22 1,0 0-21,-32 74-43,46-105 3,0 1 1,1 0-1,0-1 0,0 1 0,1 12 0,1-19 69,-1-1-1,1 1 1,0-1 0,-1 1 0,1-1-1,0 1 1,0-1 0,0 1-1,0-1 1,0 0 0,0 0 0,3 3-1,3 4-26,12 20 17,1-2 0,1 0 0,1-1 0,40 35 0,-12-20 65,22 13-45,30 11 3,-53-33 33,-35-21-39,1-1 0,0 0 0,32 13 0,-31-17 11,1 0 0,0-1 0,1 0 1,-1-2-1,27 1 0,21-3 34,-55 0-43,0-1-1,0 0 1,13-3 0,-8 1 12,-8 1-9,0 0 1,0 0-1,8-4 0,-8 4-10,-1-1 0,1 1-1,10-2 1,68-18-169,-58 14-128,10-4-2378,-2-2-4332,-23 9 4675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2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6920 1857 4168,'5'-8'452,"3"-5"977,9-19 1,-15 27-1131,0 0 1,-1 0 0,1-1-1,-1 1 1,0 0-1,0-1 1,0-7 0,-1 9-182,-1 0 0,1 0 0,-1 0 0,1 0 0,-1 0 0,0 0 0,0 1 0,-1-1 0,1 0 0,-1 1 0,0-1 0,0 1 0,0 0 0,0-1 0,-1 1 0,-2-3 0,-37-46 811,-82-77-1,-31-7-240,123 112-541,0 2 1,-1 2 0,-52-25-1,77 42-135,-49-21 62,-124-40-120,42 18 82,-34-26 147,156 64-150,-27-19-1,32 20-15,-48-37 9,21 15-67,-105-67 35,51 45 9,70 40-2,-129-66 53,-73-45-132,67 36 48,-14-8-17,74 41 45,-98-40-31,143 71 24,-86-23 0,130 42 11,-104-26 15,30 10-30,-123-26-11,9 12-36,7 15 88,62 8-87,68 5 53,-47-4 23,71 6-11,-133-8-98,26 10-58,-139 7-27,126 5 128,28-1 18,-22 0 15,46-3 2,-74 7-24,-97 17-63,93-3-95,-82 20-108,232-42 309,-296 68-66,159-26 16,-67 34 22,156-45-8,63-27 6,0 0 0,-18 16 0,24-17 14,-2 1-9,0 0-1,-19 22 1,21-19 12,0 2 1,1-1-1,1 2 0,0-1 0,1 1 1,1 0-1,1 1 0,0 0 0,1 0 1,-4 22-1,2 7-7,3-1-1,1 51 1,3-86 14,-1 11 4,2-1 0,0 0 0,1 1 0,6 25 0,-7-42-4,27 91-22,-27-90 23,48 120-12,73 93 5,-72-142 0,63 75 0,-17-36 36,56 52-32,-137-151-7,79 77-34,-38-45 88,91 60-1,-112-86-45,2-2 0,0-1 1,1-2-1,0-2 0,45 12 0,89 19 83,159 15-16,-48-22-53,-199-28-10,105 11-6,-33-7 1,-4-2 21,5 0 11,20-1-25,147 13 63,-155-11-36,-17 1-60,109 12 0,-105-12 36,122 10 83,-256-24-84,272 16 93,-124-15-97,-119-1-3,-9 0 26,56-6 1,70-22-29,75-28 54,-85 8-49,89-34 84,-34-5 76,-208 84-159,81-42 45,-58 27 9,-1-2 0,47-41 0,-53 41-51,-1-2 1,0-1-1,-2 0 1,22-35-1,11-33 14,-40 64-16,-1-1 0,-1-1 0,-1 0 0,6-40 0,-9 31-109,-2 0 0,-2-40-1,-1 60 3,0 5-138,-1 0-1,-1 0 1,0 0 0,0 0 0,-1 0-1,-1 1 1,-5-13 0,5 13-265,0 1 1,-1 0-1,-1 0 1,1 0-1,-14-17 1,10 18-230,1 0 0,-2 1 0,1 0 0,-1 1 0,-15-9 0,-57-31-3042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2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2998 8741,'-6'1'125,"3"-1"-36,0 0 0,0 0 0,0-1 0,0 1 0,0 0 0,-4-2 0,5 1-64,1 0 0,-1 0 0,0 0-1,1 0 1,0 0 0,-1 0 0,1 0 0,0 0 0,-1-1-1,1 1 1,0 0 0,0-1 0,0 1 0,-1-4 0,-2-2-2,1-1 0,-1 1 1,2-1-1,-1 0 0,1 0 1,0 0-1,0-13 0,0-9 89,3-37-1,6-18 11,21-106-1,27-16-195,64-105 14,-106 282 58,29-66-2,5 2 0,70-105 0,97-99 45,-208 292-38,122-150 170,-90 112-90,10-13 62,122-150 1003,-162 197-1070,141-196 1468,-28 2-10,-111 184-1367,9-17 254,15-40-1,-27 62-313,-2 0 0,0-1-1,0 1 1,-2-1-1,0 0 1,1-18 0,-4-56 808,1 87-888,-1 0-1,-1 0 1,1 0 0,0 0-1,-1 0 1,1 0 0,-1 0-1,0 0 1,0 1 0,0-1-1,0 0 1,-1 0 0,1 1-1,-1-1 1,-3-3 0,6 7-271,-1 1 0,0-1 1,0 0-1,-1 1 0,1-1 1,0 1-1,0-1 0,-1 0 0,1 0 1,-1 1-1,1-1 0,-1 0 1,1 1-1,-1-1 0,0 0 1,0 0-1,-1 2 0,-2 1-527,0-1 0,1 1-1,0 1 1,-1-1 0,-2 5 0,2-2-294,-16 22-3211,4-8 1715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3.5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84 325 7565,'2'-6'159,"0"1"0,0-1 0,0 0 1,-1 0-1,0 0 0,0 0 0,-1 1 0,0-1 1,0-8-1,0 13-104,0-1 45,-1 0 1,1 0 0,-1 0 0,1 0-1,-1 0 1,0 0 0,0 0 0,0 0-1,0 0 1,0 1 0,0-1 0,0 0-1,-1 1 1,1-1 0,-1 1 0,-2-3-1,-4-3 877,-18-11 0,21 15-616,2 1-169,1 0-153,0 1 0,-1-1 0,1 1 0,-1-1 0,1 1 0,-1 0 0,0 0 0,1 0 0,-1 0 1,-5 0-1,7 1-122,1 14 29,0-4 59,1-1-1,-1 1 1,1 0 0,5 19-1,34 115 8,-31-117 2,23 45 0,-27-61 6,0-1 0,1 0-1,0-1 1,0 0 0,1 0-1,1 0 1,0-1 0,0 0 0,0 0-1,1-1 1,0 0 0,11 6-1,-15-10 40,0-1-1,0 0 1,0 0-1,0-1 1,1 0-1,-1 0 1,0 0-1,1 0 1,-1-1-1,11 0 1,-12 0-22,0 0 1,-1-1-1,1 1 1,0-1-1,-1 0 1,1 0 0,-1 0-1,1 0 1,-1-1-1,0 1 1,1-1-1,-1 0 1,0 0 0,3-2-1,21-14 208,-2-1 1,0-1-1,-2-1 0,0-1 1,21-26-1,-29 28-162,-2-1-1,19-39 1,-25 46-70,-1 0 1,-1 0-1,0-1 1,4-22-1,-6 14-96,-1 0-1,-1-26 0,-1 41 17,1 2-20,-1 0-1,0 0 0,-1 0 0,0 0 0,1 0 1,-2 0-1,1 1 0,-1-1 0,0 0 0,-3-6 0,-1 0-360,-2-3-856,-13-20 0,18 31 436,0 0-1,0 1 1,0-1-1,-1 0 1,1 1 0,-1 0-1,0 0 1,0 0-1,-6-3 1,4 3-1181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4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46 364 8517,'13'-4'49,"-13"3"-30,0 1 0,1 0 0,-1 0 0,1 0 0,-1 0 0,1 0 0,-1-1 1,1 1-1,-1 0 0,1 0 0,-1 0 0,1 0 0,-1 1 0,1-1 0,-1 0 1,1 0-1,-1 0 0,1 0 0,-1 0 0,1 1 0,-1-1 0,1 0 0,-1 0 1,0 1-1,1-1 0,1 5 228,0-1 0,-1 1 0,2 7-1,5 17 283,40 109 237,-7-19-540,-27-75-150,79 210 395,-62-189 238,-26-55-357,-5-9-230,0-1 0,0 0 0,0 1 0,0-1 0,1 0 0,-1 1 0,0-1 0,0 0 0,0 0 0,0 1 0,1-1 0,-1 0 0,0 1 0,0-1 0,1 0 0,-1 0 0,0 0 0,1 1 0,-1-1 0,0 0 0,1 0 0,-1 0 0,3-6 692,-3-20-1367,0 19 826,0 1-271,-1 0 0,1 0 0,-1 1 0,0-1 0,0 0 0,-1 1 0,-4-11 0,0-1 1,-23-90-33,15 47 0,-26-100-60,29 110 74,5 26 8,-14-77 16,4-13-31,14 95 10,1-1 0,0 1 1,2-1-1,0 1 0,1-1 1,5-20-1,-5 28 1,1 1-1,1-1 1,0 1-1,0 0 1,1 0-1,1 1 1,0 0-1,0 0 1,1 0 0,0 0-1,0 1 1,11-9-1,-15 15-3,0 1 1,0-1-1,0 1 0,0 0 0,0 0 0,7-3 0,-9 5 13,0-1-1,0 1 0,0 0 0,0-1 1,0 1-1,0 0 0,1 0 0,-1 0 1,0 0-1,0 0 0,0 0 0,0 0 1,0 0-1,0 0 0,0 0 0,0 1 1,1-1-1,-1 0 0,0 1 0,0-1 0,0 1 1,0-1-1,0 1 0,1 0 0,0 2-3,0 0-1,0 0 1,0 1 0,0-1-1,-1 0 1,1 0-1,-1 1 1,2 5-1,5 29 7,-6-29-5,-1 0 0,-1 0-1,1 0 1,-2 11 0,0-14-37,0 0 0,-1 0 0,0 0-1,0 0 1,0 0 0,0-1 0,-7 10 0,-6 10-608,-1-2 1,-2 0-1,-28 29 1,6-17-2205,-1-2 1,-62 37-1,60-45 452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5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1 788 5048,'0'-78'2359,"0"80"-2361,0-1-1,1 0 1,-1 0-1,0 0 0,1 0 1,-1 1-1,1-1 0,0 0 1,-1 0-1,1 0 1,0 0-1,0 0 0,-1-1 1,1 1-1,1 1 1,19 15 13,-10-9-7,91 74 31,-73-60-24,1-1 0,58 31 0,-76-47 150,0 1 1,0-1 0,1-1 0,0-1 0,-1 1-1,1-2 1,0 0 0,15 0 0,-18-2 48,-5 1-113,-1-1 0,1 0 0,0 0 0,0 0 0,-1-1 0,1 0 0,-1 0 0,1 0 0,0 0 0,-1-1 0,0 0-1,1 0 1,-1 0 0,0 0 0,0-1 0,0 1 0,5-5 0,26-24 184,0-2-1,-2-1 0,31-42 1,19-44-215,20-46 2,59-119 68,-119 189-1051,-21 34-4291,-17 46 3075,5-1 123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5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77 8105,'1'-22'717,"-1"19"-558,0-1 0,1 1 1,-1 0-1,0 0 0,-1-1 1,1 1-1,-1 0 0,1-1 1,-1 1-1,0 0 0,0 0 1,-3-4-1,-1-1-152,5 8-9,0 0-1,0 0 1,0 0-1,0 0 1,0 0 0,-1 0-1,1 0 1,0 0 0,0 0-1,0 0 1,0 0-1,0 0 1,0 0 0,0 0-1,0 0 1,0 0-1,0 0 1,0 0 0,-1 0-1,1 0 1,0 0 0,0 0-1,0 0 1,0 1-1,0-1 1,0 0 0,0 0-1,0 0 1,0 0-1,0 0 1,0 0 0,0 0-1,0 0 1,0 0-1,0 0 1,0 0 0,0 1-1,0-1 1,0 0 0,0 0-1,0 0 1,0 0-1,0 0 1,0 0 0,0 0-1,0 20-225,0-11 279,0 6-37,0 0 1,2 0-1,-1 0 1,2 0-1,3 14 1,53 238 245,-17-94-103,-34-143-129,26 82 69,-30-101-72,4 12 141,19 35 1,-24-51 14,5 7 737,-8-14-785,0 1-1,1-1 0,-1 1 1,0-1-1,1 1 0,-1-1 1,1 1-1,-1-1 0,0 1 1,1-1-1,-1 0 0,1 1 1,-1-1-1,1 0 0,-1 1 0,1-1 1,0 0-1,0 0 520,-1-4-612,1 0 1,-1 0-1,-1-1 1,1 1-1,-1 0 1,1 0-1,-1 0 1,0 0-1,-1 0 1,-1-5-1,2 6-18,-7-16-39,0 0 0,-2 0 0,-13-21 0,15 28-5,0 0 1,-2 1-1,1 0 0,-1 1 0,-16-14 0,22 21 13,0 0 0,0 1-1,0-1 1,0 1-1,-1 0 1,1 0-1,-1 0 1,1 0 0,-1 1-1,0 0 1,1 0-1,-8-1 1,8 2 5,0 1 1,1-1-1,-1 0 0,0 1 1,1 0-1,-1 0 1,1 0-1,-1 0 0,1 0 1,-1 1-1,1 0 0,0-1 1,0 1-1,-1 1 1,2-1-1,-4 3 0,0 0-14,1 0-1,0 1 1,0-1-1,1 1 1,0 0-1,0 1 1,0-1-1,1 1 1,0 0-1,0-1 1,0 1-1,1 1 1,0-1-1,1 0 1,-2 14-1,2-8-32,1-1 0,0 0-1,3 19 1,-2-26 55,1 1 0,0-1 1,0-1-1,1 1 0,-1 0 0,1-1 0,0 1 0,0-1 0,0 0 1,1 0-1,0 0 0,0 0 0,0-1 0,0 1 0,0-1 1,9 5-1,-9-6-1,1-1 0,-1 1 1,1-1-1,0 1 0,-1-2 0,1 1 1,0 0-1,0-1 0,0 0 0,8-1 1,0 1-2,-5 0-3,0-1 1,0 0 0,0 0-1,0-1 1,0 0-1,0 0 1,14-6 0,-3-2 1,28-18 1,-42 24 0,98-73 39,-95 70-37,14-11 6,0 0-1,-2-2 0,0 0 1,25-35-1,-44 54-7,7-10 33,0 0 1,-1 0-1,0-1 0,-1 0 0,8-21 1,-11 22 119,-1 0 1,0 0-1,-1 0 1,-1-19-1,-1 30-170,-1 0 0,1 0 0,0 0 0,-1 0 0,1 0 0,-1 0 0,1 1 0,-2 0 0,-2 2 20,2 1-1,-1 1 0,0-1 0,-3 6 0,-3 4 22,-50 60 24,58-72 10,2-1-26,0 0 1,0-1-1,-1 1 1,1 0-1,-1-1 0,1 1 1,-1-1-1,1 1 1,-1-1-1,1 1 1,-1-1-1,1 1 1,-1-1-1,0 0 1,1 1-1,-1-1 1,0 0-1,1 0 0,-2 1 1,2-10 26,0-2-87,2-34-81,-2 41 99,1 0-1,0-1 1,0 1 0,1 0 0,-1 0-1,1-1 1,4-6 0,5-8-14,-6 10-23,0 1 1,7-9 0,-12 16 41,1 1 0,0-1 0,-1 1 0,1-1 0,-1 1 0,1 0 0,0-1 0,-1 1 0,1 0 0,0 0 0,-1-1 0,1 1 0,0 0 0,-1 0 0,1 0 0,0 0 0,-1 0 0,1 0 0,0 0 0,0 0 0,-1 0-1,1 0 1,0 0 0,-1 1 0,1-1 0,0 0 0,-1 0 0,1 1 0,0-1 0,-1 0 0,1 1 0,-1-1 0,1 1 0,0 0 0,4 2 1,-1 0 0,0 1 0,5 5 0,-7-6-17,101 106-18,-80-83-9,-9-9-267,0-2-1,1 0 1,31 23-1,-43-35 232,3 2-217,0-1 1,1 1 0,0-1 0,0-1-1,0 1 1,0-1 0,0 0 0,1-1-1,10 3 1,-14-5 73,0 1-113,1-1 0,-1 1 0,1-1 0,0 0-1,-1-1 1,1 1 0,-1-1 0,1 0 0,5-2 0,3-2-656,-1 0 0,0 0 0,0-2 0,0 1 0,12-11 0,7-8-709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5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88 8705,'0'-72'3435,"0"71"-3411,0 1-1,0-1 1,0 1-1,0-1 0,0 1 1,-1-1-1,1 1 0,0 0 1,0-1-1,0 1 0,0-1 1,-1 1-1,1 0 0,0-1 1,-1 1-1,1-1 0,0 1 1,-1 0-1,1-1 1,0 1-1,-1 0 0,0-1 1,1 1-20,0 0 0,0 0 0,-1 0 0,1 0 0,0-1 0,0 1 0,-1 0 0,1 0 0,0 0 0,0-1 0,0 1 0,-1 0 0,1 0 0,0-1 0,0 1 0,0 0 0,0-1 0,0 1 0,0 0 0,-1-1 0,1 1-12,0 0 0,0 0-1,0 0 1,0 0 0,-1 0 0,1 0 0,0 0 0,0 0-1,0 0 1,0 0 0,-1 0 0,1 0 0,0 0 0,0 0-1,0 0 1,-1 0 0,1 0 0,0 0 0,0 0 0,0 0-1,0 0 1,-1 0 0,1 0 0,0 1 0,0-1 0,0 0 0,-1 0-17,1 2 17,-1 1 0,1-1 0,-1 1 0,1-1-1,0 1 1,0-1 0,0 1 0,1 4 0,-1 3 7,1-3 16,-1 0 1,1 0-1,1 0 0,-1 0 1,4 10-1,-3-12-6,59 221 394,-18-85-139,29 53-41,-53-144-142,3-2 0,55 91 0,-72-132-73,16 25 32,27 30 1,-35-47 17,1 0 0,1-1 0,32 24 1,-43-36-705,-6-5-1547,-1-3 962,-1 1 1,1 0 0,-1 1 0,-7-8-1,-20-19-2481</inkml:trace>
  <inkml:trace contextRef="#ctx0" brushRef="#br0" timeOffset="1">50 758 12169,'-18'-19'640,"15"11"-196,3 0 20,0-3-276,0 0-72,13-3-124,5-2 12,37-23 4,-17 17 44,9-4-24,8 1-176,9-4-392,5 1-472,79-26-2216,-74 28 1004,-1 1-297,-4 0 509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5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19 436 8293,'-3'5'320,"1"1"0,-1-1 0,1 1 0,0 0 0,0 0 0,1 0 0,0 0 0,-1 12 0,4-17 568,0-1-752,2 0 12,0 0 0,0 0 0,0-1 0,0 1-1,0-1 1,0 0 0,0 0 0,-1 0 0,1-1 0,0 1-1,6-5 1,155-88 554,-155 88-674,72-50 300,-66 44-247,74-60 440,-88 69-503,13-11 173,18-20 1,-28 28-158,-1 1-1,0-1 0,0 0 1,-1 0-1,0-1 1,0 1-1,0-1 0,1-6 1,-1 2-13,-2 1 0,1 0 0,-1-1 0,-1-11 0,0 19-23,0 1 1,0 0-1,0 0 0,-1-1 0,1 1 0,-1 0 1,1 0-1,-1-1 0,0 1 0,0 0 1,0 0-1,0 0 0,-1 0 0,1 0 0,-3-3 1,1 2-8,0 1 1,0 0-1,0-1 1,0 1 0,0 1-1,-1-1 1,1 0-1,-7-2 1,-1 1-8,1 1 0,-1 0-1,0 0 1,0 1 0,-13 0 0,18 2 12,0-1 0,0 1 0,0 0 1,0 0-1,0 1 0,0-1 0,0 1 0,0 1 1,1-1-1,-8 5 0,0 1-6,1 1-1,-20 19 0,20-17 17,1 1 0,0 0 0,1 1-1,0 1 1,-11 20 0,16-25-4,-3 5-9,0 1-1,1 0 0,0 0 1,1 0-1,1 1 1,1 0-1,0 0 1,1 1-1,0-1 1,2 0-1,0 23 0,1-19-10,1-1 0,1 1 0,1-1 0,1 0-1,8 27 1,-9-37 11,0 0-1,1 0 0,1-1 1,-1 1-1,1-1 1,12 14-1,-7-11-5,0 0-1,1-2 1,14 12-1,-14-13-62,0-1-1,0 0 0,1 0 0,0-1 0,0-1 0,21 7 0,-5-2-494,1-2 0,0-1 0,36 4 0,60-6-2590,-105-5 2532,21-2-1223,7-5-1865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5:56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546 787 10885,'-141'106'646,"-79"58"1746,83-74-1149,89-63-794,190-126-83,301-157-451,-106 89 31,139-49-49,123-49-2397,-431 190-593,-18 3-2949,-109 49 3734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307 739 2380,'-161'27'3205,"66"-10"38,56-11-1798,27-1-1391,14-6-54,-1 1 0,1 0 0,0 0 0,-1-1 1,1 1-1,-1-1 0,1 0 0,-1 1 0,1-1 0,-1 0 0,1 0 1,-1 0-1,0 0 0,2-2 0,204-135 135,-79 48-185,34-23-28,-119 84 55,226-149-44,-245 163 52,119-70-94,-99 61 58,79-39-122,-115 59 182,-5 3 9,-1-1-1,1 1 1,0 0 0,0 0-1,0 0 1,0 0 0,5 0-1,-8 1 30,-9 0-28,-442 0 758,451 0-842,9 0-263,-1-1 322,1 0 1,0 0-1,-1-1 1,11-3-1,-3 1 6,1 0-1,3-1 6,-1 1 0,1 1 0,34-1 1,10 4 173,-63 0-169,-1 0 0,1 0 0,0 0 0,-1 0 0,1 0 0,-1 0 0,1 0 0,0 0 0,-1 1 1,1-1-1,-1 0 0,1 0 0,-1 0 0,1 1 0,-1-1 0,1 0 0,-1 1 0,1-1 0,-1 0 0,1 1 0,0 0 0,-1 0-1,0 0 1,1 0 0,-1 0 0,0 0-1,0 0 1,0 0 0,0 0-1,0 0 1,0 1 0,0-1-1,0 0 1,0 0 0,0 0-1,-1 1 1,-1 8-25,-1 0 1,-1 0-1,0 0 0,-5 9 1,-26 45-877,25-46 474,-53 92-3430,6-10-116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2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1734 2468,'0'54'1879,"-1"-50"-1656,0 0 0,0 0 0,0-1 0,-1 1 0,1 0 0,-1 0-1,0-1 1,0 1 0,-1-1 0,1 1 0,-5 3 0,-3 8 686,10-14-794,-1 0 0,0 0 1,0 0-1,0 0 0,1 0 0,-1-1 1,0 1-1,0 0 0,0 0 1,-1-1-1,1 1 0,0 0 0,0-1 1,0 1-1,-2 0 0,-18 0 1226,21-1-1338,-1 0 29,0 0 1,0 0-1,0-1 0,0 1 0,0 0 0,0-1 1,1 1-1,-1-1 0,0 1 0,0-1 1,0 1-1,1-1 0,-1 0 0,0 1 1,1-1-1,-2-1 0,-9-15 121,8 12-83,-3-5-24,0 0 1,1-1 0,0 0-1,1 0 1,0-1 0,-3-20-1,-7-65-44,13 86 4,-6-201 29,7 174-42,13-184-41,-11 201 44,49-426-163,15 100 200,-17 184-54,-37 128-4,20-36 0,-20 47 10,-10 18-34,1 0-1,0 1 0,0 0 1,0-1-1,1 1 0,0 0 1,6-6-1,-8 12-973,-1 5 796,-1 4 276,0-10-99,0 36-2377,0-35 2215,-1 0 0,1 0 0,0 1 0,-1-1 0,1 0 0,-1 0 0,1 0 0,-1 0 1,0 0-1,1 0 0,-1-1 0,0 1 0,0 0 0,1 0 0,-1 0 0,-1 0 0,-4 5-1114,-5 6-326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2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20 367 7193,'-1'1'214,"0"-1"0,0 1-1,0 0 1,0-1 0,0 1 0,0-1 0,0 1 0,0-1 0,0 1 0,0-1 0,0 0 0,0 1 0,0-1 0,0 0 0,0 0 0,-2 0 0,2-17 646,1 12-832,1-1 1,-1 0 0,1 0-1,0 1 1,1-1 0,-1 1-1,1-1 1,0 1 0,0-1 0,6-8-1,4-10 63,1-4-13,1 0 0,30-43 0,-37 60-72,8-9 7,21-25-1,-32 41-13,5-6-9,13-12 1,-19 20 10,0 0 0,0-1-1,0 1 1,0 1 0,1-1 0,-1 0 0,0 1 0,1-1 0,-1 1 0,5-1-1,-6 2 2,1-1 3,0 0 0,1 1 1,-1-1-1,0 1 0,1 0 0,-1 0 0,1 0 0,-1 0 0,0 1 1,1-1-1,-1 1 0,0 0 0,0 0 0,1 0 0,-1 1 1,0-1-1,0 1 0,0-1 0,4 4 0,6 7 67,1 1 1,15 20-1,-23-24-182,1-1 0,-2 2 0,1-1 0,-1 1 0,-1-1 0,6 18 0,-3 1-1032,-1-1-1,-1 1 0,1 34 0,-6 33-3065,0-48 2393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3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288 1564 6357,'1'19'-168,"0"-5"7784,-2-21-7474,0 0 0,0 0 0,-1 1 0,1-1 0,-5-10 0,-5-18 68,-14-110 408,-2-44-316,-24-184-86,13 91-202,0 12 36,20 151-12,14 95-50,0-1 1,-10-29 0,13 52-49,0-1 1,0 1-1,0 0 0,0-1 1,-1 1-1,1 0 1,-3-4-1,3 5-233,0 1 0,0-1 0,1 0 0,-1 1-1,0-1 1,0 0 0,0 1 0,0-1 0,0 1 0,0 0 0,0-1 0,0 1 0,0 0 0,0-1 0,0 1-1,0 0 1,-1 0 0,1 1 70,0 0 0,0 0 0,1-1 0,-1 1-1,0 0 1,1 0 0,-1 0 0,1 0 0,-1 0 0,1 1-1,-1-1 1,1 0 0,0 0 0,-1 0 0,1 2-1,-2 3-893,-4 8-949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3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49 475 9053,'-1'3'213,"0"0"1,0 0-1,0 0 0,0 1 1,0-1-1,-1 0 0,1 0 1,-1-1-1,-4 6 0,-3-3 1667,9-5-1844,0 0-1,-1 0 1,1 0 0,0 0 0,-1 0 0,1 0 0,0 0 0,-1 0-1,1 0 1,0 0 0,-1 0 0,1 0 0,0 0 0,-1 0 0,1-1-1,0 1 1,-1 0 0,1 0 0,0 0 0,0 0 0,-1-1 0,1 1 0,0 0-1,0 0 1,-1 0 0,1-1 0,0 1 0,0 0 0,-1-1 0,1 1-1,0 0 1,0 0 0,0-1 0,0 1 0,0 0 0,-1-1 0,-3-18 278,1 0 1,0-1-1,0-29 1,6-56-25,-1 88-286,1 1 0,1 0 0,8-26 0,-7 27-15,4-12 3,24-47-1,-27 63 15,0 1-1,11-14 0,-14 20-4,0 1 1,0 0-1,0 0 1,0 0-1,1 0 1,0 0-1,0 1 1,-1 0-1,7-3 0,-2 2-4,0 0-1,1 1 1,-1 0-1,1 1 1,-1-1-1,1 2 1,-1-1-1,1 1 1,0 0-1,-1 1 1,1 0-1,-1 1 1,1-1-1,-1 2 1,10 3-1,78 39-1079,-77-35-162,-1 1 0,32 24 0,-44-31 884,44 38-5955,-36-28 4072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5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7166 1114 3932,'-20'-4'467,"15"3"-272,1 1 1,-1-1-1,0-1 0,1 1 0,-1-1 1,1 1-1,0-1 0,-1-1 0,1 1 0,-6-5 1,5 3 72,0-1 1,-7-9 0,-13-12 521,14 16-648,-1 0 0,-24-13 0,-164-84 326,96 58-273,61 29-171,-1 2 1,-48-12 0,-25-1 88,-125-23 245,-61-23-327,126 27-26,-165-36 19,-62-17-3,186 43 39,-181-31-96,-67 12 14,209 41-10,246 37 29,-272-33 31,26 11-2,-114 2-9,127 15 28,-92-4 100,121 4-12,-76 4 76,238 2-172,3 1-43,0 3 1,-93 18-1,138-21 4,-138 34-26,95-20 40,-1 2 1,2 2-1,-55 31 0,92-45-18,-98 56-63,76-40 62,1 2 0,1 1 1,-38 39-1,49-42 3,-29 40 1,-8 28 1,47-73-1,-59 103-6,-33 69-1,34-60 70,-23 55-168,35-69 42,39-80 47,2 1 0,1 0-1,1 1 1,2 1 0,-7 49-1,13 38-22,4-106 32,0-9 6,0 5-1,0-1 0,1 1 1,0-1-1,4 18 0,12 35-3,-12-48 7,0 4-11,15 37 1,11 15-23,-19-47 13,1-1 0,34 49 0,-42-67 20,13 17-11,27 31 1,-26-36 7,1 0 1,0-1 0,1-1-1,1-1 1,34 19-1,47 25 20,201 79 206,-63-57-149,-41-25-34,-121-36-23,77 22 5,75 20 49,-207-58-58,101 24 28,87 13 4,-66-11 45,-8 2 14,-42-9-40,69 18-12,70 17-85,-86-25 29,71 17 27,-65-13 4,-25-9-14,-2 0 25,51 7-9,142 3-24,22-25 33,-135-15-8,-176 0-32,68-1-18,81-6-524,-78 7-461,-46 0 342,62 0-4688,-99 0 3702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0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31 7625,'9'-3'163,"21"-6"61,-29 9-118,0 0 0,-1-1-1,1 1 1,0 0 0,0-1-1,0 1 1,0-1 0,-1 1-1,1-1 1,0 0 0,0 1 0,-1-1-1,1 0 1,0 0 0,-1 1-1,1-1 1,-1 0 0,1 0-1,-1 0 1,0 1 0,1-1 0,0-4 3766,-25 5-3043,24 2-842,0 5 16,0-5 43,0-2-79,-1 0 33,1 1 0,-1-1 0,0 0 0,1 0 0,-1 0 0,0 0 0,1 0 0,-1 0 0,0 0 0,1 0 0,-2-1 0,0 1-2,0 0 81,-14 0-132,-3 0-568,-27 0 609,45 0 26,-15 0-240,7-1 217,8 1 7,1-1 1,0 1-1,0 0 1,0 0 0,-1-1-1,1 1 1,0 0-1,0 0 1,0-1-1,0 1 1,0 0-1,0-1 1,0 1-1,0 0 1,-1-1-1,1 1 1,0 0-1,0 0 1,0-1-1,0 1 1,1-1-1,-3 1-15,1-1 1,0 1-1,-1 0 0,1-1 0,0 1 0,-1 0 0,1 0 0,0 0 1,-1 0-1,-1 1 0,1-1-245,0 0 429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6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52 4692,'-3'-5'244,"-1"1"-1,1-1 1,-1 1 0,0 0-1,0 0 1,-1 0-1,1 0 1,-1 1-1,0 0 1,0 0-1,-8-4 1,11 6-259,2 1 8,0 0-1,0 1 1,-1-1 0,1 0 0,0 0-1,0 1 1,0-1 0,0 0 0,0 1 0,0-1-1,0 0 1,0 1 0,0-1 0,0 0 0,0 0-1,0 1 1,0-1 0,0 0 0,0 1 0,0-1-1,1 0 1,-1 0 0,0 1 0,0-1 0,0 0-1,0 1 1,1-1 0,-1 0 0,8 23 118,18 54 498,4 43 179,34 238 43,-34-90-647,1 110 115,-16-153 18,22 226 635,-2-77-156,-16-182-500,25 315-75,-25-237-164,1 38 73,-7-136-167,1 28 95,-7-96-38,-2 30-1757,-7-134 415,2 0 1212,-1 0-1,1 0 1,-1 0 0,1 0 0,0 0-1,-1 0 1,1-1 0,-1 1 0,1 0-1,-1 0 1,1 0 0,0-1 0,-1 1-1,1 0 1,0-1 0,-1 1 0,1-1-1,-7-6-927,1-1 0,1 0 0,-1-1 0,1 1-1,-5-14 1,-5-10-128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8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1 484 6937,'41'-202'-3,"-38"190"9,0 0 0,1 1 0,0-1 0,0 1 0,7-11 0,-7 16 7,0 1 0,0 0-1,1 0 1,0 0 0,0 0 0,0 0 0,0 1 0,1 0 0,-1 0-1,9-4 1,27-11 102,1 1-1,81-22 1,-56 23-38,0 3-1,73-6 1,164 3-9,-119 19-73,-1 13-2,168 45 55,-326-55-44,272 56 43,21 4-19,-282-58-21,344 56 91,196-12-44,-241-43-12,-41-8-16,-241-2 9,104-17 0,-14-9 47,-112 19 47,-1-1 0,36-18 0,-62 25-83,79-39 726,-55 24 94,48-37 0,-75 53-764,-1 1 0,1-1-1,0 1 1,-1-1 0,1 0-1,-1 1 1,0-1-1,2-3 1,-3 5-122,14 0-95,-4-1 111,0 1 0,0-1 1,17-4-1,15-2 9,120-16 14,-38 11-48,187-4 31,-256 15 0,81 3 12,-15 5-2,-40 3-33,33 2 43,-72-6-19,47 3-18,-6-1 27,140 4 1580,-219-13-1574,0 1-1,0-1 1,0 0 0,0 0-1,0 0 1,0-1-1,4-1 1,14-5-57,-14 6 23,0 2 0,-1-1 0,1 1 1,10 1-1,3 0-59,-20-1 73,0 0 1,1 0 0,-1 0 0,0 1 0,0-1 0,0 0 0,0 1-1,0-1 1,0 1 0,-1-1 0,1 1 0,0 0 0,0-1 0,0 1-1,0 0 1,-1 0 0,1-1 0,0 1 0,1 2 0,1 1 0,8 7 4,10 9 64,-1 1 0,-1 1 0,0 1 0,22 38 0,-24-27 366,-1 0 1,16 49-1,-29-74-368,26 103 502,16 185-94,-26-85-327,-2 83-39,-15-271-104,26 401 100,-1-115 16,19 146 136,-31-304-78,30 300-112,-19-191-124,-24-242 177,1 5 186,-2-8 5543,-10-15-4556,-4-2-1296,1-1-1,0 0 0,0 0 1,-15-6-1,-14-2-96,-150-21-117,-50 5 127,-299 9-38,147 39 86,356-19 41,27-2 2,-313 32-32,-130 23-21,-237 35 137,650-86-26,-363 43 671,352-43-631,-347 31-37,51-19-59,25-14 30,232-3-14,61 0-12,-22 0 23,-78-9 1,88 3-17,-34-3-22,-76-21 1,112 20-380,38 10 51,0-1 1,0 1-1,0 0 0,0 0 0,0 0 1,0 0-1,0 0 0,-1 0 0,1 0 1,0 0-1,-2 1 0,1 0 204,0-1 1,0 2-1,0-1 0,0 0 1,0 0-1,1 1 0,-4 2 1,-7 6-147,-67 46 141,-108 74 32,-84 29 31,-22-13 108,169-92-54,-33 9-820,156-63 334,39-12-11213,-24 6 9646,0 1 143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09.5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1454 6197,'-11'0'212,"2"0"81,0 0-1,0-1 1,0 1-1,0-2 1,-10-2-1,4 0 224,7 3-104,-1-2 0,-13-5 0,19 7-342,0-1-1,0 0 1,0 0 0,0 0-1,0 0 1,0 0-1,1-1 1,-1 1-1,1-1 1,-5-5 0,4 2-37,0 1 0,0-1 0,1 0 0,-1 0 0,1 0 0,1 0 0,-1 0 0,-1-13 0,2 7-2,1 1 1,0-1 0,1 1-1,3-16 1,3-4 9,2 1-1,17-42 1,-23 64-33,25-60-12,4 1-1,61-96 1,53-46-106,-86 133 117,117-116-1,-44 60 389,-89 91-40,24-26 816,-52 51-279,25-36-1,-40 50-859,0 0 1,0 0-1,0 1 1,-1-1-1,1 0 0,-1 0 1,1 0-1,-1 0 1,1 0-1,-1 0 1,0 0-1,0 0 1,0-3-1,-1 1-50,0 3 9,0 1 0,-1-1 0,1 0 0,-1 1 0,1 0 0,-1-1 0,1 1 0,-1 0 0,-2 0 0,4 0-13,-46 47-10811,28-26 9628,8-10 493,-1 0 0,-20 16 0,16-15 305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10.0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54 453 5064,'-4'2'373,"-1"-1"-1,0 0 1,1 1-1,-1-2 0,0 1 1,0 0-1,0-1 1,-7 0-1,12-1-350,0 1 0,0 0-1,-1 0 1,1-1 0,0 1 0,0 0 0,-1-1-1,1 1 1,0 0 0,0-1 0,0 1-1,-1 0 1,1-1 0,0 1 0,0 0 0,0-1-1,0 1 1,0 0 0,0-1 0,0 1-1,0-1 1,0 1 0,0 0 0,0-1-1,0 0 1,2-11-44,0 9 18,1-1 1,-1 1-1,1 0 0,0 0 1,3-3-1,1 0-10,25-25-82,1 3 0,1 0 1,48-28-1,57-34 162,-131 85-61,81-59 18,-72 51 1,-1-1-1,25-28 0,-40 41-20,1 0 0,-1-1-1,0 1 1,0-1-1,0 1 1,0-1 0,0 0-1,0 1 1,-1-1-1,1 0 1,-1 0 0,1 0-1,-1 1 1,1-1-1,-1 0 1,0-4-1,0 6-2,-1-1-1,1 1 0,0 0 0,0-1 0,-1 1 1,1-1-1,0 1 0,-1-1 0,1 1 0,-1 0 1,1-1-1,0 1 0,-1 0 0,1-1 0,-1 1 1,1 0-1,-1 0 0,1 0 0,-1-1 0,1 1 1,-1 0-1,0 0 0,1 0 0,-1 0 0,1 0 1,-1 0-1,1 0 0,-2 0 0,-22 0-12,17 0 16,2 0 8,-1 1-1,0 0 0,0 0 1,0 0-1,1 1 0,-1 0 1,-6 2-1,-39 23 248,30-15-92,14-8-140,0 0 0,1 0 0,-1 0 0,1 1 0,0 0 0,1 0 0,-6 7 1,10-12-31,1 0 1,0 1 0,0-1 0,-1 0-1,1 0 1,0 1 0,0-1 0,0 0-1,0 1 1,-1-1 0,1 0 0,0 1 0,0-1-1,0 0 1,0 1 0,0-1 0,0 0-1,0 1 1,0-1 0,0 0 0,0 1-1,0-1 1,0 0 0,0 1 0,0-1 0,0 0-1,0 0 1,1 1 0,-1-1 0,0 0-1,0 1 1,0-1 0,0 0 0,1 1-1,-1-1 1,0 0 0,0 0 0,1 1 0,-1-1-1,0 0 1,1 0 0,13 6 193,-12-5-138,60 18 1126,137 49-582,-175-57-573,42 27-1,-59-34 5,1 1-1,-1 0 1,0 0-1,-1 1 1,0 0 0,0 0-1,0 1 1,0 0 0,-1-1-1,0 2 1,6 11-1,-9-14 3,0 1-1,0-1 0,0 1 0,-1-1 0,1 1 0,-1-1 0,-1 1 0,1 0 1,-1 6-1,0-3 10,0-1-86,0-1 0,0 0 0,-1 0 0,0 0 1,-1 0-1,0 0 0,0 0 0,0 0 0,-5 9 0,-3 3-917,-22 30-1,27-42 690,-36 48-2427,-32 34-1720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2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2147 744 1980,'0'0'156,"-1"0"96,-2 0-31,0 0 1,0 0-1,0-1 0,0 1 0,0-1 0,0 0 1,1 0-1,-1 0 0,0 0 0,0-1 0,-2-1 0,-9-4 561,-16-3 759,-123-66-645,95 47-611,-101-37 0,78 41 269,-119-20 0,34 22-439,50 19 201,-5 4 145,121 0-461,-12 0 27,0 0-1,-13 3 1,-136 35-27,153-35 7,0-1 0,1 1 0,-1 1 0,0-1 0,1 1 0,-9 7 0,7-5 5,-20 14 25,-36 33 1,25-19 63,-53 42 205,-123 81 180,191-140-433,-130 94 54,143-101-122,0 0 0,-15 16 0,19-17 9,3-4 5,1 1-1,0-1 1,0 1 0,0 0-1,1 0 1,0 0-1,0 1 1,1-1 0,0 1-1,0-1 1,0 1-1,1 0 1,0 0 0,0 10-1,0-14 6,-4 180 229,5-146-195,1-18-19,0 0 1,1-1-1,1 1 0,1-1 0,6 20 0,-2-11-5,-8-24-13,28 86 48,-9-38 51,34 82 543,-40-103-562,2-2 0,1 0 0,1 0 0,28 33 0,-6-17 23,1 0 0,64 51 0,-68-64-52,53 35 1,-72-55-37,60 37 88,-47-31-69,1-1 0,0-2 0,39 12 0,56 11 13,-45-19 25,115 11 0,81-18-18,-260-11-54,11 0 1,0-1 0,48-7 0,-16-3 16,92-18 92,-142 27-104,123-31 38,-81 17-14,91-41-1,-124 48-30,74-37 31,-72 34-12,-1-1 0,0-1-1,0-1 1,-2 0 0,18-19-1,-13 10 1,30-41-1,-29 32 59,-3-1-1,35-71 1,-55 102-74,57-138 82,-39 79 77,-1 0 0,12-91 0,-27 133-139,20-195 99,-24 27-156,-4 133-84,-21-96 0,22 133 73,-11-44-276,-2 0 0,-31-76 0,28 94-209,-1 0 1,-3 1-1,-1 1 1,-48-59-1,54 79 47,-1 1-1,-29-24 1,5 9-919,-73-46 1,-82-22-2739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32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7024 1080 3188,'-5'-11'613,"0"0"-1,-1 1 1,0 0-1,0 0 1,-10-11-1,-43-42-70,-23-11-35,65 60-449,-35-32 85,-131-94-70,34 50-14,-40-6-115,157 81 60,-162-68-18,66 40 44,-117-23-9,161 46-38,-49-10 1,-37-6-6,93 21 15,-69-14-8,-71-13-30,60 14 87,-130-16-72,-39 15-2,153 26 31,-126 10 7,233-2 25,-52 6 38,-2 4-63,-31 8-12,-119 20-2,158-26 20,-89 16 31,185-30-41,-131 26 10,-35 14-40,128-29 21,46-12 6,-148 35-11,-123 24 22,3 14 26,145-31-87,-92 31 110,211-70-60,-227 83 16,112-34-43,-60 42-3,48-3 17,93-54-13,-67 72 0,100-98 16,0 1 1,1 1-1,-19 28 1,24-32 15,-5 11-19,0 0 1,2 1-1,1 0 1,-9 36-1,-27 153-15,43-197 19,-9 52-39,-2 134 0,13-182 36,2 43-25,2-27 27,10 35-1,5 3 5,47 119-1,9-26-31,-66-148 40,39 70-4,-21-46 7,2-2-1,1 0 0,2-2 0,39 35 0,107 70 10,11-24 5,-148-95 1,87 52 2,-56-32-16,177 99 150,-185-111 15,103 36 0,17-8-149,99 20 5,-97-27-27,80 29 8,-86-28 27,-128-39 2,158 42 350,-35-16-38,101 8-279,-268-48-67,182 22 32,214 3 50,4-6 58,-387-18-135,82 2-8,61-3 15,-98-1 10,99-2 30,-20-9 6,195-25 572,-234 13-499,133-47-1,-52 4-40,-72 19-25,-68 27-60,86-40 316,29-39 359,-102 52-396,-3-2 1,61-67 0,203-256-74,-268 308-195,138-182 184,-58 56 412,-91 127-366,-4-2 0,46-104 0,-77 154-233,15-39 65,20-70 0,-35 98-80,0 0 0,-2 0 0,-1-1 0,-1 0 0,-2 0 0,0 0 0,-6-42 0,4 51-81,-2 0 0,0 0-1,-1 0 1,-1 0 0,0 1 0,-15-32-1,10 31-105,0 0 0,-1 0 0,-1 1 0,-1 0 0,0 1 0,-1 1 0,-1 0 0,0 1 0,-1 0 0,-27-17 0,13 11-382,-2 1 0,1 2 0,-43-18 0,43 24-218,-1 0 0,0 2 1,-1 2-1,1 0 1,-1 3-1,-40-2 1,-31 5-2404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33.6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0 268 4288,'5'-8'69,"-3"5"177,0 1 0,0-1 1,0 0-1,-1 0 1,1 0-1,-1 0 1,0-1-1,0 1 0,0 0 1,1-4-1,-2 7-290,0 9-52,0-4 109,0-1 1,0 1-1,1 0 0,0 0 0,0-1 0,0 1 0,3 6 1,4 10 130,-1 1 0,-1 0 0,4 25 0,-5-26-30,-3-8-26,0-1 109,1 0-1,0 0 0,1-1 1,0 1-1,8 15 0,-11-25-31,1 0-1,-1 1 0,1-1 0,-1 0 1,1 0-1,0 1 0,0-2 0,2 3 1,-2-3-77,-1 0 1,1 0-1,-1 0 1,1-1 0,-1 1-1,1-1 1,0 1-1,-1-1 1,1 0 0,0 0-1,-1 0 1,1 1-1,0-2 1,0 1 0,-1 0-1,1 0 1,2-1-1,10-3 112,0-1 0,0 0 0,25-14 0,44-29-114,164-121-17,-242 165-67,218-166 146,-214 163-146,68-60 5,-64 55-105,-9 8-491,0 0 1,0 0 0,0 0 0,7-3 0,-9 18-4867,-2 3 3473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35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5561,'35'0'5093,"-39"5"-1649,13 15-15735,-3-6 11080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38.4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12017,'16'3'17,"-11"-3"-160,0 1 0,0 0 0,-1 0 1,1 1-1,0-1 0,-1 1 0,1 0 0,-1 0 1,1 0-1,5 5 0,-25-11-8600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4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57 5048,'-5'-6'499,"0"0"-1,0 0 0,-1 1 0,0 0 0,-7-6 0,-9-5 1003,22 15-1493,2 5-288,31 58 216,14 24 102,68 182-43,-25-46 102,-85-213-59,-4-7 96,0-1-1,-1 0 1,1 1 0,0-1 0,-1 0 0,1 1 0,0-1 0,-1 3 432,0-14-63,0-240-442,0 219-63,-1 6-3,4-46-1,2 47-26,0 0 0,11-28 0,-13 43 12,2-5-40,1 0 0,7-14 0,-12 26 54,-1 1-1,1 0 1,0 0-1,-1 0 1,1 0-1,0 0 1,0 0-1,-1 0 1,1 0-1,0 0 1,0 0-1,0 0 1,0 0-1,0 0 1,1 1-1,-1-1 1,0 1-1,0-1 1,0 1-1,1-1 1,-1 1-1,0-1 1,0 1-1,1 0 1,-1 0-1,0 0 1,1 0-1,-1 0 1,2 0-1,0 1 2,0 0 0,0 0 0,-1 0 0,1 0 0,0 1 1,-1-1-1,1 1 0,-1 0 0,4 2 0,10 10 32,0 1 0,-1 0 0,-1 1 1,-1 0-1,20 31 0,-17-19-522,-2 0 0,21 60 0,4 8-7211,-33-83 6232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0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84 787 3848,'-4'-16'296,"-1"0"-1,0 1 0,-10-21 0,11 28 145,-1 1 0,1-1 0,-2 1 1,1 0-1,-8-8 0,-1-1 915,11 13-1324,11 12-121,30 29 91,-29-29-1,43 50-2,-1 6 6,-47-60-4,17 21-26,46 47 0,-61-68 52,0 0 0,0 0 1,0 0-1,0-1 0,1 1 0,0-2 1,-1 1-1,2-1 0,-1 0 0,0 0 1,1-1-1,-1 0 0,1 0 0,-1-1 1,14 1-1,-19-2 54,1 0 0,-1 0 0,1 0 0,-1 0 0,1-1 0,-1 1-1,0-1 1,1 1 0,2-2 0,-3 1-15,0 0-1,-1-1 0,1 1 1,0-1-1,-1 0 1,1 1-1,-1-1 0,3-4 1,-1 2 23,34-54 651,50-121-195,-55 97-472,24-97-1,-13 18 7,-7-15-58,-25 117 30,-9 52-109,-1-1 0,0 0-1,-1-12 1,0 12-318,0 19-4146,0-8 4176,-1 1 1,1-1 0,-1 1 0,0-1-1,0 1 1,0-1 0,0 1 0,-4 5-1,-4 13-1105,0 8 32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5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5 4952,'0'0'104,"0"0"0,0-1 0,0 1 0,0 0 0,0 0-1,-1 0 1,1 0 0,0-1 0,0 1 0,0 0 0,0 0-1,0 0 1,0 0 0,0-1 0,0 1 0,0 0 0,-1 0-1,1 0 1,0 0 0,0 0 0,0 0 0,0 0 0,-1-1-1,1 1 1,0 0 0,0 0 0,0 0 0,0 0 0,-1 0-1,1 0 1,0 0 0,0 0 0,0 0 0,0 0 0,-1 0-1,1 0 1,0 0 0,0 0 0,0 0 0,-1 0 0,1 0-1,0 0 1,0 0 0,0 1 0,-2-1-257,1 0 396,-9 0 1440,-10 0-1187,19 0-495,1 2-462,0 8 457,0-3 35,0 0 0,0 0 0,3 14 0,17 89 163,11 56-132,-25-142-57,1 0 0,1 0 0,19 36 0,-25-56-2,0 0 0,0-1 0,0 1 0,1-1-1,0 0 1,3 3 0,-5-4 7,1-1 0,-1 0 0,1 0 0,0 0 0,-1 0-1,1 0 1,0-1 0,0 1 0,0-1 0,0 1 0,0-1-1,0 1 1,0-1 0,0 0 0,2 0 0,1 0 15,-4 1-28,0-1 1,1 0 0,-1 0 0,0 0 0,1 0-1,-1 0 1,0 0 0,1 0 0,-1-1-1,0 1 1,0 0 0,1-1 0,-1 1-1,2-2 1,3-3-270,0 0-1,-1 0 0,8-9 1,-10 11-312,-1-1 1,1 1-1,-1-1 0,1 0 1,-1 0-1,0 0 1,-1 0-1,3-7 1,-1-6-3182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5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28 179 8029,'-27'-4'3840,"28"4"-3834,-1 0 0,0 0 0,0 0-1,0 0 1,0-1 0,0 1 0,0 0 0,0 0 0,0 0 0,0 0-1,0 0 1,1 0 0,-1 0 0,0 0 0,0 0 0,0 0 0,0 0-1,0-1 1,0 1 0,0 0 0,0 0 0,0 0 0,0 0-1,0 0 1,0 0 0,0 0 0,0 0 0,0-1 0,0 1 0,0 0-1,0 0 1,0 0 0,0 0 0,0 0 0,0 0 0,0 0 0,0 0-1,0-1 1,0 1 0,0 0 0,0 0 0,0 0 0,0 0 0,-1 0-1,1 0 1,0 0 0,0 0 0,0 0 0,0 0 0,0 0-1,0 0 1,0-1 0,0 1 0,0 0 0,0 0 0,-1 0 0,1 0-1,0 0 1,0 0 0,0 0 0,0 0 0,0 0 0,0 0 0,0 0-1,0 0 1,-1 0 0,1 0 0,0 0 0,7-5-180,-7 5 224,28-21-825,37-35-1,11-16-4578,-59 57 3318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6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44 331 8709,'-16'0'673,"-6"1"1255,17-2-1293,6 0-676,13-6-446,0-1 0,0-1 0,23-19 0,-30 23 15,7-7-2872,24-25-1,-30 27 1730</inkml:trace>
  <inkml:trace contextRef="#ctx0" brushRef="#br0" timeOffset="1">203 21 7777,'1'-5'-175,"-2"-5"2469,1 10-2229,0-1 1,0 1-1,0 0 1,0-1-1,-1 1 1,1 0-1,0 0 1,0-1-1,0 1 1,0 0-1,-1 0 1,1 0-1,0-1 1,0 1-1,0 0 1,-1 0-1,1 0 1,0-1-1,0 1 1,-1 0-1,1 0 1,0 0-1,0 0 1,-1 0-1,1 0 1,0 0-1,-1 0 1,0-1 214,0 16-240,1-11-18,0 1 0,0-1 1,0 0-1,0 0 0,0 0 0,1 1 0,0-1 1,0 0-1,0 0 0,0 0 0,1 0 0,2 5 0,35 71 103,-22-41-78,52 84 126,-37-70-2830,-28-48 1684,-3-3 242,0-1-1,0 1 1,0 0 0,0-1 0,-1 1 0,1 0 0,1 3 0,-2 1-1001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 6145,'15'-10'343,"-9"6"-147,-1 0 0,1 1 0,0 0 0,0 0 0,0 0 1,0 1-1,1-1 0,-1 1 0,1 1 0,7-2 0,-11 3-153,-1 0 7,0 0 0,-1 0 0,1-1 0,0 1 0,0 0 0,0 1 1,-1-1-1,1 0 0,0 0 0,0 1 0,-1-1 0,1 1 0,0 0 0,-1-1 0,1 1 0,0 0 0,-1 0 0,1 0 0,-1 0 0,2 2 0,4 6 19,-1 0 1,0 0 0,-1 1-1,0 0 1,0 0-1,-1 1 1,-1-1-1,1 1 1,-2 0 0,0 0-1,1 13 1,-1-8-510,-2 0 0,-2 29 1,0-24-734,-1 1 0,-1-1 0,-11 34-1,-1-10-782,-2 0 358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7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0 361 6393,'0'-77'1537,"1"75"-1517,-1 1 0,1-1 0,-1 1 0,1-1 0,0 1 0,0-1 0,-1 1 0,1 0 0,0-1 0,0 1 0,0 0 0,1 0 0,-1 0 0,0 0 0,0 0 0,1 0 0,1-2 0,26-13 151,-26 14-150,5-2 3,0 1-1,0 0 0,0 0 1,0 1-1,0 0 1,15-1-1,-17 2-12,-1 1 0,1 0 0,-1 0 0,1 0 0,0 1 0,-1 0-1,0 0 1,1 0 0,-1 1 0,8 3 0,-6-2 17,-1 0 0,0 1-1,-1 0 1,1 0 0,-1 0-1,7 6 1,-3-1 26,-3-3 0,0 0-1,0 1 1,0 0 0,-1 0-1,0 0 1,0 0-1,3 9 1,-1 1 65,9 30 0,-16-47-118,3 7 18,-1 0 0,0 1 1,-1-1-1,1 1 0,-2 0 0,1-1 0,-1 11 0,0-1 23,0 0-2,1-12-30,-1 1 0,0-1 0,0 0 0,0 1 0,-1-1 0,0 0 0,-2 7 0,-3 7 17,-19 36 1,20-47 17,0 1-1,0-1 1,-1 1 0,0-1 0,0-1 0,-12 12 0,16-18-17,0 1 1,0-1 0,0 0 0,0 0 0,0 0 0,0 0 0,0 0 0,0 0-1,0-1 1,0 1 0,-1-1 0,1 1 0,0-1 0,0 0 0,-1 0-1,-2 0 1,5 0-29,-1 0 0,1-1 1,0 1-1,-1 0 0,1 0 0,-1 0 0,1 0 0,-1-1 0,1 1 0,0 0 0,-1 0 0,1-1 0,-1 1 0,1 0 0,0-1 0,-1 1 0,1 0 1,0-1-1,0 1 0,-1-1 0,1 1 0,0 0 0,0-1 0,0 1 0,-1-1 0,1 0 0,-4-15-12,4 11 10,-2-6-11,0 0 1,1-1-1,1-17 1,0 7 10,0 8 2,1 1 0,-1-1 0,2 1-1,0 0 1,5-18 0,38-125 28,-35 120 7,52-178 2504,-60 209-2422,17-77 2152,-20 103-2344,2 22 0,0-7 71,-2 1-11,0-23-15,1-1 1,1 1-1,0-1 0,6 27 0,3 10-430,9 36-1602,4-5-1075,-16-61 767,15 34 1,-10-33 334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8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19 7069,'0'-19'5555,"0"21"-5692,0 5 121,0-2 28,-1 0 0,2-1 0,-1 1 0,0-1 0,1 1 0,0 0 0,0-1 0,3 7 0,3 7 227,0 1 0,8 36 1,-5-17-39,27 96-80,7 9 27,-43-139-149,1 0 0,-1 0 0,1 0 0,0 0 0,0 0 0,1 0 0,-1 0 0,1-1 0,0 1 0,-1-1 0,2 0 0,-1 0 0,6 4 0,-8-6-204,1 0 1,-1 0 0,1 0 0,0 0 0,-1-1 0,1 1 0,0-1 0,-1 1-1,1-1 1,0 0 0,0 1 0,0-1 0,-1 0 0,1 0 0,0 0-1,0-1 1,-1 1 0,3-1 0,-2 1-68,-1-1 0,0 1 0,0-1 0,0 1 0,0-1 0,0 0 0,0 0 0,0 1 0,0-1 0,0 0 0,0 0 0,0 0 0,0 0 1,-1 0-1,1 0 0,0 0 0,-1 0 0,1-1 0,-1 1 0,1 0 0,-1 0 0,0 0 0,1-1 0,-1 1 0,0-2 0,1-4-1215</inkml:trace>
  <inkml:trace contextRef="#ctx0" brushRef="#br0" timeOffset="1">25 464 8441,'-25'0'1489,"25"-2"-1423,1-3-44,0 0-1,0 0 0,0 0 1,1 0-1,-1 0 1,1 0-1,1 1 1,-1-1-1,0 1 0,1-1 1,0 1-1,5-5 1,7-9-18,23-21 1,-9 11-681,1 1-1,38-25 1,36-24-4351,-72 52 3279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8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83 7649,'3'-4'16,"2"-1"122,0-1 1,0 1-1,1 0 0,-1 0 0,1 0 0,0 1 0,1 0 0,-1 0 1,1 1-1,12-5 0,-6 3 86,1 0 0,0 1 0,0 1 0,0 0 0,16 0 0,-2 2 74,0 0-1,0 2 1,-1 2 0,1 0-1,0 2 1,36 11-1,2 3 86,75 31-1,-91-27-243,-1 1 0,48 35 0,-60-35 7,-2 3 0,62 58 0,-76-61-89,-1 0 1,-1 1-1,-1 1 0,-1 1 1,-1 1-1,-2 0 0,21 55 1,-30-66-63,0 0 1,-2 1 0,0 0 0,0 0 0,-2 0 0,-1 27-1,0-25-32,0 4-108,-1 0 1,-2 0-1,-7 36 0,1-29-436,-1 0-1,-24 50 0,5-20-1258,-3 0 0,-44 63 0,13-42-670,-6-4 344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49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23 6857,'-9'-4'223,"0"0"0,0 1 0,0 0 1,-1 0-1,1 1 0,0 1 1,-12-1-1,21 2-223,0-1 0,0 1 0,-1 0 0,1 0 0,0 0 1,0 0-1,0 0 0,-1 0 0,1 0 0,0 0 0,0 0 0,-1 0 0,1 0 1,0 0-1,0 1 0,0-1 0,-1 0 0,1 0 0,0 0 0,0 0 1,0 0-1,-1 0 0,1 0 0,0 1 0,0-1 0,0 0 0,0 0 0,0 0 1,-1 0-1,1 0 0,0 1 0,0-1 0,0 0 0,0 0 0,0 0 1,0 1-1,0-1 0,0 0 0,-1 1 0,5 8 160,4 6 159,11 13-1,4 7 71,181 328 577,-183-325-934,36 70-6,21 35-10,-71-131-18,118 187 92,-114-184-112,7 11-132,42 43 0,-46-55-99,1 0 0,16 11 0,-22-19 13,0 0 1,0-1-1,1 0 0,0 0 0,19 5 0,-15-6-288,0-1 0,0 0 0,0-1 0,23 0 1,-29-2 76,-1-1 1,1 1 0,0-1 0,-1-1 0,0 1 0,12-5 0,9-5-1030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0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735 1341 5701,'15'-18'168,"-8"10"267,1 0 1,10-10-1,-18 18-373,0-1 0,0 1 0,1 0 0,-1 0 0,0 0 1,0-1-1,0 1 0,1 0 0,-1 0 0,0 0 0,0-1 0,1 1 0,-1 0 0,0 0 0,0 0 0,1 0 0,-1 0 0,0 0 0,0-1 0,1 1 0,-1 0 0,0 0 0,1 0 0,-1 0 0,0 0 0,0 0 0,1 0 0,-1 0 0,0 0 0,1 1 0,-1-1 0,0 0 0,0 0 0,1 0 0,-1 0 0,0 0 0,1 0 0,-1 1 1,0-1-1,0 0 0,0 0 0,1 0 0,-1 1 0,0-1 0,0 0 0,0 14 8924,0-14-8884,-6-3 837,-4-5-1301,-7-11 402,-33-37-32,-96-141-40,59 71 15,-32-56-80,-43-82 42,154 251 48,-70-125-43,42 71-68,-29-82 0,63 144-36,0 0-1,1 0 1,0-1-1,0 1 1,0-1-1,0 1 1,1-6-1,0 10 138,0 1 0,0 0-1,0 0 1,0 0-1,0 0 1,0-1 0,0 1-1,0 0 1,0 0 0,0 0-1,0 0 1,0-1 0,0 1-1,0 0 1,0 0-1,0 0 1,0 0 0,1 0-1,-1-1 1,0 1 0,0 0-1,0 0 1,0 0-1,0 0 1,0 0 0,1 0-1,-1 0 1,0-1 0,0 1-1,0 0 1,0 0-1,0 0 1,1 0 0,-1 0-1,0 0 1,0 0 0,60-10-529,-15 3 44,1 2 1,55 0-1,-100 6 493,-1-1 0,1 0 0,0 0 0,0 1 1,-1-1-1,1 0 0,0 1 0,-1-1 0,1 0 1,-1 1-1,1-1 0,0 1 0,-1-1 0,1 1 0,-1 0 1,1-1-1,-1 1 0,0-1 0,1 1 0,-1 0 1,1 0-1,-1-1 0,0 1 0,0 0 0,1-1 0,-1 1 1,0 0-1,0 0 0,0 1 0,2 24-984,-1-9-115,0-11 535,-1-1 0,0 0 1,0 1-1,0-1 0,-1 1 1,-2 10-1,-3-2-1746,0 1 0,-12 18 0,10-19 1008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0.3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2 378 7085,'-1'20'184,"1"-6"152,0-4 152,0-6 764,20-21-484,-8-4-652,2-5-84,6-6-28,5-6-56,0-5-156,36-47-960,-31 44 112,3 5-736,-3 3-297,-3 5 205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0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39 279 4728,'-1'-3'246,"0"-1"-1,-1 1 0,0-1 0,0 1 0,0 0 0,0-1 0,-5-3 0,4 3-52,0 1 0,1-1-1,-1 1 1,1-1 0,-4-7-1,6 11-196,0-1 0,0 1 0,0 0-1,0 0 1,0 0 0,0 0-1,0 0 1,0 0 0,0-1 0,0 1-1,0 0 1,0 0 0,0 0-1,0 0 1,0 0 0,0 0 0,0-1-1,0 1 1,0 0 0,0 0 0,0 0-1,0 0 1,0 0 0,0 0-1,0 0 1,1-1 0,-1 1 0,0 0-1,0 0 1,0 0 0,0 0-1,0 0 1,0 0 0,0 0 0,0 0-1,0 0 1,1 0 0,-1 0 0,0-1-1,0 1 1,0 0 0,0 0-1,0 0 1,0 0 0,1 0 0,-1 0-1,0 0 1,0 0 0,0 0-1,0 0 1,0 0 0,0 0 0,1 0-1,9 3-52,-4 0 66,0 0-1,0 0 0,0 1 1,0 0-1,6 6 0,30 28 40,-30-26-50,110 126 139,-64-69-152,-55-66 16,34 36-18,-32-35 40,-1 0 0,0-1 0,1 0 1,0 0-1,-1 0 0,10 3 0,-11-5 85,0 0-1,1 0 1,-1-1-1,0 1 1,1-1-1,-1 0 1,6 0-1,-4 0 43,-3 0-88,0 0 0,0 0 0,1-1 0,-1 1 0,0-1 0,0 0 0,0 0 0,0 0 0,0 0 0,0 0 0,0 0 0,0 0 0,0-1 0,0 1 0,2-3 0,2-3 77,1 0 0,6-12 0,-8 13-59,3-6-10,-1-1 0,0 1 0,0-1 0,9-27-1,-7 14-28,71-218 8,-61 177-265,5-15-2831,-24 82 2920,0-1 1,0 1-1,0-1 1,1 1-1,-1 0 0,0-1 1,0 1-1,0 0 0,0-1 1,0 1-1,1-1 1,-1 1-1,0 0 0,0 0 1,0-1-1,1 1 0,-1 0 1,0-1-1,1 1 1,-1 0-1,0 0 0,1-1 1,-1 1-1,0 0 0,1 0 1,-1 0-1,0 0 1,1-1-1,-1 1 0,0 0 1,1 0-1,-1 0 0,1 0 1,-1 0-1,0 0 1,1 0-1,0 0 0,2 0-1569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0.7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0 376 8137,'0'-84'2816,"1"80"-2819,-1 0 0,0 0 0,1 1 0,0-1 0,0 0 0,0 1 1,0-1-1,3-5 0,20-29 14,-12 19-9,43-62-275,-11 22-1067,-36 50 431,0-1-1,1 1 1,14-11-1,-21 19 607,-1 0-1,0 0 1,1 1-1,-1-1 1,1 0-1,-1 1 0,4-2 1,0 2-1230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1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20 289 3912,'-17'77'44,"14"-49"80,3-10 296,0-5 296,0-7 181,8-6 11,3 0-248,15-37-116,-8 10-472,2-7-48,4-7-52,2-6-204,3-4-348,28-51-2145,-4 10-635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3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31 431 8217,'-10'5'164,"0"-3"564,4-2-60,3 0-588,1-29-24,2-10-24,11 15-36,13-38 32,14-9-240,-15 35-136,24-31-748,0 13-504,-26 32 339,14-11-1963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3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43 5228,'0'-2'223,"0"1"0,-1 0 0,1-1 0,-1 1-1,1 0 1,-1 0 0,1-1 0,-1 1-1,0 0 1,0 0 0,0 0 0,1 0 0,-1 0-1,0 0 1,0 0 0,-1 0 0,1 0-1,0 0 1,0 1 0,0-1 0,0 0 0,-3 0-1,2 0 126,-1-1-1,1 1 0,0-1 1,0 1-1,0-1 0,0 0 1,-4-4-1,9 15-617,19 23 283,3 3 14,29 50 116,-43-65-103,15 33 1,-15-27-30,65 139 13,-36-91-24,-35-65 15,11 16-1,-14-23-3,-1 0 0,1 0 0,0 0 0,-1-1 0,1 1 0,0 0 0,0-1 0,0 0 0,0 1 0,3 0 1,-5-2-4,1 0 1,-1 0 0,1 0 0,-1 0 0,0 1 0,1-1 0,-1 0-1,1 0 1,-1 0 0,0 0 0,1 0 0,-1-1 0,1 1 0,-1 0-1,0 0 1,1 0 0,-1 0 0,1 0 0,-1-1 0,0 1 0,1 0-1,-1 0 1,0 0 0,1-1 0,-1 1 0,0 0 0,1-1-1,-1 1 1,0 0 0,0-1 0,1 1 0,-1 0 0,0-1 0,0 0-1,7-16 64,-5 10-17,18-50-317,58-177-5746,-65 195 4212,-1 5-229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2.8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99 2288,'-38'-66'2386,"18"33"-450,32 44-1453,26 33 641,31 50-111,-9 2-460,-48-76-470,98 189 243,-24-21-172,-51-104 4,-23-58-73,-7-16 504,0 1 0,6 20 0,-15-41 1736,2 7-2362,0 0 1,-1 0-1,1 0 1,-6-5-1,6 6 162,0 0-131,1 0 0,-1 0 0,0 0 1,1 0-1,0 0 0,-1-1 0,1 1 0,0 0 0,0-1 0,1 1 0,-1-1 0,0 1 0,0-4 0,1 6-6,-1 0-38,0-3 130,0-4-29,1-452-7,0 452-59,0 3 5,0 1-1,0-1 1,1 0-1,-1 1 1,1-1-1,-1 0 1,1 1-1,2-6 1,-2 5-22,3-9-42,-4 12 66,0 1 0,0-1 0,1 1 0,-1 0 0,0-1 0,0 1 0,0-1 0,1 1 1,-1 0-1,0-1 0,0 1 0,1 0 0,-1-1 0,0 1 0,1 0 0,-1-1 0,0 1 0,1 0 0,-1 0 0,1-1 0,-1 1 0,0 0 0,1 0 0,3 0-7,0 1-1,0-1 1,0 1 0,0 0-1,0 1 1,0-1-1,0 1 1,-1-1-1,1 1 1,-1 0-1,1 1 1,2 1 0,10 6 2,14 10 7,-1 1 1,35 33-1,49 56 37,-89-86-16,-2-2-23,25 32 0,-37-41 8,92 132 53,-42-55-21,-57-86-450,2 3 1957,-5-5-1287,-4-4-1328,-10-9-4518,4 5 855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4.4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 1200 5024,'-53'125'726,"-24"63"1389,68-165-1891,2-1 0,0 1 0,-6 31 0,7 8-59,6-60-147,0 0-1,0 0 0,0-1 1,0 1-1,0 0 1,0 0-1,1-1 0,-1 1 1,2 3-1,-2-4 0,1-1 0,-1 1 0,1 0 0,-1-1 0,1 1 0,-1 0 0,1-1-1,-1 1 1,1-1 0,0 1 0,-1-1 0,1 1 0,0-1 0,-1 0 0,1 1 0,1-1 0,1 1 96,0-1 1,0 1-1,1-1 1,-1 0-1,0 0 1,1 0 0,-1-1-1,5 0 1,9-4 259,1 0 0,-1-1 1,0 0-1,0-2 0,23-13 1,-21 10-174,34-27 0,71-66 118,302-304 123,-311 295-438,123-112 21,211-173-87,-288 263-402,-28 27-180,-83 68 153,62-38 0,-85 60 105,-40 32-6895,-4 1 5160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8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4236,'3'0'1428,"4"0"-6508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30 4196,'-21'-13'-36,"11"7"-16,3 2-144,1 4-324,0-4-300,3 2-180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6:59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4060,'1'1'63,"0"0"230,1 0 1,0 1 0,-1-1-1,1 0 1,-1 1-1,1-1 1,-1 1 0,0 0-1,0 0 1,0-1-1,0 1 1,0 0 0,0 0-1,1 2 2425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02.7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912 437 1620,'0'0'822,"0"-1"-610,-1-1 0,1 1-1,0 0 1,1-1 0,-1 1-1,0-1 1,1-1 0,2 1 934,-3 2-1053,0-1 0,0 1 0,0 0 0,1 0 1,-1 0-1,0-1 0,0 1 0,0 0 0,0 0 1,1-1-1,-1 1 0,0 0 0,0 0 0,0-1 1,0 1-1,0 0 0,0 0 0,0-1 0,0 1 0,0 0 1,0-1-1,0 1 0,0 0 0,0 0 0,0-1 1,0 1-1,0 0 0,0 0 0,0-1 0,0-60 1538,-1 58-1575,0 0 0,0-1 0,0 2 0,0-1 1,-1 0-1,1 0 0,-1 0 0,-2-3 1,-41-48 399,41 51-455,1-1 1,-1 1 0,0-1 0,-8-3 0,-11-10 227,5 0-94,-1 1 1,-1 1 0,-24-15-1,16 16 189,0 1-1,-43-14 0,58 23-308,-1 1-1,0 0 0,-23-1 1,-42 3-72,46 1 0,30 1 58,1-1 0,-1 1 0,0 0 0,0 0 0,1 0 0,-1 0 1,1 0-1,-1 0 0,1 1 0,-4 1 0,-12 7 23,-99 31 167,105-36-207,0 0 0,-20 13-1,22-10 81,-1 0 0,1 1 0,-10 11 0,-3 3-53,16-15 71,0-1 0,1 1 1,0 0-1,-10 18 0,-15 38 438,31-64-520,-4 9 10,0 1 1,1 0-1,0 0 1,1 0-1,0 0 1,1 0-1,0 0 0,0 21 1,1 50 22,1-79-32,-1-1 0,0 1 0,1 0 0,-1 0 0,1-1 0,-1 1 0,1 0 0,0-1 0,0 1-1,1 1 1,5 14 9,-4-7-11,1 1 0,0 0 1,1-1-1,0 0 1,1 0-1,-1-1 0,2 1 1,0-1-1,13 14 1,-10-13 13,0 2 10,1-1-1,0-1 1,1 0 0,24 16 0,-6-9 8,-11-5 8,1-1 0,39 15-1,-32-18-18,0-1-1,0-1 0,0-1 1,1-2-1,42 0 0,-11-3 83,-55 0-100,-1-1 0,0 1-1,1-1 1,-1 0 0,0 0-1,5-2 1,8-2 11,1 1 4,-1 0-1,18-8 1,-24 8 77,0 0 0,0-1 0,-1-1 0,0 0 1,0 0-1,12-11 0,44-50 268,-38 37-400,-17 21 67,-6 4 3,1 0 0,-1 1 0,0-1 0,0-1 0,-1 1 0,4-7 0,15-30 400,-20 37-395,1 0-1,-1-1 1,0 1 0,-1 0-1,2-9 1,1-5-17,9-36 5,7-61 0,-13-5 5,-7 110-47,-1 0 0,1 0 1,-2 1-1,1-1 0,-5-11 0,6 19 7,-3-8-387,-1 1 0,0-1 1,0 1-1,-1 0 0,0 0 0,-1 0 1,-10-13-1,6 11-1222,-1 0 1,0 0 0,-1 1-1,-16-11 1,0 4-2153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13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766 446 4200,'-59'-55'-8,"-5"4"0,-7 2 16,-83-40 40,70 44-112,-3 2-92,5 2-468,0 5-436,0-1 84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07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215 120 8161,'-5'-5'103,"0"0"1,0 0-1,0 0 1,-1 1 0,0-1-1,0 1 1,0 1-1,0-1 1,-10-3-1,6 3 60,0 2 0,0-1 0,0 1 1,0 0-1,0 1 0,-13 0 0,-21 1 67,43 0-235,0 0 0,0 0 0,0 1 0,0-1 0,1 0 1,-1 1-1,0-1 0,0 1 0,0-1 0,1 1 0,-1-1 1,0 1-1,0-1 0,1 1 0,-1 0 0,1 0 0,-1-1 1,0 1-1,1 0 0,-1 0 0,1-1 0,0 1 0,-1 0 1,1 0-1,0 0 0,-1 0 0,1 0 0,0 0 0,0 0 1,0 1-1,-1 4-21,0 1 1,1 13-1,0-17 29,0 0-2,-1 9-3,1-1 1,0 0 0,1 0 0,1 0 0,0 0 0,0 0 0,1 0 0,6 16 0,-4-15-31,0 0 1,1-1 0,1 1-1,8 10 1,-13-20 29,0 0 1,0 1-1,-1-1 1,2-1-1,-1 1 1,0 0 0,0 0-1,1-1 1,-1 1-1,0-1 1,1 0 0,0 0-1,-1 0 1,1 0-1,0 0 1,-1-1-1,1 1 1,0-1 0,0 1-1,-1-1 1,4 0-1,-4-1 11,0 1-1,0 0 1,0 0 0,0-1-1,-1 1 1,1-1-1,0 0 1,0 0 0,-1 1-1,1-1 1,0 0-1,-1 0 1,1 0 0,-1-1-1,1 1 1,2-3-1,1-2 61,0-1-1,7-11 0,-11 16-49,10-16 304,-1 0 0,0 0 0,13-39 0,-16 41 72,-2 1-1,0-1 0,-1-1 0,0 1 0,2-31 0,-6 45-389,0 1-1,0 0 1,0-1-1,0 1 1,0 0-1,-1-1 1,1 1-1,0 0 1,-1-1-1,1 1 0,-1 0 1,1 0-1,-1 0 1,0-1-1,1 1 1,-1 0-1,0 0 1,-1-1-1,0 0-307,0 1-1,-1 0 0,1-1 1,0 1-1,0 0 1,-1 0-1,1 1 0,-5-2 1,0 0-1429,1 1 1,-1 0 0,-14-1-1,6 2-1576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07.5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3172,'0'28'-276,"-14"3"-244,-3 2-272,1 4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07.9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8 305 9441,'0'-45'671,"0"44"-670,0 1 0,0 0 0,0 0-1,0 0 1,0 0 0,0-1 0,0 1-1,0 0 1,-1 0 0,1 0 0,0 0 0,0-1-1,0 1 1,0 0 0,0 0 0,0 0-1,-1 0 1,1 0 0,0 0 0,0 0 0,0-1-1,0 1 1,0 0 0,-1 0 0,1 0-1,0 0 1,0 0 0,0 0 0,-1 0 0,1 0-1,0 0 1,0 0 0,0 0 0,0 0-1,-1 0 1,1 0 0,0 0 0,0 0 0,0 0-1,-1 0 1,1 0 0,0 0 0,0 0 0,0 0-1,0 1 1,-1-1 0,1 0 0,0 0-1,0 0 1,0 0 0,0 0 0,0 0 0,-1 1-1,1 17 154,1 41 84,27 125-226,-20-140-58,17 78-1051,18 43-4133,-38-150 3747,8 23-1,-5-21 666</inkml:trace>
  <inkml:trace contextRef="#ctx0" brushRef="#br0" timeOffset="0.98">379 13 9893,'1'-1'-2,"22"-9"-6,-22 10 17,0-1 1,0 1-1,0 0 0,0 0 0,1-1 0,-1 1 0,0 0 0,0 0 0,0 0 0,1 0 0,-1 1 1,0-1-1,0 0 0,0 0 0,0 1 0,1-1 0,-1 1 0,1 0 0,11 14 117,4 6-38,46 63 643,-38-39-450,-2 1 1,22 61-1,-37-83-522,-1 0-1,0 1 1,-2 0 0,4 45-1,-9-55-194,0 1-1,-3 26 1,-18 83-2278,19-113 2281,-1-1 1,0 1 0,0-1 0,-2 0 0,1 0-1,-1 0 1,-12 17 0,12-20 136,-25 38-1221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08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451 76 8777,'-39'-20'57,"-47"-18"1,75 34-21,0 1 0,0 0-1,-1 0 1,1 1 0,-1 1 0,1 0-1,-1 1 1,1 0 0,-1 0-1,-13 3 1,20-2-20,-1 0 0,1 0 0,0 0 0,-1 0 0,1 1 0,0 0 0,0 0 0,0 1 0,0-1 0,0 1-1,1 0 1,-1 0 0,1 1 0,-5 4 0,0 0 34,0 1 0,1 0 0,0 1 0,0 0 0,1 0 0,0 1 0,1 0 0,-7 17 0,6-8-3,0 1 1,2 0-1,1 0 0,-3 28 1,5-17-27,1 0 1,5 41-1,-2-54-23,1 0 1,1 0-1,7 19 0,-10-36 0,8 30-58,2 0 1,1 0-1,2-2 1,1 1-1,28 42 1,-21-45-172,0-2 0,1 0 0,2-2 0,0 0 0,2-2 1,0-1-1,2-1 0,0-1 0,45 21 0,-32-22-613,1-1 0,0-2-1,85 17 1,-111-29 597,15 4-635,50 4 1,13-9-436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12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28 2216,'0'0'5185,"0"-15"-4353,0 15-825,0 0-1,-1-1 1,1 1-1,0 0 0,0 0 1,0-1-1,0 1 0,0 0 1,0 0-1,0-1 1,0 1-1,0 0 0,-1 0 1,1-1-1,0 1 0,0 0 1,0 0-1,0 0 1,-1 0-1,1-1 0,0 1 1,0 0-1,0 0 0,-1 0 1,1 0-1,0 0 1,0 0-1,-1 0 0,1-1 1,0 1-1,0 0 0,-1 0 1,1 0-1,0 0 1,0 0-1,-1 0 0,1 0 1,0 0-1,0 0 0,-1 0 1,1 0-1,0 1 1,0-1-1,-1 0 0,1 0 1,-2 0 46,2 0 10,-21 0 1583,20 0-1522,1-1-108,0-4-5,0 3-23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16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73 3012,'0'0'4251,"-3"-7"-3232,2 7-979,0 0 79,0 0-1,0 0 1,0 0 0,0 0-1,0 0 1,0 0 0,0 0 0,0-1-1,-1 1 1,0-1 0,2-1-88,0-12 174,0 14-204,0-1 1,0 1 0,-1-1 0,1 1 0,0 0 0,0-1 0,0 1-1,0 0 1,0-1 0,-1 1 0,1 0 0,0-1 0,0 1 0,0 0-1,-1 0 1,1-1 0,0 1 0,-1 0 0,1 0 0,0-1 0,-1 1-1,1 0 1,0 0 0,-1 0 0,1 0 0,0-1 0,-1 1-1,1 0 1,0 0 0,-1 0 0,0 0 0,1-4 12,1 4-12,-1-1 0,0 0 1,0 1-1,0-1 1,0 0-1,0 1 1,0-1-1,0 0 0,0 1 1,0-1-1,-1 1 1,1-1-1,0 0 1,0 1-1,-1-2 1,-1 2 1,-6-4 20,8 2-32,0 2 17,0-1 0,0 1 1,0 0-1,0 0 0,0 0 1,0 0-1,0 0 0,0 0 0,0-1 1,0 1-1,0 0 0,0 0 1,0 0-1,0 0 0,0 0 1,0 0-1,0 0 0,-1-1 0,1 1 1,0 0-1,0 0 0,0 0 1,0 0-1,0 0 0,0 0 0,0 0 1,0 0-1,0-1 0,0 1 1,-1 0-1,1 0 0,0 0 0,0 0 1,0 0-1,0 0-12,-1 0 1,1 0-1,0 0 1,0 0-1,-1 0 1,1 0-1,0 0 1,0 0-1,-1 0 1,1 0-1,0 0 1,-1 0-1,1 0 1,0 0-1,0 0 1,-1 0-1,1 0 1,0 0 0,0 0-1,0-1 1,-1 1-1,1 0 1,0 0-1,0 0 1,0 0-1,-1-1 1,1 1-1,0 0 1,0 0-1,0 0 1,0-1-1,-1 1 1,1 0-1,0 0 1,0-1-1,0 1 1,0 0-1,0 0 1,0-1-1,0 1 1,0 0-1,0 0 1,0-1-1,0 1 1,0 0-1,0-1 1,-8-1 30,6-1-23,2 3-4,0 0-1,0 0 1,0-1-1,0 1 1,0 0-1,0 0 1,0 0-1,0 0 1,0 0-1,-1 0 1,1-1 0,0 1-1,0 0 1,0 0-1,0 0 1,0 0-1,-1 0 1,1 0-1,0 0 1,0 0-1,0 0 1,0 0 0,0 0-1,-1 0 1,1 0-1,0 0 1,0-1-1,0 1 1,0 1-1,-1-1 1,1 0-1,0 0 1,-1 0-6,1 15-9873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22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58 2664,'0'-2'183,"-1"0"0,1 0 1,-1 0-1,1 1 0,-1-1 0,0 0 0,0 1 0,0-1 0,0 1 0,-1-3 0,-14-15 1546,16 19-1682,-2-1 95,1-1 0,0 1 0,-1-1-1,1 1 1,-1 0 0,0-1 0,1 1 0,-1 0 0,0 0 0,0 0-1,1 0 1,-1 1 0,0-1 0,0 1 0,0-1 0,0 1 0,-3-1-1,5 1-132,-2 0 568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24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18 1568,'0'-1'4558,"0"4"-3002,0-2-1291,0-7 417,0 4-671,-1-7 19,1 9-30,0-1-1,0 1 0,-1 0 1,1 0-1,0 0 0,0-1 1,0 1-1,-1 0 0,1 0 1,0 0-1,0-1 0,0 1 1,-1 0-1,1 0 0,0 0 1,0 0-1,-1 0 0,1 0 1,0 0-1,0-1 0,-1 1 0,1 0 1,0 0-1,-1 0 0,0 0-1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40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1392 553 3016,'1'-3'339,"0"-1"0,0 1 0,-1-1 0,1 1 0,-1-1 0,1 0 0,-1 1-1,0-1 1,0 1 0,-2-6 0,2-6 373,0 10-491,0 2-160,0 1-1,1 0 1,-1 0 0,0 0 0,-1 0 0,1 0-1,0-1 1,-1-2 0,-16-34 1135,15 37-1135,1 0-1,0-1 1,-1 1-1,1-1 1,0 1-1,1-1 1,-1 0-1,0-2 1,-7-21 336,2 12-284,-1 0 0,0 0 0,-1 0 0,-1 1 0,0 1 0,-1-1 0,-13-13 0,6 10 33,0 0 1,-26-17-1,34 27-131,0 0 0,-1 1 1,0 0-1,0 0 1,0 1-1,0 1 0,-18-4 1,-2 2-39,-1 3 1,0 0 0,-47 5-1,61-1 26,1 1-1,-17 5 1,-2 0-4,-7 3 1,-41 6-41,64-11 26,0 0 0,1 2 0,-19 10 0,-50 33-58,58-33 66,22-12-11,-1 0 0,1 0 0,-12 14 0,10-10 10,-86 98-5,90-102 3,1 0-1,-1-1 1,-5 14 0,-2 0-8,5-6 5,0 0 1,0 0 0,1 1-1,1 0 1,-5 20 0,-10 75-108,15-55 41,5-46 59,-1 0 1,2 0 0,-1 1-1,3 9 1,7 6 3,-8-17 11,1 0 0,4 12 0,2 1-2,0 9-7,2 0 0,1-1 0,1 0 0,2-1 0,0 0 0,2-1 0,26 30 0,8 7 21,-27-33-52,-13-13 51,20 18 0,-22-25-10,1-1 0,1 0 0,0-1 0,22 13 0,68 39-38,-67-40 47,-17-10 32,1-1-1,23 9 1,-15-10-22,1-1 0,0-2 0,0-1 0,0 0 0,40-2 0,82 2 128,-145-4-109,0 0 0,0-1 0,0 0 0,0 0 1,0 0-1,0 0 0,0-1 0,0 1 0,0-1 0,-1 0 0,1-1 0,3-1 0,9-6 66,38-20-54,88-53 38,-138 81-80,1-1 0,0 1 1,0-1-1,8-1 0,-6 2 182,-1 0-1,10-5 1,-11 2 3,1 0-1,-1 0 0,0 0 1,0 0-1,-1-1 1,5-7-1,-8 12-178,32-43 221,-10 15 320,21-38-1,-38 56-419,-1 0 1,0-1-1,0 1 0,-1-1 0,0 0 1,-1 0-1,2-17 0,-2-71 186,-3 69-290,-1 26-17,1 0 0,-1 0 0,0-1 0,0 1 1,0 0-1,-4-9 0,-3-8 76,-33-98 161,15 52-257,7 25-4,-42-85 8,46 101 36,-1 1 0,-1 0-1,-28-31 1,33 43-37,-1 1 1,-1 1-1,0 0 1,0 1-1,-1 1 1,0 0-1,-19-9 1,-6 2 5,-1 1 0,-61-15 0,-54-7-40,116 31 32,1 2 1,-41 0 0,-47 2-18,-78 0-32,198 3 58,0 0 0,0 1-1,0 0 1,0 0 0,-11 4-1,15-4 3,-12 4-33,-1 1 0,1 0 0,0 1 0,1 1 1,0 1-1,0 0 0,1 0 0,-13 12 1,-93 100-38,88-87 48,19-21 20,1 0 0,1 0 0,0 1 0,1 0 0,-15 31 0,16-27-60,2-1 0,0 1 1,1 1-1,1-1 0,0 1 1,2-1-1,-1 32 0,3-43 49,0-1 11,-1 0 0,2 0-1,-1 0 1,1 0 0,0 0-1,0 0 1,3 8-1,4 13 5,-7-20-8,1 1 0,5 12 0,8 17-32,-3-3 14,23 41 0,-3-22-50,2 0-1,77 90 0,-25-58-26,-84-83 101,18 16-32,1-2 0,1-1 0,0 0 0,1-1 0,0-2 0,1 0 0,38 12 0,-45-19 12,0-1-1,0 0 1,29 2 0,53-4 7,-56-2 66,-38 0-52,-1 0 0,1-1 0,-1 1 0,1-1 0,-1 0 0,1 0 0,-1 0 0,9-4 0,23-9-13,46-12-1,-49 17 49,143-58-39,-88 28 42,-56 25-28,-1 0 21,-1 0 0,32-22-1,-57 32-9,0 0 0,0 0 0,0-1 0,-1 0 0,0 0 0,0 0 0,5-8-1,0-3 95,7-18 0,-15 33-106,1-2 4,7-18 82,0 1 0,6-26-1,-3 4 22,-2-1 0,8-63 0,-13-63 53,-6 110-69,0 39-38,-1 1 0,-7-33 1,-13-35 223,18 72-237,-1-1-8,0 0 1,0 1-1,-2 0 1,0 0 0,0 0-1,-1 1 1,-13-17-1,6 10-39,-1 1 1,0 1-1,-24-20 0,-8 3-2,25 21-32,-1 1 1,0 1 0,-28-10 0,35 17 8,-35-8-1,47 13 18,-17-3-16,0 0 1,-26 0-1,-61 3-120,98 2 95,-1 0 0,1 0 0,0 1 0,0 1 0,0-1 0,-14 7-1,17-6 18,-23 7-50,-1 3 0,1 0 0,-51 32 0,4 6-9,-13 18-34,74-54 84,1 0-1,1 1 1,-15 19-1,21-22 29,1 1 1,0-1-1,1 1 0,1 0 0,0 1 0,-5 17 0,2 6-34,-7 51 0,11-36 32,3 67 1,3-86 12,-2-25-4,1-1 1,1 1-1,0-1 0,0 1 1,0-1-1,1 1 0,5 12 1,7 24-27,29 143-119,-36-164 12,1 0-1,1-1 1,0 0 0,23 38-1,-23-47 106,1-1-1,0-1 1,1 1-1,1-2 1,0 1-1,0-2 0,1 0 1,22 14-1,-18-14-34,1 0 0,0-1 0,0-1 0,1-1 0,35 9 0,-39-14 79,1-1-1,0 0 1,16-1-1,-15-1 4,-11 1-31,-1 0 0,0-1 0,0 0 0,1 0 0,-1-1 0,0 1 0,0-1 0,9-5 0,6-1-316,40-13-3301,-36 14-64,-17 6 1515,-1 1 51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43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19 6565,'-2'-11'1501,"-6"7"194,5 3-1524,2 0 20,-7 0 1265,8 0-1448,0 1 1,0 0-1,0 0 0,-1 0 1,1 0-1,0 0 1,0 1-1,0-1 0,0 0 1,-1 0-1,1 0 1,0 0-1,0 0 0,0 0 1,0 0-1,0 0 1,-1 0-1,1 0 0,0 0 1,0 0-1,0 1 1,0-1-1,0 0 0,0 0 1,0 0-1,-1 0 1,1 0-1,0 3 2622,0-2-2732,0 4 85,0-4 67,-2-1-280,-3 0 229,5 0 0,-1 0 0,1 1 1,0-1-1,0 0 0,-1 1 0,1-1 0,0 0 0,0 1 1,0-1-1,0 1 0,-1-1 0,1 0 0,0 1 0,0-1 1,0 1-1,0-1 0,0 0 0,0 1 0,0-1 0,0 1 15,-1-1-18,-5 0 21,4 0 115,2 2-213,0-2 81,0 0 0,1 1 0,-1-1 0,0 0 0,0 0 0,0 1 0,0-1 0,0 0 0,0 0 0,0 1 0,-1-1 0,1 0 0,0 0 0,0 1 0,0-1 0,0 0 0,0 0 0,0 1 0,0-1 0,0 0 0,-1 0 0,1 0 0,0 1 0,0-1 0,0 0 0,-1 0 0,1 0 0,0 1 0,0-1 0,0 0 0,-1 0 0,1 0 0,0 0 0,0 0 0,-1 0 0,1 0 0,0 0 0,0 0 0,-1 0 0,1 1 0,0-1 0,0 0 0,-1 0 0,1 0 0,0-1 0,0 1 0,-1 0 0,1 0 0,-2 0-14,2 21-10727,0-9 9055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1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1383 5669,'0'0'142,"0"0"1,0 0 0,0 1 0,0-1 0,0 0 0,0 0 0,0 1 0,0-1 0,0 0 0,0 0-1,-1 0 1,1 1 0,0-1 0,0 0 0,0 0 0,0 0 0,0 1 0,-1-1 0,1 0-1,0 0 1,0 0 0,0 0 0,-1 0 0,1 0 0,0 1 0,0-1 0,-1 0 0,1 0 0,0 0-1,0 0 1,-1 0 0,1 0 0,0 0 0,-12 0-20,5 0 503,6 0-403,-5 0 1400,5-1-1580,0 1 0,0 0 0,0 0 0,-1 0 0,1 0 0,0 0 0,0 1 0,0-1 0,-2 0 0,3 1-47,0-1 0,0 0 0,0 0 0,0 0 0,0 0 0,0 1 0,0-1 0,0 0 0,0 0 0,0 0 0,0 0 0,0 1 0,0-1 0,0 0 0,0 0 0,0 0 0,0 0 0,0 0-1,0 1 1,1-1 0,-1 0 0,0 0 0,0 0 0,0 0 0,0 0 0,0 0 0,0 1 0,1-1 0,-1 0 0,0 0 0,0 0 0,0 0 0,0 0 0,0 0 0,1 0 0,-1 0 0,0 0 0,1 0 0,0 0-1,-1 0 1,1 0 0,0 0-1,0 0 1,-1 0 0,1 0-1,0 0 1,0 0-1,-1-1 1,1 1 0,0 0-1,0 0 1,-1-1 0,2 0-1,11-8 6,0-1-1,0-1 1,17-19-1,-3 3-6,127-113 19,-99 91-16,240-213-19,-81 79 55,93-59-113,-298 236 80,171-119 22,-15 14-45,-63 44 55,-88 58-21,2-2 45,1 0-1,14-15 1,-31 26-69,0 0 0,0 0-1,1 0 1,-1 0 0,0-1 0,0 1 0,1 0 0,-1 0 0,0-1 0,0 1 0,0 0 0,0 0 0,1-1 0,-1 1 0,0 0 0,0-1 0,0 1 0,0 0 0,0-1 0,0 1 0,0 0 0,0-1 0,0 1 0,0 0 0,0-1 0,0 1 0,0 0 0,0-1 0,0 1 0,0 0 0,0 0 0,0-1 0,0 1 0,0 0 0,0-1 0,-1 1 0,1 0 0,0 0 0,0-1 0,0 1 0,-1 0 0,1-1 0,-16-7-523,6 3 21,-6-6-528,12 8 641,0 1 1,1-1-1,-1 1 1,0-1-1,-1 1 0,1 0 1,0 1-1,-1-1 0,1 1 1,-1 0-1,1 0 0,-1 0 1,1 1-1,-6-1 0,-32 1-2874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54.8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1384,'4'-2'16,"0"0"24,1-2 48,3 0 116,-7 0-56,2 2 36,-3 0 44,2 0-76,-2 0-164,0-2-648,0 3 36,0-2 104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5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1740,'17'0'7114,"-17"-1"-7258,0-2 101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0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880 202 1252,'-11'-5'90,"-1"0"0,2-1-1,-1 0 1,-10-8 0,12 7-17,-1 1 1,0 0-1,-1 0 1,1 1-1,-16-5 1,7 6 120,-1 1 1,0 1 0,0 1-1,-24 1 1,38 0-201,-1 1 0,0 0 1,0 1-1,1-1 0,-1 1 0,-10 5 1,-37 20 80,43-21-46,-31 19 167,1 1 0,-60 52 0,71-53-99,0 3 1,2 0-1,-45 60 0,8 7 83,52-76-195,2 2 1,-1 0 0,2 0 0,1 1-1,1 1 1,-8 32 0,14-39 64,0 1 0,1 26 0,1-38-31,1 2 6,-1 0 0,1-1 0,0 1 1,1 0-1,-1-1 0,1 1 0,0-1 0,6 12 0,-5-13-10,4 10 10,2 0 0,0-1 0,0 0 0,14 16 0,40 35-3,-49-51 51,0-1 0,1-1 0,1 0 0,0-1 0,1 0 0,0-2 0,24 10-1,-19-10 316,43 11-1,-60-19-357,5 2 71,1-1-1,0 0 0,-1-1 0,1 0 1,0 0-1,22-3 0,37-6 358,-61 7-410,0-1-1,0 0 1,0 0 0,0-1-1,-1 0 1,17-9-1,-10 4 26,5-1 57,0-2 0,-1 0 0,-1-2 0,1 0 0,-2-1 0,0 0 0,18-21 0,-3 1 14,-1-1-1,38-56 0,-50 61-118,-1 0 0,-2-2 0,-1 0 0,11-36 0,-23 60-26,13-40-17,19-90 1,-29 109-125,-2-1 0,-1-1 0,-1 1 0,-4-49 0,0 63 32,2 2-12,-1 1-1,-1-1 1,-1 1 0,1-1-1,-2 1 1,0 0-1,-8-18 1,5 18-159,1 1-1,-2 0 1,-14-18 0,17 23-21,-1 1 1,0 0-1,0 1 0,0 0 0,-1 0 0,0 0 0,0 1 1,-9-5-1,-40-12-2192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1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0 320 1216,'0'79'387,"0"-78"-353,0 1-1,0-1 1,1 1 0,-1-1-1,0 1 1,1-1-1,-1 1 1,1-1-1,-1 0 1,1 1-1,0-1 1,-1 0-1,1 1 1,0-1-1,2 2 1,4 9 477,-6-11-387,-1 0 0,0 0-1,1 0 1,-1 0 0,1-1 0,-1 1 0,1 0 0,0 0-1,-1-1 1,1 1 0,0 0 0,0-1 0,-1 1-1,1 0 1,0-1 0,0 1 0,0-1 0,0 0 0,0 1-1,0-1 1,0 0 0,0 1 0,-1-1 0,1 0 0,0 0-1,0 0 1,0 0 0,2 0 0,-1-3 51,15-43-75,12-30-106,-23 63 10,-5 8-16,1 1-1,0 0 1,0 0-1,0 0 0,1 0 1,-1 0-1,1 0 1,6-6-1,-8 10 8,0-1 1,-1 1-1,1-1 0,0 1 1,0 0-1,0-1 0,0 1 1,-1 0-1,1-1 0,0 1 1,0 0-1,0 0 0,0 0 1,0 0-1,0 0 1,0 0-1,0 0 0,-1 0 1,1 1-1,0-1 0,0 0 1,0 0-1,0 1 0,0-1 1,-1 0-1,1 1 0,0-1 1,0 1-1,-1-1 0,1 1 1,0 0-1,-1-1 0,1 1 1,0 0-1,0 0 0,3 4 8,0 1 0,0-1 0,6 11 0,-9-13-3,16 28-11,-7-10 547,24 33 0,-34-54-504,0 1-1,0-1 0,0 0 1,0 0-1,0 0 0,1 0 1,-1 1-1,0-1 0,0 0 1,0 0-1,0 0 0,0 0 1,0 0-1,0 0 0,1 0 1,-1 1-1,0-1 0,0 0 1,0 0-1,0 0 0,1 0 0,-1 0 1,0 0-1,0 0 0,0 0 1,0 0-1,1 0 0,-1 0 1,0 0-1,0 0 0,0 0 1,0 0-1,1 0 0,-1 0 1,0 0-1,0 0 0,0 0 1,0 0-1,1 0 0,-1 0 1,0 0-1,0-1 0,0 1 1,0 0-1,0 0 0,0 0 1,1 0-1,4-10 196,-5 8-223,31-70 45,44-80 1,14-15-1025,-88 166 836,-1 0-9,0 0 0,0 1-1,0-1 1,1 0 0,-1 1 0,0-1-1,1 1 1,-1-1 0,0 1-1,1-1 1,-1 1 0,1-1-1,-1 1 1,1-1 0,-1 1 0,1-1-1,0 1 1,-1 0 0,1-1-1,-1 1 1,1 0 0,0 0-1,-1-1 1,1 1 0,0 0 0,-1 0-1,1 0 1,0 0 0,0 0-1,12 0-2629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1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5428,'11'7'-56,"-6"-3"-184,-1-4-396,-2 0-404,2 0-1268,0 0 1592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46.2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16 247 9985,'1'-6'449,"0"0"1,-1 0-1,1-9 0,-1 15-434,0 0 0,0 0-1,0 0 1,0-1-1,0 1 1,0 0-1,-1 0 1,1 0-1,0 0 1,0-1 0,0 1-1,0 0 1,0 0-1,0 0 1,0 0-1,0 0 1,0-1-1,0 1 1,0 0 0,-1 0-1,1 0 1,0 0-1,0 0 1,0 0-1,0 0 1,0-1-1,-1 1 1,1 0 0,0 0-1,0 0 1,0 0-1,0 0 1,-1 0-1,1 0 1,0 0-1,0 0 1,0 0 0,0 0-1,-1 0 1,1 0-1,0 0 1,0 0-1,0 0 1,0 0-1,-1 0 1,1 0 0,0 0-1,0 0 1,0 0-1,0 1 1,0-1-1,-1 0 1,1 0-1,0 0 1,0 0 0,0 0-1,0 1 1,-1-1-31,0 0 1,0 1-1,1-1 1,-1 1-1,0 0 1,1-1-1,-1 1 1,0 0-1,1-1 1,-1 1-1,0 1 0,0 2 5,1-1-1,-1 1 0,1-1 1,-1 1-1,1 0 0,0-1 1,1 6-1,0 6-7,-1 46-41,0-49 54,-1 14-5,2 1 0,7 39 0,78 293 76,-75-331 2626,-11-32-2363,0-192 239,1 181-548,1 0-1,0-1 1,1 1-1,4-14 1,22-53-51,-27 77 26,0 0 0,1 1-1,-1-1 1,1 1 0,0 0 0,0-1 0,6-5 0,-7 8 2,0 0 1,1 1-1,-1-1 0,0 0 0,1 1 1,0 0-1,-1-1 0,1 1 1,0 0-1,0 0 0,0 1 1,5-2-1,0 2-1,-1-1 0,1 2 0,0-1 0,-1 1 0,1 0 0,-1 1 0,1-1 0,9 5 0,-5-1 5,-1 1 0,-1 1 0,1-1 1,-1 2-1,0-1 0,15 16 0,-5-2-14,23 32 0,-22-23-2,17 35 1,-23-40 97,30 43 0,-44-68-64,-1 1 1,0-1-1,0 0 0,1 1 0,-1-1 0,0 0 0,0 0 0,1 1 0,-1-1 0,0 0 0,1 0 0,-1 0 0,0 1 0,1-1 0,-1 0 0,0 0 0,1 0 0,0 0 0,3-4 279,0-17-10,59-394 545,-28 245-396,-28 136-304,18-76-46,-7 132-16304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47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141 168 5637,'-5'-5'315,"-4"-4"725,-5-1 626,13 8-1431,0 1 1,-1 0 0,1 0 0,-1-1-1,1 1 1,-1 0 0,1 0 0,-1 0 0,0 1-1,-3-2 1,4 2-212,1 0 0,-1 0 0,0 0 0,0 0 0,1 0 1,-1 0-1,0 0 0,0 0 0,1 0 0,-1 1 0,0-1 0,1 0 0,-1 1 0,0-1 0,1 0 1,-1 1-1,0-1 0,1 1 0,-1-1 0,1 1 0,-1-1 0,1 1 0,-1 0 0,1-1 0,-1 2 0,-11 19-21,9-15 90,-10 21 47,-15 47 0,23-56-150,0 1 1,2 0-1,0 0 0,-1 39 0,4-52 13,0-1-1,0 1 0,1-1 0,0 1 0,0-1 0,0 0 0,1 1 0,-1-1 0,1 0 1,0 0-1,1 0 0,-1 0 0,1 0 0,0-1 0,0 1 0,1-1 0,4 5 0,-5-7 40,0 1-1,1-1 1,-1 1-1,1-1 1,-1 0-1,1 0 1,0 0-1,0-1 1,0 1-1,0-1 1,0 0-1,0 0 1,0-1-1,0 1 1,1-1-1,-1 0 1,6 0-1,-8 0 22,0 0-1,1-1 1,-1 1 0,0-1-1,1 1 1,-1-1-1,0 0 1,0 0 0,0 0-1,1 0 1,-1 0-1,0 0 1,0-1-1,-1 1 1,1-1 0,2-2-1,2-2 117,0-1 1,-1 0-1,5-8 0,-6 9-59,5-8 88,-1 0 1,9-23-1,15-49 111,-26 68-291,-2-1 0,0 1 1,2-27-1,-5 17-71,-2 0 0,-1 0 0,-5-28 0,6 51-4,0 1 0,0 0 1,0-1-1,-1 1 0,1 0 0,-1 0 1,0 0-1,-1 0 0,1 1 1,0-1-1,-4-3 0,4 5-63,0 0-1,0 0 1,0 1-1,-1-1 1,1 1-1,0 0 1,-1-1-1,1 1 1,-1 0-1,1 1 1,-1-1-1,1 0 1,-1 1-1,0-1 1,1 1-1,-6 0 1,-4-1-640,6 1 319,1 0 1,0 0-1,0 0 0,0 1 0,0-1 1,0 1-1,-8 3 0,-4 3-1887,-20 11-1,-2 4-500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50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2072 626 6241,'-40'-74'536,"14"36"473,-60-65 1,85 101-989,-30-32 423,-2 1-1,-46-36 1,-12 1-225,49 40-221,0 1 1,-2 3-1,-81-33 0,117 54 0,-14-5-11,-41-9 1,-36-4 18,49 14-34,-1 1-1,-61 2 1,100 3 24,-15 1 6,0-1-1,0 1 0,1 1 0,-51 9 0,36 0-24,-88 23-28,92-22 34,1 1-1,-49 25 1,-8 11-21,60-29 15,2 1 0,0 1 0,1 2 0,-37 37 1,54-46 28,-22 28 0,30-34-6,-16 23-9,1 0 0,2 1-1,-18 45 1,-9 57-18,37-102 35,2 1 1,1 1 0,2-1 0,1 49 0,3-73-5,0 1 0,0 0 1,2-1-1,-1 0 0,7 16 1,-4-9 2,41 114-43,-24-71 265,4-2 0,56 96 0,-4-35 121,-46-77-180,57 59 1,-84-95-118,15 14 169,0-2 1,42 27 0,-14-11 47,-27-17-234,-3-2-17,1 0 1,0-1 0,1-1 0,25 11-1,-12-11 70,0-2 0,46 9 0,32-4 208,-43-14-190,-43-1-47,-19 0-29,0 0 0,0-1 0,0 0 0,0 0 1,0 0-1,0-1 0,0 1 0,-1-1 0,7-3 1,17-7 166,39-14 1,117-63 0,-118 54-177,-11 6 20,54-37 0,-100 60-22,0-1 0,0-1 0,-1 0 1,0 0-1,0-1 0,12-16 1,-3-1-15,-1-1 1,-2 0 0,15-37 0,-23 46-590,-1 0 1,0 0-1,-2-1 0,0 0 1,-1 0-1,-1 0 1,-1-36-1,-1-45-3145,0 90 3029,0 0 0,-2-1 0,1 1 0,-6-18 0,-2-4-793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7:51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54 104 7777,'-14'-2'484,"-21"0"0,35 2-486,0 1 0,-1-1-1,1 0 1,0 1-1,0-1 1,-1 1-1,1-1 1,0 0 0,0 1-1,-1-1 1,1 1-1,0-1 1,0 1-1,0-1 1,0 0-1,0 1 1,0-1 0,-1 1-1,1-1 1,0 1-1,1 0 1,-2 13-8,1-12 4,-1 9-2,1-1 1,0 0-1,1 1 0,1-1 0,-1 0 1,7 19-1,-6-22 31,1 0 0,0 0 0,1 0 0,-1-1 1,1 0-1,0 1 0,1-2 0,-1 1 0,1 0 0,6 4 0,-9-8 24,-1-1 0,1 0 0,-1 0 0,1 0 0,0 0-1,0 0 1,-1 0 0,1-1 0,0 1 0,0 0 0,0-1 0,0 0 0,0 1 0,0-1-1,0 0 1,0 0 0,0 0 0,0 0 0,0 0 0,3-1 0,-1 0 7,0-1 1,0 1 0,-1-1 0,1 0-1,0 0 1,-1 0 0,6-3-1,1-4-119,0 0-1,0 0 1,-1-1-1,0 0 1,-1 0-1,11-18 1,-2-1-1085,17-42 1,-26 51-856,10-36 1,-12 32 408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2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6441,'3'0'2032,"1"0"-2670,-3 0 437,0 1 1,0-1-1,0 0 0,0 0 0,0 0 0,1-1 0,-1 1 1,0 0-1,0 0 0,0 0 0,0-1 0,0 1 0,0-1 1,0 1-1,0-1 0,0 1 0,0-1 0,0 0 0,0 1 1,2-2-1,3-7-1226,4-2-352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1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82 440,'0'0'29,"0"0"-13,0 0 0,-1 0 0,1 0 0,0 0-1,0 0 1,-1 0 0,1 0 0,0 0 0,0 0-1,-1 0 1,1 0 0,0 0 0,0 0 0,0 0-1,-1 0 1,1 0 0,0 0 0,0-1 0,-1 1-1,1 0 1,0 0 0,0 0 0,0 0 0,-1 0-1,1 0 1,0-1 0,0-27 807,0 28-822,0 0 0,0-1 0,0 1-1,0 0 1,0-1 0,0 1 0,-1 0-1,1-1 1,0 1 0,0 0 0,0 0-1,0-1 1,0 1 0,-1 0 0,1 0-1,0-1 1,0 1 0,0 0 0,-1 0-1,1 0 1,0-1 0,0 1 0,-1 0-1,1 0 1,-1 0 0,1-1-1,0 1 0,-1 0 0,1 0 0,0 0 1,-1-1-1,1 1 0,0 0 0,-1-1 0,1 1 0,0 0 0,0-1 0,-1 1 0,1 0 1,0-1-1,0 1 0,0 0 0,0-1 0,-1 1 0,1 0 0,0-1 0,0 1 1,0-1-1,0 1 0,0 0 0,0-1 0,0 0 0,-5-10 274,5 9-297,0 1 0,0 0 1,0 0-1,0-1 0,0 1 1,0 0-1,0 0 1,1-1-1,-1 1 0,0 0 1,1 0-1,-1 0 1,1-1-1,0-1 0,1 3-63,-1-1 0,0 0 0,0 1 0,1 0 0,-1-1 0,0 1 0,0 0 0,1-1 0,-1 1 0,0 0 0,1 0 0,-1 0 0,3 0 0,-1 0-226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5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16 7229,'0'0'1010,"0"-1"-366,0 0-593,-1 1 0,1 0 0,0-1 1,0 1-1,0-1 0,0 1 0,0 0 0,0-1 0,-1 1 1,1-1-1,0 1 0,0 0 0,0-1 0,-1 1 1,1 0-1,0 0 0,-1-1 0,1 1 0,0 0 0,-1 0 1,1-1-1,0 1 0,-1 0 0,1 0 0,-1-1 1,-5-3 693,3 3-178,-7 1-143,8 0-450,2 12-275,-1-8 297,1 0 0,0 1 0,0-1 0,1 1 0,-1-1 0,3 6 0,33 111 111,-33-112-135,9 42-692,25 62 0,-25-90-710,-11-22 1183,0 0 0,-1 0 0,1 0 0,0 0 0,0 0 0,-1-1 0,1 1 0,0 0 0,0 0 0,0-1 0,0 1 0,0-1 0,0 1 0,0-1 0,0 1 0,0-1 0,0 0 0,0 1 0,2-1 0,3 0-1549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5.7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90 11697,'-15'-23'304,"1"4"8,1 4-12,0 2-148,1 4-200,0 0-520,12 8 80,9 1-2156,12 0 256,-8 7 423,0 2 81,2 2 384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6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181 778 4664,'-14'9'8486,"9"-17"-5122,-31-96-3272,21 47-58,-9-88 0,23 134-36,-13-113-59,7 13-21,6 85-323,4-49-1,-1 66 26,0 2 0,1-1 1,0 0-1,0 0 0,1 1 0,-1 0 0,2-1 0,-1 1 1,8-8-1,-8 10-95,0 0 0,1 1 0,-1 0 0,1 0 0,6-5 0,-9 8 340,0 0-4,-1 0 0,1 0 0,0 0 0,0 0 0,-1 0 0,1 0 0,0 1 0,0-1 0,0 1 0,0-1 0,0 1 0,0 0 0,-1-1 0,1 1 0,4 1 0,0-1-349,-6 0 425,1 0 1,0 0-1,-1 0 0,1 0 0,0 0 1,-1 0-1,1 0 0,-1 0 0,1 1 1,0-1-1,-1 0 0,1 0 0,-1 1 0,1-1 1,-1 0-1,1 1 0,-1-1 0,1 1 1,7 14-865,-5-5 698,0 1 0,-1 0 1,0 0-1,-1 0 0,0 0 0,0 0 0,-1 0 0,-3 15 0,-1 1 446,-1 0 0,-16 45 0,-46 116 2061,15-68-570,27-67-1013,9-22-355,10-22-248,1 1 0,-5 11-1,10-21-87,1 0-1,-1 0 1,0 0-1,0 0 1,0 0-1,0 0 1,0 0-1,0 0 1,0 0-1,0 0 1,0 0-1,1 0 1,-1 0-1,0 0 1,0 0-1,0 0 1,0 0-1,0 0 1,0 0-1,0 0 1,0 0-1,1 0 1,-1 0-1,0 0 1,0 0-1,0 0 1,0 0-1,0 0 1,0 0-1,0 0 1,0 0-1,0 0 1,1 0-1,-1 0 1,0 0-1,0 0 0,0 1 1,0-1-1,0 0 1,0 0-1,0 0 1,0 0-1,0 0 1,0 0-1,0 0 1,0 0-1,0 0 1,0 1-1,0-1 1,0 0-1,0 0 1,0 0-1,0 0 1,0 0-1,0 0 1,0 0-1,0 1 1,0-1-1,0 0 1,0 0-1,0 0 1,0 0-1,10-6 35,-10 5-26,14-10-89,-1 0 0,0-2 1,16-19-1,-20 22-112,100-120-3613,-64 71 1955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8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70 8841,'17'-9'52,"-5"9"20,-6-8-24,-6-1-140,-11-4-616,4 7 40,-4 0-588,-1-3-601,-3 0 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28.2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214 109 5865,'0'4'1261,"0"-7"29,0-5 3385,0-82-2503,-1 90-2161,1-1 0,0 0 0,0 1 0,0-1 1,-1 1-1,1-1 0,0 1 0,0-1 0,-1 1 1,1 0-1,0-1 0,-1 1 0,1-1 0,0 1 0,-1 0 1,1-1-1,-1 1 0,1 0 0,-1-1 0,1 1 1,-1 0-1,1 0 0,-1-1 0,1 1 0,-1 0 0,1 0 1,-1 0-1,1 0 0,-1 0 0,1 0 0,-2 0 1,-21-1-64,18 1 50,4 0 1,-1 0-1,1 0 1,0 0-1,0 1 0,0-1 1,0 0-1,-1 1 1,1-1-1,0 0 0,0 1 1,0 0-1,0-1 0,0 1 1,0 0-1,-1 1 1,-14 17-35,7-7 21,-12 16-12,1 2 0,-25 52-1,36-63 5,2 2-1,0-1 0,-8 36 0,14-48 18,0-1 0,0 1 0,1 0 0,1 16-1,0-21 3,-1 1-1,1-1 0,0 0 0,0 0 0,1 0 1,-1 0-1,0 0 0,1 0 0,0 0 0,0-1 0,0 1 1,0-1-1,4 4 0,-2-2-85,0 0-1,1 0 1,0 0-1,0-1 1,0 0-1,0 0 1,0-1-1,0 1 0,1-1 1,-1 0-1,1 0 1,-1-1-1,1 0 1,0 0-1,6 0 1,-7 0-89,0-1-134,1 1 0,-1-1 0,1-1 0,-1 1 0,0-1 0,1 1 0,-1-1 0,0-1 1,10-3-1,-8 1-457,0 0 0,0 0 1,0-1-1,-1 0 1,1 0-1,-1-1 1,0 0-1,-1 0 0,0 0 1,6-9-1,-6 4-476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28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1 153 5729,'0'-1'-15,"0"1"78,0-1-1,0 1 0,0 0 0,0-1 1,0 1-1,0-1 0,0 1 0,0 0 0,0-1 1,0 1-1,0 0 0,0-1 0,0 1 1,0-1-1,0 1 0,0 0 0,0-1 0,0 1 1,1 0-1,-1-1 0,0 1 0,0 0 0,0 0 1,1-1-1,-1 1 0,0 0 0,1-1 1,-1 1-1,0 0 0,0 0 0,1 0 0,-1-1 1,0 1-1,1 0 0,1-10 1331,-1 9-1390,1 0 0,-1 0-1,1 1 1,-1-1 0,1 1 0,-1-1 0,1 1 0,0-1-1,-1 1 1,4 0 0,18-1-76,-21 1 64,-1 0 4,1 0 0,0 0 0,0 0 0,-1 1 1,1-1-1,0 1 0,0-1 0,2 2 0,4 1-3,-3-1 14,0 0 0,1 1 0,-1 0-1,0 0 1,0 0 0,-1 0 0,1 1-1,6 6 1,1 0 14,0 2 25,-7-7-30,1 0 1,-1-1-1,1 1 1,0-1-1,0 0 0,7 3 1,-12-6 23,-1-1 1,1 0-1,0 0 0,-1 1 1,1-1-1,0 0 1,-1 0-1,1 0 0,-1 0 1,1 0-1,0 0 1,-1 0-1,1 0 0,0 0 1,-1-1-1,1 1 1,0 0-1,-1 0 1,1-1-1,-1 1 0,1 0 1,-1 0-1,1-1 1,-1 1-1,1-1 0,-1 1 1,1 0-1,-1-1 1,1 0-1,1-1 52,-1 0-1,0 0 1,0 0 0,0 0 0,2-5-1,-2 2 5,62-125 1549,-38 80-1370,-25 49-397,1 0 0,-1 0-1,1 0 1,-1 1 0,1-1 0,-1 0 0,1 0 0,0 1 0,-1-1 0,1 0-1,0 1 1,0-1 0,1 0 0,-1 0-463,1 1 0,-1-1 1,1 1-1,-1-1 0,1 1 0,-1 0 0,1 0 1,2 0-1,8 0-3272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30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30 7161,'-11'-8'539,"7"5"84,0 1 0,1-1 0,-1 0-1,1 0 1,-4-4 0,8 10-432,-1 0 1,0 1-1,0-1 0,0 0 1,0 6-1,0 21-165,11 13 21,-9-31-75,14 68 138,-11-62-466,0 0 1,10 23 0,-14-39 139,-1 0 0,1 0 0,0-1 0,0 1 1,0-1-1,0 1 0,0-1 0,0 1 0,0-1 1,1 1-1,-1-1 0,0 0 0,1 0 0,-1 0 0,1 0 1,0 0-1,-1 0 0,1 0 0,0-1 0,-1 1 1,1 0-1,0-1 0,0 1 0,0-1 0,-1 0 0,1 0 1,0 0-1,0 0 0,2 0 0,4-1-1667,-2-7 207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31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71 231 9261,'-19'8'276,"4"-8"144,1 7 56,-4-7 152,14 0-596,14-10-52,5-4-36,33-27-708,-18 16 56,6-5-212,4-3-208,2 1-824,43-29-1893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0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3323 318 6433,'0'-54'2823,"0"52"-2771,-1 0 1,1 0-1,-1 0 0,1 0 1,-1 0-1,0 0 0,0 0 0,0 0 1,0 1-1,0-1 0,0 0 0,-1 1 1,-1-2-1,-21-21 255,14 17-188,-1 0 0,0 1 0,0 0 0,0 1 0,-1 0 0,-16-5 0,-68-14 72,43 16-214,1 2-1,-77 1 1,-134 9 79,212 0 45,-93 5 291,9-6-169,-35-3-5,127 6-165,27-5-50,0 1-1,-23 4 0,1 1-6,13-3-18,-230 25 58,155-27-45,53 0-2,-82 3-30,80-1 38,0 2 0,1 2 0,-50 15 0,-60 18 14,48-13-32,-74 21 15,87-24-30,56-13-2,-53 24 0,72-25 16,0 0 0,1 1-1,-30 24 1,35-24 12,2 1 0,0 0 0,-15 19-1,-29 44-7,58-75 18,-102 158-147,82-121 127,1 1 0,-18 57-1,28-70-17,2 1 0,0 1 0,2-1 0,1 1-1,0 37 1,3-61 37,1 1 0,1-1 0,-1 1 0,1-1 0,0 1 0,0-1 0,0 1 0,0-1 0,3 6 0,9 22-14,0-2-6,16 31 0,-8-25 30,31 41-1,-38-60 37,0 0 0,1-1 0,1-1 0,24 19 0,-29-26 9,1 0 0,15 8 0,1-3 30,-1-2 0,1 0 0,58 12 0,40-6 81,-115-16-150,-10 0-14,154 7 180,-47-8-9,-7-9-28,-88 8-135,13-3 11,31-10-1,-27 6-8,223-57 141,-215 55-138,75-22 18,26-11-51,79-24 42,-73 20 20,42-12 28,-80 28-15,80-37 41,-128 46-61,229-86 25,-284 107-63,226-90 84,-118 34 160,3-10-154,-104 61 300,-1-1 0,11-10 0,-20 16-319,0 0 0,-1 0-1,1 0 1,-1 0 0,1 0 0,-1 0-1,1 0 1,-1 0 0,0 0-1,1 0 1,-1 0 0,0-1 0,0 1-1,0-2 1,0-20-28,-1 11 164,1-8-137,0 20-87,0-14 296,0-205-268,-1 210-6,0 0 1,0 0-1,-1-1 0,-5-11 1,4 11 0,-6-16-4,7 22-2,0-1 1,0 0-1,1 1 0,-2-7 1,1-3 4,-1-1 0,0 1 0,-1 0 0,0 1 1,-1-1-1,-1 1 0,0 0 0,-1 0 1,-1 1-1,0 0 0,-9-12 0,-1 3-17,-1 0 1,-1 0-1,-33-25 0,38 35 5,-1 0 0,0 2 0,0 0 0,-1 0 1,0 2-1,-26-9 0,-76-19-2,-12 6 25,80 22-36,-1 3 1,-67 3-1,70 1 47,29 1-30,0 1 1,-1 1-1,-33 9 1,20-4-30,-62 13-75,-134 34 170,-3 11-348,-13 21 252,130-35 10,-99 49 89,120-54-74,66-29-22,-62 46-95,-238 159 153,318-216-24,2-2 0,-148 91-73,123-76 73,-77 43 9,81-41-107,29-21 89,0 0 0,1 0-1,-1 0 1,1 0 0,0 0 0,-1 0-1,1 0 1,0 0 0,-1 0 0,1 0 0,0 0-1,0 0 1,0 0 0,0 1 0,1 18 25,-1-12-19,0 11-29,1-1 1,5 34-1,5 44 23,-9-66-50,2 0-1,8 37 1,-6-45 30,1 0 1,1-1 0,1 0-1,19 34 1,-19-42 36,-1 0 0,17 17 0,-18-22-5,2 1-5,0-1-1,0 0 1,0-1-1,1 0 1,0-1-1,0 0 1,1 0-1,16 6 1,-17-8-12,27 10 16,-21-10 5,72 18 41,121 10-50,-176-28 12,9 2 20,48 0 0,-74-6-34,-5 1 9,1-1 1,-1-1-1,0 0 0,1-1 1,-1 0-1,19-6 0,158-56-10,-88 28-15,32-11 22,152-64 1,-268 104 3,131-52 16,-27 20-63,172-42 46,-249 70-2,45-8 50,-70 17-103,-16 2 42,1 0 0,0 0 1,0-1-1,0 1 0,0-1 0,-1 1 1,1-1-1,0 0 0,0 0 0,-1 0 1,4-2-1,2-2-56,1 1 0,-1 0 0,1 0 0,0 1 0,0 0 0,11-2 1,17-5-5,10-5 34,29-11 87,131-51-222,-199 75 156,23-9-286,37-7 0,-64 17 299,-1 0 0,0-1 0,0 0 0,0 0 1,0 0-1,3-2 0,5-3 25,20-7-34,-23 11 8,1-1 1,-1 0-1,8-5 1,-5 0 20,17-17 0,-4 4-7,-16 15 4,1-1-1,-2 0 0,14-16 1,-18 20 7,-1 0 1,1 0 0,-1 0 0,0 0 0,0 0 0,-1-1 0,1 1 0,-1 0-1,0-1 1,0 1 0,-1-1 0,1-5 0,-1-287 1071,0 295-1101,-1 0-1,1 1 1,0-1-1,-1 0 0,0 1 1,1-1-1,-1 0 1,0 1-1,-1-2 1,-4-10 15,5 11-10,-8-19 117,9 20-105,-1 0 0,0 0 0,0 0 0,1 0 0,-1 0 1,0 0-1,0 0 0,0 0 0,0 0 0,0 1 0,0-1 0,0 0 1,-1 1-1,1-1 0,-2 0 0,0 0-1,1-1 0,-1 1 0,1-1 0,-1 0 0,1 0 1,0 0-1,0 0 0,0 0 0,0 0 0,0 0 0,0-1 0,1 1 0,-1-1 0,-2-4 0,-4-7-11,-57-78 26,51 75-44,-1 0-1,-1 1 0,-1 0 1,0 2-1,-27-18 0,22 18-1633,0 2-1,-1 0 1,-1 2-1,-42-13 1,27 12-1490,3 4 704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4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57 107 6941,'-3'-4'81,"-41"-53"5118,44 57-5166,0-1-1,0 1 0,0 0 1,0 0-1,-1 0 0,1-1 1,0 1-1,0 0 1,0 0-1,0 0 0,0 0 1,0 0-1,-1-1 1,1 1-1,0 0 0,0 0 1,0 0-1,0 0 1,-1 0-1,1 0 0,0 0 1,0-1-1,0 1 1,-1 0-1,1 0 0,0 0 1,0 0-1,0 0 0,-1 0 1,1 0-1,0 0 1,0 0-1,0 0 0,-1 0 1,1 0-1,0 0 1,0 1-1,0-1 0,-1 0 1,1 0-1,0 0 1,0 0-1,0 0 0,-1 0 1,1 0-1,0 1 1,0-1-1,0 0 0,0 0 1,0 0-1,-1 0 0,1 0 1,0 1-1,0-1 1,0 0-1,0 0 0,0 1 1,0-1-25,-1 1 0,1 0 0,0 0 0,0-1 0,0 1 1,0 0-1,0-1 0,0 1 0,0 0 0,0 0 0,0-1 0,1 1 0,-1 0 0,0-1 1,0 1-1,1 0 0,-1 0 0,14 12 47,0-3-29,0 0-1,0-1 1,1 0 0,17 7 0,-17-10-95,-1-1-1,2 0 1,-1-1-1,0-1 1,18 2-1,95 6-922,-58-10-12,121-14 0,66-32-1194,-104 5-106,-38 0-765,-54 12 1175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0:18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3052,'28'0'830,"-27"0"-532,-1 11 679,0-5 2950,0-1-3924,0 0-1,0 0 0,-1 0 1,1 0-1,-1 0 0,0 0 1,-1 0-1,-3 8 0,2-1-17,-4 6 4,1-2 21,2 0 15,-23 52 63,-16 84-111,34-119 19,0-5 2,-14 36-1,21-54 18,-1-1 158,3-8-110,0 0 0,0 0 0,-1 0-1,1 0 1,0 0 0,0 0 0,0 0 0,0 0-1,0 0 1,1 1 0,-1 0 25,0-1-89,0 1 0,-1-1 1,1 1-1,-1-1 0,1 1 0,-1-1 0,1 1 0,-1-1 1,0 0-1,1 1 0,-1-1 0,-1 1 0,1 0 0,0-1 0,0 0 0,0 0 0,1 1 0,-1-1 0,0 0 0,1 1 0,-1-1 0,1 1 0,-1-1 0,1 3 0,0-2 6,-1-1-1,1 1 1,0-1 0,-1 1-1,1-1 1,0 0-1,-1 1 1,0-1-1,1 0 1,-1 1-1,-1 0 1,1-1-5,0 1 0,1-1-1,-1 0 1,0 1 0,1-1 0,-1 0-1,1 1 1,-1-1 0,1 1 0,0-1-1,-1 3 1,1 1-4,1-3 4,-1 0 1,0 0-1,0-1 0,0 1 0,0 0 0,-1 0 1,1 0-1,0 0 0,-1-1 0,0 1 0,1 0 1,-2 1-1,2-1 27,0-1-26,0-1 0,0 0 1,0 0-1,0 0 0,0 0 0,0 1 0,0-1 1,0 0-1,0 0 0,0 0 0,0 1 0,0-1 1,0 0-1,0 0 0,0 0 0,0 0 0,0 1 1,0-1-1,-1 0 0,1 0 0,0 0 0,0 0 1,0 0-1,0 1 0,0-1 0,0 0 0,-1 0 1,1 0-1,0 0 0,0 0 0,0 0 0,0 0 1,-1 0-1,1 1 0,0-1 0,0 0 0,0 0 1,0 0-1,-1 0 0,1 0 0,0 0 0,0 0 1,-1 0-14,17 0-104,-14 0 113,1-1 1,0 1-1,-1-1 1,1 1-1,-1-1 1,1 0-1,-1 0 1,1 0-1,2-2 1,0 1-7,16-8 3,0 1 1,0 1 0,1 1 0,0 1-1,23-4 1,-6 3 24,48-15 0,-45 11-13,147-56-1,-21 6-5,-105 43 34,-69 19-897,0-1 0,-1 0 1,-6 0-1,5-1-25,-1 1 0,-15 2 0,15 0 194,-1 1-1,-10 3 0,-28 14-859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3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 7281,'0'0'20,"0"-1"1,-1 1 0,1-1-1,0 1 1,-1-1-1,1 1 1,0-1 0,-1 1-1,1 0 1,-1-1-1,1 1 1,-1-1 0,1 1-1,-1 0 1,1 0 0,-1-1-1,1 1 1,-1 0-1,0 0 1,1 0 0,-1 0-1,1-1 1,-1 1 0,0 0-1,1 0 1,-1 0-1,0 1 1,0-1-19,1 0 0,0 1 0,0-1 0,-1 0 0,1 1 0,0-1 0,0 0 0,0 1 0,-1-1 0,1 1 1,0-1-1,0 0 0,0 1 0,0-1 0,0 1 0,0-1 0,0 1 0,0-1 0,0 0 0,0 1 0,1 0 0,-1-1 14,0 23 507,6 43 0,27 107-244,-25-134-257,0 4-6,15 63 61,-18-84-68,2-1 0,13 31 0,-18-50 1,-1 1-1,1 0 0,-1 0 1,1 0-1,3 3 1,-4-5 0,0-1 1,0 1-1,-1 0 1,1-1-1,0 1 1,0 0-1,0-1 1,0 0-1,0 1 1,0-1 0,0 1-1,0-1 1,1 0-1,-1 0 1,0 0-1,0 0 1,1 0-1,-1 0-11,-1 0 1,1 0-1,-1 0 0,1 0 0,-1 0 0,1 0 0,-1 0 1,1 0-1,-1 0 0,1 0 0,-1-1 0,1 1 0,-1 0 1,0 0-1,1 0 0,-1-1 0,1 1 0,-1 0 0,1-1 1,3-4-219,0 1 0,0-1 1,-1 0-1,1 0 0,-1 0 1,3-7-1,12-33-3042,-10 20 1217,-3 2 412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4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97 103 9781,'-13'-10'292,"-1"1"280,-12-9 1164,14 9-1056,1 0-308,2 3-244,4-1-104,0 3-140,4-4-620,1 4 104,0 2-196,8-2-44,3-1-144,3 1-140,4 1-244,23 3-2357,-18 12 2161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7.6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251 626 2720,'0'2'161,"0"0"0,1-1-1,-1 1 1,1-1 0,0 1 0,-1-1-1,1 0 1,1 3 0,3 6 666,2 24 517,-7-19 7928,0-17-8823,0 1-440,0 0 0,0-1 0,0 1 0,0 0 0,-1-1 0,1 1 0,-1 0 0,1-1 0,-1 1 0,1 0 0,-1 0 0,0-1 0,1 1 0,-1 0 0,0 0 0,0 0 0,0 0 0,-1-1 0,-9-11-10,-30-45-9,-67-122 1,48 48-66,58 128 61,-5-14-111,0 0-1,1 0 1,1-1-1,-5-35 1,10 49-73,0 0-1,0 0 1,0 0-1,1 1 1,0-1 0,0 0-1,1 1 1,-1-1-1,3-5 1,-1 5-79,-1 0 0,1 0 0,0 1-1,0-1 1,1 1 0,-1-1 0,7-5 0,1 1-715,19-13 1,-22 18 516,0-1 1,0 1-1,1 0 1,-1 1-1,1 0 1,15-3 0,-21 5 181,1 0 1,0 0 0,0 0 0,0 1 0,0 0 0,1 0 0,-1 0 0,0 0 0,0 1 0,6 1 0,-8-1 96,0 0 0,0 0 0,0 1 0,0-1 0,0 0 0,2 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7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55 6849,'-19'35'279,"-25"43"1080,28-59-891,16-19-504,4-3 48,40-29-290,76-51-2316,-27 31-741,-61 36 1995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08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1 819 8061,'15'14'272,"-12"-11"-271,-1-1 1,0 1 0,0-1 0,0 1-1,0 0 1,0 0 0,0 0-1,-1 0 1,0 0 0,0 1-1,1-1 1,-2 0 0,1 0-1,0 5 1,12 100-1170,-10 21-1825,-4-63 1265,1-18 608,0-1 315</inkml:trace>
  <inkml:trace contextRef="#ctx0" brushRef="#br0" timeOffset="1">896 93 9653,'52'-50'476,"-34"33"-172,-7 5-32,-5 3-252,-6 5-60,0 12-64,0 26 196,0-7-356,0 56-1592,0-28-436,0 9-101,0 6 445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0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148 101 2200,'-3'-3'452,"1"-1"1,0 1-1,-1 0 0,0 0 0,0 0 1,-5-4-1,6 6-332,-1-2 38,0 0 0,0 1 0,0-1 1,0 1-1,0 0 0,-1 0 0,1 0 1,-1 1-1,0-1 0,1 1 0,-1 0 0,0 0 1,0 0-1,1 0 0,-1 1 0,-7-1 0,10 1-161,0 1 0,1-1-1,-1 0 1,1 0 0,-1 1-1,1-1 1,-1 0 0,1 1-1,-1-1 1,1 1-1,-1-1 1,1 1 0,0-1-1,-1 1 1,1-1 0,0 1-1,-1-1 1,1 1 0,0-1-1,0 1 1,-1-1-1,1 1 1,0 0 0,0-1-1,0 2 1,-1 1-13,-8 20-9,2-1 0,0 1 0,-6 45 0,9-28 39,0 68-1,4-102-15,0 1 0,0-1 0,1 0-1,0 0 1,0 0 0,1 0 0,0 0-1,0-1 1,0 1 0,1 0 0,4 7 0,-4-7 0,-1-2 46,1 0-1,-1 0 0,1 0 1,0 0-1,0-1 0,0 1 1,0-1-1,1 0 0,-1 0 1,1 0-1,0 0 0,0-1 1,0 0-1,0 1 0,0-1 1,0-1-1,1 1 0,-1-1 1,1 0-1,-1 0 0,1 0 1,8 0-1,-10-1 58,1 0-1,-1 0 1,1-1-1,-1 1 0,5-2 1,-5 1-26,6-1 94,-1-1 0,0 0 0,0 0 0,0 0 0,0-1 0,-1 0 0,1-1 0,-1 0 0,0 0 0,0 0 0,11-13 0,31-37 849,-41 46-854,-1 0 0,0 0 0,-1-1 0,0 0 0,-1 0 0,8-20 0,-12 28-145,4-11 38,-1 1 0,-1-1 1,0 0-1,2-17 0,-4 15-38,0 0-1,-1-17 1,-1 10-25,1 17-15,0 0-1,-1-1 1,0 1 0,0 0 0,-1 0 0,1 0 0,-1 0 0,0 0-1,-4-6 1,1 2-539,-1 0 1,0 1-1,-10-12 0,15 19 276,0 0 1,0 0 0,0 0-1,-1 0 1,1 0 0,0 0-1,-1 0 1,1 0 0,0 0-1,-1 1 1,1-1 0,-1 1 0,1-1-1,-1 1 1,-2-1 0,3 1 0,0 0 172,1 0 1,-1-1-1,0 1 1,1 0-1,-1 0 1,1 0 0,-1 0-1,1 0 1,-1 1-1,1-1 1,-1 0-1,1 0 1,-1 0-1,1 0 1,-1 1-1,1-1 1,-1 0-1,1 0 1,-1 1-1,1-1 1,-1 0-1,1 1 1,-1-1-1,1 0 1,0 1-1,-1-1 1,1 1-1,0-1 1,-1 1-1,1-1 1,0 1-1,0-1 1,0 1-1,-1 0 1,0 1-137,-7 13-1175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0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 6985,'0'-5'-16,"0"-2"-40,0 3 4,0 1-16,6 3 12,7 0 28,-4 11 44,-1 3 12,1 5-12,1 5 52,-1 6 4,5 59-144,-14-31-900,0 14-797,0 10-15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5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333 66 2408,'0'-33'902,"0"32"-878,0 1 1,0-1-1,0 0 1,-1 0-1,1 1 1,0-1-1,0 0 1,-1 0-1,1 1 1,0-1-1,-1 0 1,1 0-1,-1 1 1,1-1-1,-1 1 1,1-1-1,-1 0 1,1 1-1,-1-1 1,0 1-1,1-1 1,-1 1-1,0 0 1,1-1-1,-1 1 1,0 0-1,0-1 1,0 1-1,-3-2 130,0 0-94,0 0 0,0 0 1,-1 1-1,1-1 0,0 1 0,-1 0 1,1 0-1,-1 0 0,1 1 1,-1 0-1,0-1 0,1 2 0,-1-1 1,1 0-1,-1 1 0,1 0 1,-1 0-1,1 1 0,0-1 1,-6 3-1,-6 7 81,-1 1-1,2 1 1,-1 0 0,2 1 0,-14 17 0,16-17-124,1 0 1,0 1 0,1 0 0,1 1 0,0 0 0,1 1 0,1 0-1,-8 25 1,10-23-28,1 0 0,1 1 0,0-1 0,1 21 0,1-31 11,1-6 1,0 0 0,0 0 0,0 1 0,0-1 0,1 0 0,-1 0-1,2 4 1,-1-3 28,1-1 0,-1 1 0,1-1 0,0 0 1,0 0-1,0 0 0,0 0 0,0 0 0,4 3 0,-5-5 59,1 0 1,-1 0 0,1 0-1,-1 0 1,1 0-1,0 0 1,-1 0-1,1 0 1,0-1 0,0 1-1,-1-1 1,1 1-1,0-1 1,0 0-1,0 0 1,0 0-1,0 0 1,-1 0 0,1 0-1,0 0 1,0 0-1,0-1 1,1 0-1,2-1 8,0 0 0,0-1 0,-1 0 0,1 1-1,-1-1 1,0-1 0,0 1 0,0-1-1,0 0 1,-1 1 0,1-2 0,3-5-1,6-10 87,15-30-1,-24 42-87,7-12 102,-1-1 0,0-1 0,11-43-1,-17 54-127,0-2 118,0-1 0,-1 0 0,0 0 0,1-21 0,-4-39-103,0 74-254,2 2-71,12 11 217,91 98 67,-103-108-40,48 66 82,-50-69-85,21 33 29,22 46 1,-33-56-37,60 141 50,-63-146-33,27 87 37,-28-84-38,2 4 28,-2 0-1,0 0 1,-1 0-1,1 36 1,-6 20 526,0-79-505,0 0 1,-1-1 0,1 1 0,-1 0 0,1-1 0,-1 1 0,1-1 0,-1 1-1,0-1 1,0 1 0,0-1 0,0 1 0,0-1 0,0 0 0,0 1 0,0-1 0,0 0-1,-1 0 1,-1 2 0,-3 0 238,1 0-1,0 0 1,-10 4-1,10-5-218,0-1 1,0 1-1,0-1 1,0-1-1,0 1 0,0-1 1,0 1-1,0-1 0,0-1 1,0 1-1,0-1 0,-6-1 1,9 1-80,-1 0 0,0 0 0,1-1 0,0 1 0,-1-1 1,1 1-1,0-1 0,-1 0 0,1 1 0,-2-4 0,-1-1-16,0 0 1,-5-11-1,5 10-4,1 0 1,0-1-1,1 1 0,0-1 1,0 0-1,1 0 1,0 0-1,0 0 0,1-1 1,-1-14-1,1-2-131,1 1 0,1-1 0,7-44-1,0 34-102,0 1-1,3 0 1,1 1-1,1 0 1,30-53-1,-33 67 38,9-15-417,1 0 1,26-32-1,12-3-1069,-49 60 1128,0 0 0,0 0 0,1 1 1,22-13-1,-29 19 225,0 1 0,1-1 0,0 1 0,-1-1 1,7 0-1,24 0-3089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7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1228 1496,'-3'-6'1,"-1"0"-1,-1 1 0,1-1 1,-1 1-1,1 0 1,-2 1-1,1-1 0,-7-4 1,7 6 0,0 1 1,1 0-1,-1-1 0,0 2 1,-1-1-1,1 0 0,0 1 1,0 0-1,-1 0 0,1 1 1,-6 0-1,-107 0 3671,114 1-3603,0 0-1,0 0 1,1 1 0,-1 0 0,0 0-1,1 0 1,-1 0 0,-3 4 0,2-3-69,1-1-1,0 1 22,-1 0-1,1 0 0,-7 3 0,11-6 6,-1 0-1,1 0 1,0 0-1,0 0 1,0 0-1,-1 0 0,1 1 1,0-1-1,0 0 1,0 0-1,0 0 1,-1 0-1,1 1 1,0-1-1,0 0 1,0 0-1,0 0 1,0 1-1,0-1 0,0 0 1,-1 0-1,1 1 1,0-1-1,0 0 1,0 0-1,0 0 1,0 1-1,0-1 1,0 0-1,0 0 1,0 1-1,0-1 1,1 0-1,-1 0 0,0 1 1,0-1-1,0 0 1,0 0-1,0 0 1,0 1-1,0-1 1,0 0-1,1 0 1,-1 0-1,0 0 1,0 1-1,0-1 1,0 0-1,1 0 0,-1 0 1,0 0-1,0 0 1,0 1-1,1-1 1,-1 0-1,0 0 1,0 0-1,1 0 1,-1 0-1,0 0 1,1 0-1,26 1 21,-18 0-10,1-1 0,0 0-1,0-1 1,0 1 0,0-2-1,17-4 1,1-3 90,47-8 0,-39 10-90,104-29 119,-115 30-141,224-72 132,-104 24-64,-138 51-78,222-80 147,-50 26-182,95-18 44,-101 30 4,177-51-23,-325 89 12,323-95 17,-81 15-50,-146 47 1,98-32 23,95-22 14,-133 44 0,184-42 24,-212 55-19,41-8-756,-181 41 495,9 0-1868,-25 7-400,-15 12 39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8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1600 3564,'-17'0'21,"11"1"68,0-1 1,1 0-1,-1 0 1,0 0-1,0-1 1,1 0-1,-1 0 1,1 0-1,-9-4 1,10 3 73,0 0 99,0-1 1,-1 1-1,1-1 1,1 1-1,-1-1 1,0-1-1,-3-2 1,7 6-269,0-1 1,0 1-1,0 0 1,0 0-1,0 0 0,0 0 1,0 0-1,0 0 1,0 0-1,0 0 1,0 0-1,0 0 1,0-1-1,-1 1 1,1 0-1,0 0 1,0 0-1,0 0 1,0 0-1,0 0 1,0 0-1,0 0 0,1-1 1,-1 1-1,0 0 1,0 0-1,0 0 1,0 0-1,0 0 1,0 0-1,0 0 1,0 0-1,0 0 1,0 0-1,0-1 1,0 1-1,0 0 1,0 0-1,0 0 1,0 0-1,1 0 0,-1 0 1,0 0-1,0 0 1,0 0-1,0 0 1,0 0-1,0 0 1,0 0-1,0 0 1,0 0-1,1 0 1,-1 0-1,0 0 1,0 0-1,0 0 1,0 0-1,0 0 1,0 0-1,0 0 0,12-1 66,-2 0 50,-3-2 32,0 0 0,11-7 1,8-3 106,149-61 177,95-26-198,-254 94-215,147-53 115,115-55 332,-83 23-338,121-37-78,-304 123-43,195-61 9,100-13 25,-99 34-14,125-22-11,-92 15 27,157-45-32,-112 22-11,-247 65 3,311-86 26,-120 29-62,76-26 48,-129 36 3,114-47 2,-290 104-13,24-10-3,0 2 1,33-7-1,-54 15-123,4-1 483,-8 1-392,0 0-1,0 0 0,-1 0 1,1 0-1,0-1 0,0 1 1,0 0-1,0 0 0,0 0 1,0 0-1,0 0 0,0 0 1,0 0-1,0 0 1,0 0-1,0 0 0,0 0 1,0 0-1,0 0 0,0 0 1,0 0-1,0 0 0,0 0 1,0 0-1,0 0 0,0-1 1,0 1-1,0 0 0,0 0 1,0 0-1,0 0 1,0 0-1,0 0 0,0 0 1,0 0-1,0 0 0,0 0 1,0 0-1,0 0 0,0 0 1,0 0-1,0 0 0,0-1 1,0 1-1,0 0 0,0 0 1,0 0-1,0 0 0,0 0 1,0 0-1,0 0 1,0 0-1,0 0 0,0 0 1,0 0-1,1 0 0,-17-4-2584,-4 0-177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2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4201 205 1628,'-6'0'53,"-1"-1"1,0 0-1,1 0 0,-1-1 1,1 1-1,-1-2 0,-7-3 1,5 3 112,0-1 0,0 2 0,-9-3 1,-103-11 1797,82 11-1534,0 0 0,-1 3 1,-40 2-1,20 1-36,-71-1 250,118-1-538,0 0 0,-24-6 0,16 3 4,-26-2 153,-6-8 42,2-1-45,-196-42 892,170 41-618,31 7-174,-54-4 1,90 12-334,-76-4 156,-22 5 41,98 0-201,0 1-1,0-1 1,0 2 0,0-1 0,0 2-1,-18 5 1,-22 7 0,37-12-23,-140 37 135,-39 25-13,91-26-121,33-13 9,2 3 0,-76 45 0,-54 42-17,-50 41-104,106-57 129,-60 51 34,67-48-67,-72 69-44,176-147 37,1 1 1,2 2-1,0 0 1,2 2-1,-35 57 0,57-84 23,-48 92 35,36-68-24,-46 98 50,36-73-50,-63 148-89,20-25-22,-6 70 76,36-78 32,-13 167 10,50-329-19,-27 400-90,26-200 86,1 18-105,12-33 53,-9-158 57,1 9 16,44 373-26,-7-166-19,46 106-9,-11-124-15,-75-227 52,125 320-8,-113-293 3,69 155-12,69 115-4,-133-268 9,72 129-36,-31-62 31,48 82 57,7 2-49,-86-139-5,109 166 1,-131-199 12,102 143-25,75 74-92,-50-95 31,35 9-128,-144-122 218,107 90-5,-78-63-2,89 79 35,68 64-37,-90-87-18,-113-97 22,31 25-2,0-2-1,45 26 1,40 13-48,-69-41 48,76 29-1,-124-54 6,112 37 20,-65-24-29,0-2 0,2-3-1,84 5 1,33-13 49,-120-2-41,-22 1-4,-2-1-1,41-3 0,120-18 30,-62 0-36,141-24 45,-64-8 1,-146 33-19,0-2-1,-1-3 1,-1-2-1,59-40 1,-82 46 3,34-29 0,-46 33-8,212-179 77,-217 181-81,99-99 18,118-153-41,-208 237 27,77-102 36,-46 49-6,63-123-1,-109 187-38,99-196 13,66-165 9,-33 44-12,-42 71-10,-100 264-2,41-123 58,44-226 0,-81 329-59,36-215 6,-22 88 16,-2-154 0,-15 62 93,-12 73-65,-15-14-44,-14-44-12,-44-157 70,30 181 1,-39-86 28,92 284-92,-73-181-2,28 88 5,-91-143 0,15 61-21,113 165 22,-44-58 94,-88-92 0,130 153-86,-135-132 116,72 80-137,-3 3 0,-104-60-1,-18 4-45,-112-50 127,91 56-31,117 58-84,-133-64 34,-71-29 25,86 53-12,183 77-5,-55-21 59,-2 4 1,0 5-1,-162-24 0,243 48-53,-325-38 49,206 33-244,-1 5 0,-157 19 0,-140 56-1112,420-70 1264,-344 89-1457,11 27-544,136-31 84,-124 68-1297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19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1504 4840,'-2'1'19,"0"-1"0,0 0 0,0 0 0,0-1 0,1 1 0,-1 0 0,0-1 0,0 1 0,0-1 0,1 1 0,-1-1 0,0 0 0,0 0 0,-2-1 0,-4-3 130,7 5-112,0-1 1,1 1 0,-1 0 0,0-1-1,1 1 1,-1 0 0,1-1 0,-1 1-1,1-1 1,-1 1 0,1-1 0,-1 1 0,1-1-1,-1 1 1,1-1 0,0 1 0,-1-1-1,1 0 1,0 1 0,0-1 0,-1 0-1,1 1 1,0-1 0,0 0 0,0 1 0,0-1-1,0 0 1,0 1 0,0-1 0,0 0-1,0 0 1,0-1 0,0 2-42,0-1 1,1 1-1,-1-1 0,0 1 1,0-1-1,0 0 1,1 1-1,-1-1 0,0 1 1,1-1-1,-1 1 1,0-1-1,1 1 0,-1-1 1,1 1-1,-1 0 1,1-1-1,-1 1 0,1 0 1,-1-1-1,2 0 1,16-7 20,-5 3 20,152-81 593,162-71-160,-303 146-441,249-115 215,233-84-119,-475 199-121,318-110 13,77 4-20,28 10 130,-331 79-82,323-72 50,111-26-80,-85 11-64,-241 57 96,-225 56-34,241-67 1320,-241 66-896,-6 2-1175,-13 1-2344,5 1 1454,-8-1-498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20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82 162 3076,'-37'4'1537,"35"-4"-1462,1 0 0,-1 1 0,0-1 1,0 0-1,1-1 0,-1 1 0,0 0 0,1 0 0,-1-1 0,0 1 0,1-1 0,-1 0 0,1 1 1,-1-1-1,0 0 0,-1-1 0,-12-10 428,17 11-912,3 2 334,-3-1 76,0 1 1,0 0 0,0 0 0,0 0 0,-1 0-1,4 2 1,106 108-19,-57-53-25,-45-50 483,0 0-1,13 10 1,-22-18-351,1 0 1,-1 1-1,0-1 1,0 0-1,1 0 1,-1 1-1,0-1 1,1 0-1,-1 0 1,0 0-1,1 0 1,-1 1-1,0-1 1,1 0-1,-1 0 1,1 0-1,-1 0 1,0 0-1,1 0 1,-1 0-1,0 0 1,1 0-1,-1 0 1,1 0-1,-1 0 1,0 0-1,1 0 1,-1-1-1,0 1 1,1 0-1,-1 0 1,0 0-1,1 0 1,-1-1-1,0 1 1,1 0-1,-1 0 1,0-1-1,1 1 1,4-16 279,-3 9-330,29-67-71,-18 46 12,82-174-25,-76 172 91,-19 29 126,0 23-10298,0-14 9306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21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82 161 1520,'-5'-3'462,"-1"-1"-1,1 1 1,0-1-1,-8-7 1,-10-7 1104,-2-1-844,25 19-807,2 2-71,26 31 108,-2 2 0,32 54-1,-31-46 20,-21-34 12,-1-1 0,1-1 0,9 10 0,-13-15 128,0 0 0,0 0 0,0 0 0,0-1 0,1 0 0,-1 1 0,0-1 0,1 0 0,-1 0 0,1 0 0,-1 0 1,1 0-1,0-1 0,-1 1 0,1-1 0,2 0 0,-4 0-73,0 0 1,0 0-1,0 0 0,-1 0 1,1-1-1,0 1 1,0 0-1,-1 0 1,1-1-1,0 1 1,-1-1-1,1 1 0,0-1 1,-1 1-1,1-1 1,-1 1-1,1-1 1,-1 1-1,1-1 0,-1 0 1,1 1-1,-1-1 1,0 0-1,1-1 1,4-4 86,1-3-28,127-190 297,-75 104 268,-39 58 2950,-22 35-4474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22.6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67 307 2052,'-11'-43'1207,"-8"-23"1161,17 62-2178,1-1 0,-1 1 1,-1 0-1,1 0 0,0 0 1,-1 0-1,0 0 0,0 0 1,-7-6-1,10 10-196,0 0-1,0 0 1,0 0-1,0 0 1,-1 0-1,1 0 1,0 0 0,0 0-1,0 0 1,0 0-1,-1 0 1,1 0 0,0 0-1,0 0 1,0 0-1,0 0 1,0 0-1,-1 0 1,1 0 0,0 0-1,0 0 1,0 0-1,0 0 1,0 0-1,-1 0 1,1 0 0,0 0-1,0 1 1,0-1-1,0 0 1,0 0-1,0 0 1,-1 0 0,1 0-1,0 0 1,0 0-1,0 1 1,0-1 0,0 0-1,0 0 1,0 0-1,0 0 1,0 0-1,0 1 1,0-1 0,0 0-1,0 0 1,0 0-1,0 0 1,0 1-1,0-1 1,0 0 0,0 0-1,0 0 1,0 0-1,0 1 1,0 0 7,0 0-1,0 0 1,0-1 0,0 1-1,0 0 1,0 0 0,0 0-1,1 0 1,-1 0 0,0 0-1,1 1 1,4 4 1,-1 0-1,11 9 1,3 4 20,-5-5-16,-1 0-3,1-1 0,25 21 1,-33-30 1,55 39-26,-52-37 35,1-1 1,0 0-1,1-1 1,-1 0-1,15 4 0,-20-7 111,0 0 1,-1 0-1,1-1 0,-1 0 0,1 1 0,0-1 0,-1-1 0,1 1 1,0 0-1,-1-1 0,1 0 0,-1 0 0,1 0 0,-1 0 0,0-1 0,1 1 1,-1-1-1,0 0 0,0 0 0,0 0 0,5-5 0,8-7-79,-1-1-1,0 0 0,14-21 1,-9 8-28,-1-1 1,-2 0-1,-1-2 1,-1 0-1,11-33 1,-12 16-1117,-14 48 908,0-1 1,0 1-1,1-1 1,-1 1-1,0 0 0,1-1 1,-1 1-1,0-1 1,1 1-1,-1 0 0,0-1 1,1 1-1,-1-1 1,1 1-1,-1 0 1,0 0-1,1-1 0,-1 1 1,1 0-1,-1 0 1,1 0-1,-1-1 1,1 1-1,-1 0 0,1 0 1,-1 0-1,1 0 1,-1 0-1,1 0 0,-1 0 1,2 0-1,7 0-1296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32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964 92 1040,'-87'0'1006,"83"-1"-850,0 0 0,0 0 0,-1 0 1,1 0-1,0-1 0,0 0 0,0 1 1,1-1-1,-1-1 0,-4-2 0,-12-7 553,3 4-313,1-1-160,-1 1 0,0 1 0,0 1 1,-1 0-1,-22-4 0,-51 5-39,83 4-161,-1 1 0,1 1 0,0-1 1,-1 1-1,1 1 0,0 0 0,-10 3 1,-74 24 552,-22 7-190,110-34-394,0-1 0,0 1 0,0 1 0,1-1 0,-1 0 0,1 1 0,-1 0 0,1 0 0,-5 5 0,-2 4-3,-11 18 1,11-14-4,3-6 0,-9 12 4,1 1 0,-15 33 0,24-43 10,-61 140 145,52-117-126,-23 67-27,34-88-26,0 1 1,1 0 0,0 0 0,0 27-1,3 19 67,0-54-40,1 1-1,0-1 1,1 1-1,0-1 1,0 0-1,7 16 1,2 7 10,28 98 63,60 150 9,-90-255-97,44 101 27,-6-30 14,-45-90-29,87 159 121,-34-76-112,-29-51 11,2-2 0,1-1-1,59 53 1,-66-68-2,1-1-1,0 0 1,34 17 0,-39-25 116,0-1 0,1-1 0,0 0 1,0-2-1,26 6 0,-36-11 48,0 0 1,0 0-1,13-1 0,-7 0 19,-10 0-148,0-1 1,0 1-1,0-1 1,0 0-1,-1 0 1,1 0-1,0-1 1,6-2-1,97-45 617,-26 2-279,-61 33-295,39-25 190,84-73-1,-35 16-230,-108 96-58,81-82 170,-62 60 18,-2-1-1,20-31 0,-33 46-138,9-14 146,-1-1-1,14-33 1,-18 34-176,-2-1 1,0 0 0,-1 0-1,-1-1 1,-2 1 0,2-43 0,-4 51-21,1-35 29,-6-53 0,-1 57-4,-3 1-1,-16-54 1,15 68-51,-2 0 1,-1 1 0,-26-47 0,21 48-14,-26-34 1,33 50 4,0 1 1,-1 1 0,-12-11-1,17 16 1,-14-11-149,0 0 1,-1 1-1,0 1 0,-25-12 1,24 15-254,-1 1 1,0 2-1,0 0 0,-1 1 1,0 1-1,0 2 0,0 0 1,-1 2-1,-46-2 0,52 5 61,5 0-8,-1 0 0,1 0 0,0 1 0,-1 1 0,1 1 0,-21 6 0,22-5-140,1 2-1,0-1 0,0 1 1,0 1-1,1 0 0,0 1 1,-19 16-1,1 5-434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32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23 908,'-5'0'-28,"-1"-7"-40,3 1-124,0 2-32,0-1 20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8:33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9469,'3'12'32,"-3"-3"16,0-4 532,-9 5-6429,-1 5 3901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23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382 23 3972,'-1'0'54,"-1"0"-1,1 0 1,0 0-1,0 0 1,0 0 0,-1-1-1,1 1 1,0 0-1,0-1 1,0 1-1,0-1 1,-1 1-1,1-1 1,-2-1-1,2 2 28,-6-2 394,7 2-439,-1 0 0,1 0 0,-1-1 0,1 1 0,-1 0 0,1 0 0,-1 0 0,1 0 0,0 0 0,-1-1 0,1 1 1,-1 0-1,1 0 0,-1-1 0,1 1 0,0 0 0,-1-1 0,-3-6 1232,2 3-224,1 11-633,2 9-214,4 21 0,1 12 118,-4-14-145,-5 57 1,-2-25-133,-21 98 1,-55 141 57,1-63-43,-9 19-92,54-152 37,6-29 676,26-77 2356,2-9-1134,0-5-2849,1 1-4558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24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589 47 3280,'8'-9'361,"18"-16"990,-7 12 3462,-25 14-4135,5-1-665,1 0 1,0 0 0,0 0 0,0 0-1,0 0 1,-1 0 0,1 0-1,0 0 1,0 0 0,0 0-1,0 0 1,-1 0 0,1 0-1,0 0 1,0 0 0,0 0-1,0 0 1,0 0 0,-1 0 0,1 1-1,0-1 1,0 0 0,0 0-1,0 0 1,0 0 0,-1 0-1,1 0 1,0 1 0,0-1-1,0 0 1,0 0 0,0 0-1,0 0 1,0 0 0,0 1 0,0-1-1,0 0 1,0 0 0,0 0-1,0 0 1,0 1 0,0-1-1,0 0 1,-2 3-43,1 0 1,0 0-1,-1 0 1,-3 5-1,-9 18-42,-108 282 587,102-254-417,14-37-53,-84 221 739,-64 113 525,144-330-1255,-71 136 326,66-130-336,-84 152 408,99-178-445,-1-1 1,1 0-1,0 0 1,0 1-1,0-1 1,0 0-1,0 1 1,-1-1-1,1 0 1,0 0-1,0 1 1,0-1-1,-1 0 1,1 0-1,0 1 1,0-1-1,-1 0 1,1 0-1,0 0 1,-1 0-1,1 1 1,0-1-1,0 0 1,-1 0-1,0 0 1,-1-7 2008,3-4-3812,10-7-12561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26.1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2809 33 2412,'0'0'1756,"0"-3"-1245,0 1-1,0 0 1,0 0 0,0-1 0,1-2 0,3 2-477,0 1 1,0 1 0,0-1 0,0 0 0,0 1 0,1 0 0,8-1-1,16 1 71,-21 1-95,-6 0-6,-1 0 0,1 0-1,-1 1 1,1-1 0,-1 0 0,1 1-1,-1-1 1,1 1 0,-1-1 0,1 1-1,-1 0 1,0 0 0,1 0 0,-1 0-1,0 0 1,0 0 0,0 0 0,2 2-1,2 2 17,4 2-1,6 5 30,0 1 1,0 1-1,17 22 0,-31-35-44,48 65 168,-33-40-101,-1 1-1,-1 0 0,-1 0 1,18 59-1,-21-50 34,-1 1 0,6 72 0,-14-82 97,-1 32 1,-1-49-117,0 0 0,-1 0 0,0 1 0,-1-2 0,0 1 0,-6 13 0,-7 8 141,-20 23 122,28-42-312,0-1 0,-2 0 0,1 0 0,-1-1 0,-16 13 0,-3 1 11,-117 95 123,70-61-124,-35 14-7,-95 37 36,34-33-32,-129 41 244,69-34 296,-140 41 568,126-46-923,-76 23 123,132-42 364,-25 2-156,123-35-485,63-18-24,-51 8-1,71-15-53,0 1 1,0 1-1,1-1 0,-10 5 0,-33 17-37,38-17 31,-15 7 14,15-7 153,0-1 0,-27 10 0,40-16-340,0 0 0,-1 0 0,1 0 0,0 0 0,0 0 0,-1 0-1,1 0 1,0 0 0,0 0 0,-1 0 0,1 0 0,0 0 0,0-1 0,-1 1 0,1 0 0,0 0 0,0 0 0,-1 0 0,0-3-1820,1 3 1820,-1 0 0,1 0-1,0-1 1,0 1 0,0 0 0,0 0 0,0-1 0,0 1 0,0 0 0,0-1 0,0 0-115,0 1-1,0-1 0,0 0 1,0 0-1,0 1 0,0-1 1,0 0-1,0 0 0,1 0 1,-1 1-1,0-1 1,0 0-1,1 0 0,-1 1 1,1-2-1,5-4-1263,-5-3 405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27 388 5028,'0'-26'1577,"0"25"-1513,0 0 1,-1 1-1,1-1 1,0 1 0,-1-1-1,1 1 1,-1-1 0,1 1-1,-1-1 1,1 1-1,-1-1 1,1 1 0,-1 0-1,1-1 1,-1 1-1,0 0 1,1 0 0,-1-1-1,-1 1 1,-13-4 277,14 4-366,11 0-24,-10 0 52,6 0 16,0 0-1,-1 0 1,1 0-1,-1-1 1,1 0 0,-1 0-1,1 0 1,-1-1-1,7-2 1,36-13 77,88-18-1,-107 28-53,214-47 331,-65 16-199,68-17 87,-221 50-245,96-25 75,-91 21-69,177-45 131,-167 44-113,63-14 335,-87 24 29,-16 0-371,-8 0-7493,8 0 7295,-1 0 0,1 0-1,0 0 1,-1 0 0,1 1 0,0-1 0,-10 9-1200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68 957 9417,'1'-7'61,"-2"0"0,1 0 1,-1 0-1,-1-7 0,0 10 11,1 1-1,0-1 0,-1 1 1,1-1-1,-1 1 0,0 0 0,0 0 1,-1 0-1,1 0 0,-4-3 1,2 1 286,-1 1 0,1-1 0,-1 1 0,0 0 0,-11-6 0,16 11-364,-1-1 1,1 1 0,0 0-1,0-1 1,0 1-1,0 0 1,0-1 0,0 1-1,0 0 1,0-1-1,0 1 1,0-1 0,0 1-1,0 0 1,0-1-1,1 1 1,-1 0 0,0 0-1,3 3 49,0 1 0,0-1 1,0 0-1,5 5 0,3 4-7,47 62 61,-46-60-85,166 213 60,-167-214-65,11 13 80,41 38-1,-53-55-21,4 3 114,0-1 0,1 0 0,0-1-1,0 0 1,33 16 0,-39-24-50,0 0-1,0 0 1,0 0 0,0-1-1,1-1 1,-1 0 0,1 0-1,12-1 1,-17 0-92,0 0 0,0 0 0,0-1 0,0 1 0,0-1 0,0 0 0,0-1 0,0 1 0,-1-1 0,9-4 0,7-6 18,-1-1-1,-1-1 1,0-1 0,26-27 0,-5 0-62,36-50 0,128-201-403,-25 17-445,-165 256 770,78-126-605,-81 130 503,115-190-1229,-20 3-5150,-93 178 3942,-12 24 2552,0 1 0,0 0 0,0 0 0,0 0 0,0 0-1,0-1 1,1 1 0,-1 0 0,0 0 0,0 0 0,0 0-1,0-1 1,1 1 0,-1 0 0,0 0 0,0 0 0,0 0 0,1 0-1,-1 0 1,0 0 0,0 0 0,0 0 0,1 0 0,-1 0-1,0 0 1,1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5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42 1192,'0'0'135,"-1"-5"255,-9 1 1307,6 2-1503,0 0 0,1-1 0,-1 1-1,0 1 1,0-1 0,-1 1 0,1-1 0,0 1-1,0 0 1,-8 0 0,9 1-8,1-1 0,-1 1 0,1-1 0,0 0 0,-1 0 0,1 0 0,0 0 0,-1 0 0,1 0 0,0 0 0,-3-3 0,5 4-228,0-1 0,0 1 0,0 0 0,-1 0 0,1 0-1,0 0 1,0 0 0,0 0 0,0 0 0,0 0 0,0 0 0,0 0 0,0 0 0,0 0-1,-1 0 1,1-1 0,0 1 0,0 0 0,0 0 0,0 0 0,0 0 0,0 0 0,-1 0 0,1 0-1,0 0 1,0 0 0,0 0 0,0 0 0,0 1 0,0-1 0,0 0 0,-1 0 0,1 0 0,0 0-1,0 0 1,0 0 0,0 0 0,0 0 0,0 0 0,0 0 0,0 0 0,0 0 0,-1 0-1,1 1 1,0-1 0,0 0 0,0 0 0,0 0 0,0 0 0,0 0 0,0 0 0,0 0 0,0 0-1,0 1 1,0-1 0,0 0 0,0 0 0,0 0 0,0 0 0,-1 5-149,0 0 1,0 0-1,-1 0 1,0-1-1,0 1 1,0-1-1,0 1 1,-1-1-1,-3 5 1,2-3 153,0 1 1,1 0-1,-7 10 3226,6-19-2748,3 2-289,1 109-90,0-99-43,1 0 1,0 0-1,0 0 1,1 0-1,4 10 1,-3-10-4,9 30 80,1-2 0,2 0 0,21 39-1,-32-68-84,55 104 87,-22-51-51,3-1 0,68 80 0,-100-132-39,12 15 19,2-2 1,48 41-1,-66-60-24,109 79 102,-60-51 19,87 38-1,2-10 7,82 16 81,-209-71-193,138 35 151,-97-26-75,0-4-1,115 6 1,-134-14-46,139-3 126,-110-7-158,105-29 1,-147 32-17,247-69 42,-258 72-39,289-96 16,-264 86-27,312-113 10,-320 115-2,243-98-13,-268 106 14,364-170 281,-183 63 410,-140 81-185,-1-3-1,44-39 0,-80 62-334,9-7 424,24-28 1,-40 42-549,5-6 172,-1 1 0,1-1 0,-1 0-1,-1-1 1,0 0 0,7-13 0,-11 10 123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6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55 528 8881,'0'-3'101,"0"0"0,0 0 0,0-1 0,-1 1 0,1 0 0,-1 0 0,0-1 0,-1-2 1,-1 1 293,0 0-1,-1-1 1,-6-7 0,5 6-22,2 3-200,1 1 1,-1-1-1,0 1 0,-6-6 0,8 9-177,1 0 0,0 0 0,0 0 1,0 0-1,-1 0 0,1 0 0,0 0 0,0 0 0,0 0 0,0 1 0,-1-1 0,1 0 0,0 0 0,0 0 1,0 0-1,0 0 0,0 0 0,0 1 0,-1-1 0,1 0 0,0 0 0,0 0 0,0 0 0,0 1 0,0-1 1,0 0-1,0 0 0,0 0 0,0 0 0,0 1 0,0-1 0,0 0 0,0 0 0,0 0 0,0 1 0,0-1 1,0 0-1,0 0 0,0 0 0,0 0 0,0 1 0,0 12-32,0-11 35,0 6 6,1 1 0,0-1 0,0 0 0,1 0 0,0 0 0,1 0 0,5 14 0,-3-10-6,27 75 0,-21-60 13,1 1 0,1-2 0,2 1 0,30 41 0,-44-67 18,13 14 384,-13-15-280,0 1-1,0-1 0,0 1 0,0-1 0,0 1 0,0-1 0,0 0 1,0 0-1,1 1 0,-1-1 0,0 0 0,2 0 0,-2 0-100,-1 0 0,1-1 0,-1 1-1,1 0 1,-1 0 0,1 0 0,0-1 0,-1 1-1,0 0 1,1-1 0,-1 1 0,1 0 0,-1-1-1,1 1 1,-1-1 0,0 1 0,1-1 0,-1 1-1,1-1 1,8-16 169,-4 5-71,37-75 127,32-99-1,-56 140-437,-18 45 170,1 1 0,-1-1 1,0 1-1,0-1 0,0 0 0,1 1 1,-1-1-1,0 1 0,1-1 1,-1 1-1,0-1 0,1 1 0,-1-1 1,1 1-1,-1-1 0,1 1 1,-1-1-1,1 1 0,-1 0 0,1-1 1,-1 1-1,1 0 0,-1-1 1,1 1-1,0 0 0,-1 0 0,1 0 1,0 0-1,-1-1 0,1 1 1,0 0-1,-1 0 0,1 0 0,-1 0 1,1 0-1,0 1 0,-1-1 0,1 0 1,0 0-1,-1 0 0,1 1 1,-1-1-1,2 1 0,2 1-20,0 1 0,0 0 1,0 1-1,7 6 0,-3-2-2,73 74-26,-62-62 162,1-1-1,26 19 1,-45-38 11,-1 1 0,1 0 0,0 0 0,0-1 0,0 1 0,0-1 0,0 1 0,0-1 0,0 1 1,0-1-1,0 0 0,0 1 0,0-1 0,0 0 0,0 0 0,1 0 0,-1 0 0,0 0 0,0 0 0,0 0 0,0 0 0,0 0 1,2-1-1,-1 0 18,-1-1 0,0 1-1,1 0 1,-1 0 0,0-1 0,0 1 0,0-1 0,0 1 0,0-1 0,0 0 0,0 1 0,0-1 0,0-2 0,19-45 1124,19-56-439,-23 53-811,18-99-1,-19 22-287,-11 36-2478,-3 62-907,-1 3-3349,9 36 360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6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22 161 10289,'0'-6'408,"1"1"-10,-1 0 0,0 1-1,-1-1 1,1 1 0,-1-1 0,0 1-1,0-1 1,-3-8 0,1 8-111,1-1 1,0 0-1,0 0 1,0 0 0,-1-11-1,3 16-371,2 17-72,1-11 154,0 0 0,0-1 0,1 0 0,6 7 0,5 5 3,10 15 19,100 114-83,-122-142 77,-2-1 9,1-1 0,-1 1 0,1 0 0,0 0-1,0-1 1,0 1 0,0-1 0,0 1 0,0-1-1,0 0 1,0 0 0,0 0 0,1 0 0,-1-1 0,0 1-1,3 0 1,-4-1-14,0-1 1,-1 1-1,0 0 0,1-1 0,-1 1 0,1-1 1,-1 1-1,1-1 0,-1 1 0,0-1 0,1 1 1,-1-1-1,0 0 0,0 1 0,0-1 0,1 1 1,-1-1-1,0 0 0,0 1 0,0-1 1,0 0-1,1-2 28,7-22 154,12-25 1,-10 26-183,5-13-48,3 0 0,34-55 0,-51 91 38,17-22-58,-17 21 51,0 1 1,1 0-1,-1-1 1,1 1-1,0 0 1,0 0-1,-1 0 1,1 0-1,0 0 0,0 0 1,0 1-1,3-2 1,-2 2 1,-1 0 1,0-1-1,0 1 0,0 0 1,1 0-1,-1 0 1,0 1-1,0-1 1,0 0-1,0 1 0,1 0 1,-1-1-1,0 1 1,0 0-1,0 0 0,0 0 1,0 0-1,-1 0 1,1 1-1,2 1 0,14 16-24,-1 0-1,-1 1 0,17 28 1,-20-28 24,-2 1 0,0 1 1,-2-1-1,14 43 0,-19-45 2,0 0 0,-1 0-1,1 27 1,-3-37 4,0 5 9,0 1 0,-2 0 0,1-1 1,-6 27-1,4-32-1,-1 0 0,0 0 0,-1-1 1,0 1-1,0-1 0,-1 0 0,0 0 1,-9 11-1,8-12 9,-1 3 34,0-1 0,-1 0 0,-1-1 0,0 0 0,-11 9 0,11-11 188,0 0 0,0-1 1,-21 8-1,27-12-150,0 1 0,-1-1 0,1 0 0,-1 0 0,0-1 0,1 1 0,-1-1 0,1 0 0,-1 0-1,0 0 1,1 0 0,-1 0 0,0-1 0,-5-1 0,7 1-85,1 0 0,0 0 0,0 0 0,-1 0 0,1 0 0,0 0 1,0 0-1,0 0 0,0 0 0,0-1 0,0 1 0,1 0 0,-1-1 0,0 1 0,1 0 0,-1-1 0,1 1 0,-1-1 0,1 1 0,-1-3 0,0-4-61,1 0-1,0-14 1,0 13 37,0 3 5,0 1 0,1-1 0,0 1-1,0-1 1,1 1 0,-1-1 0,1 1 0,0 0 0,0 0 0,1 0 0,0 0 0,5-7 0,-1 0-34,6-9-385,28-35 0,4 8-776,43-34-1550,-59 55-144,64-44 0,-80 62 2095,57-39-3841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38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3045 955 7181,'4'-110'643,"-4"95"-530,0 0 35,0 0 0,-1 0 0,-5-24 1,-1 17-41,0 1 0,-17-31 1,-43-81 286,55 111-292,-1 0 1,-1 1 0,-32-38-1,38 51-69,-26-30 247,-2 2 0,-48-38-1,78 69-248,-23-19 163,-2 1 0,-1 2 0,0 0 0,-56-24 0,62 34-84,-47-15 0,-104-19 143,153 39-230,0 2 0,0 1 0,0 0 0,-36 2 0,33 2-5,-36 0 46,-116 19 1,113-9-29,1 4-1,1 2 0,0 3 1,-62 30-1,-130 77 12,236-116-47,-119 71 52,-204 158 0,130-63-35,170-138 10,1 1-1,2 2 1,-61 85 0,74-86-11,1 1 1,-19 46-1,28-53-7,3 0 1,1 0-1,1 1 0,2 1 0,-6 39 1,12-48-5,2 0 0,0 43 0,2-56-4,0 5 3,0 0 0,1 0-1,1 0 1,1-1 0,8 28-1,9 16 48,2-1 0,33 61 0,-44-101-41,66 124 42,9-12 24,-64-106-47,0-2 1,49 46-1,-43-48-8,0-1-1,54 33 1,-55-40 29,1-2 0,0-1 0,0-1 0,1-2 0,1 0 0,0-2 1,39 5-1,-12-4 137,111 2 0,-102-12-85,113-17 0,-89 1-58,85-29-1,159-67-50,46-57 51,-52-15-20,-313 177-25,317-219-9,-212 131 146,-84 63 63,45-53 0,2-21 177,-69 88-310,-1 0-1,-1-1 0,-1-1 1,-1 0-1,-1 0 0,-1-1 1,8-30-1,-11 24 25,0 1-1,-3-1 1,0 0-1,-1 0 1,-5-34 0,3 52-90,-1 0 0,0 0 0,0 0 0,-1 0 0,0 0 0,-8-14 1,2 8-15,0 1 0,-16-21 0,15 25 4,0-1-1,0 2 1,-1-1 0,-1 2 0,1-1-1,-2 2 1,-17-11 0,24 15-1,-1 0 0,0 0 0,1 1 0,-1 0 0,-1 0 0,1 1 0,0 0 0,-10-2 0,5 2-11,1 1 0,-18 1 0,17 0 9,12 0 9,-1 0-1,0 0 1,1 0-1,-1 1 1,0-1-1,1 0 1,-1 0-1,0 0 1,1 1-1,-1-1 1,1 0 0,-1 1-1,0-1 1,1 1-1,-1-1 1,1 1-1,-1-1 1,1 1-1,-1-1 1,1 1-1,0-1 1,-1 1-1,1-1 1,-1 2-1,1-2-2,-1 2-12,1-2 24,0 0-1,0 0 1,0 0 0,0 0 0,0 1 0,0-1 0,0 0 0,0 0 0,0 0-1,0 0 1,0 0 0,0 0 0,0 0 0,0 0 0,0 0 0,0 1-1,0-1 1,0 0 0,0 0 0,0 0 0,0 0 0,0 0 0,0 0 0,0 0-1,-1 0 1,1 0 0,0 0 0,0 0 0,0 1 0,0-1 0,0 0 0,0 0-1,0 0 1,0 0 0,0 0 0,0 0 0,-1 0 0,1 0 0,0 0 0,0 0-1,0 0 1,0 0 0,0 0 0,0 0 0,0 0 0,0 0 0,0 0 0,-1 0-1,1 0 1,0 0 0,0 0 0,0 0 0,0 0 0,0 0 0,0 0 0,-2 0-1,1 0-2,0 0 0,-1 0 0,1 0 0,0 0 0,0 0 0,0 0-1,-1 0 1,1 0 0,0-1 0,0 1 0,0 0 0,0-1 0,-1 1 0,1-1 0,0 1 0,0-1 0,0 1 0,0-1 0,0 0 0,0 0 0,0 1 0,0-1 0,1 0 0,-1 0 0,-1-2 0,-23-26-17,0 1-1,-48-40 0,51 49-228,-48-30-1,27 24-3037,38 22 2168,-10-4-3984,3 6 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2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108 471 8369,'-9'-18'723,"0"0"0,-1 1 0,0-1 1,-2 2-1,0 0 0,-1 0 0,-17-16 1,30 32-731,0 0 1,0 0 0,0 0-1,0 0 1,0 0 0,0 0 0,0 0-1,-1 0 1,1 0 0,0 0-1,0 0 1,0 0 0,0 0-1,0 0 1,0 0 0,0 0-1,0 0 1,0 0 0,0 0 0,0 1-1,0-1 1,0 0 0,0 0-1,0 0 1,-1 0 0,1 0-1,0 0 1,0 0 0,0 0 0,0 0-1,0 0 1,0 0 0,0 0-1,0 0 1,0 0 0,0 0-1,0 0 1,0 0 0,0 0 0,0 0-1,0 1 1,0-1 0,0 0-1,0 0 1,0 0 0,0 0-1,0 0 1,0 0 0,0 0 0,0 0-1,0 0 1,0 0 0,0 0-1,0 0 1,0 0 0,0 0-1,0 1 1,0-1 0,0 0-1,0 0 1,0 0 0,0 0 0,1 0-1,0 6 2,2 1 2,1 1 1,7 9 0,3 5 0,0 5 13,11 32 0,-17-41 11,20 64 81,-5-17-80,11 32-36,-26-73 104,2-2 0,0 1 0,20 30 0,-30-53-48,1 1-1,-1 0 1,1 0-1,0 0 1,-1-1 0,1 1-1,0 0 1,0-1 0,-1 1-1,1-1 1,0 1 0,0-1-1,1 1 1,-1-1-21,-1 1 0,0-1-1,1 0 1,-1 0 0,1 0 0,-1 0 0,1 0 0,-1-1 0,0 1 0,1 0 0,-1 0 0,1 0-1,-1 0 1,0 0 0,1-1 0,-1 1 0,1 0 0,-1 0 0,0 0 0,1-1 0,-1 1 0,1-1-1,1-2 50,0 0 0,0 0 0,0-1 0,0 1 0,3-8 0,-4 8-87,48-121 244,-14 36-244,17-40 103,-48 121-78,43-91 91,-38 82-97,26-46-59,-34 61 49,-1 1 0,1-1-1,-1 0 1,1 1-1,-1-1 1,1 1-1,-1-1 1,1 0-1,-1 1 1,1-1-1,0 1 1,-1 0-1,1-1 1,0 1-1,-1-1 1,1 1-1,0 0 1,1-1-1,-1 1 3,-1 1-1,1-1 1,-1 0 0,1 0-1,0 0 1,-1 0 0,1 1-1,-1-1 1,1 0-1,-1 1 1,1-1 0,-1 0-1,1 1 1,-1-1 0,1 1-1,-1-1 1,0 0-1,1 1 1,-1-1 0,0 1-1,1-1 1,-1 1 0,0 0-1,1 0 1,19 38-472,28 51 77,-40-75 409,-1-2 66,1-1 0,0 0 1,14 16-1,-21-27-11,-1-1 0,0 1 0,1-1-1,-1 1 1,0-1 0,1 1 0,-1-1 0,1 0-1,-1 1 1,1-1 0,-1 0 0,1 1 0,-1-1 0,1 0-1,0 0 1,-1 0 0,1 1 0,-1-1 0,1 0-1,-1 0 1,1 0 0,0 0 0,-1 0 0,1 0 0,-1 0-1,1 0 1,0 0 0,-1 0 0,1-1 0,-1 1-1,1 0 1,-1 0 0,1 0 0,-1-1 0,1 1 0,0 0-1,-1-1 1,0 1 0,1 0 0,-1-1 0,1 1-1,-1-1 1,1 1 0,-1-1 0,0 1 0,1-1 0,-1 0-1,4-4 121,-1-1 0,-1 1-1,5-12 1,-3 7 162,23-48 710,0-5-854,25-87-1,-24 21-357,-25 104-335,1-4-1297,1 12-3945,-2 35-4898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3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296 96 6001,'2'-2'211,"-1"0"1,1-1 0,-1 1 0,0-1-1,0 1 1,0-1 0,0 0 0,0 1 0,0-1-1,-1 0 1,0 1 0,1-1 0,-1 0 0,0 0-1,-1-5 1,1 5 54,0 1-158,-1 0-1,1 0 1,-1 1 0,0-1 0,1 0 0,-1 0-1,0 1 1,0-1 0,0 1 0,0-1-1,-1 1 1,1-1 0,0 1 0,-1 0-1,1 0 1,-1-1 0,1 1 0,-1 0 0,1 0-1,-1 1 1,-2-2 0,0 0-52,0 0 0,-1 0-1,1 0 1,0 1 0,-1 0 0,0 0 0,1 0 0,-7 0-1,10 1-55,-1-1-1,0 1 0,0 0 0,0 0 0,0 0 1,0 1-1,0-1 0,1 0 0,-1 1 0,0-1 0,0 1 1,0 0-1,0-1 0,1 1 0,-1 0 0,0 0 1,1 0-1,-1 0 0,1 1 0,-1-1 0,-1 2 0,-17 14 15,2 1 0,-1 0-1,2 2 1,-21 29-1,26-29-4,1 0 0,0 0-1,1 1 1,2 1-1,0-1 1,-5 27-1,8-8-69,0 75 0,5-114 68,0 0 0,1 0-1,-1 1 1,0-1-1,0 0 1,1 0 0,-1 1-1,0-1 1,1 0-1,-1 0 1,1 0 0,0 1-1,-1-1 1,1 0-1,0 0 1,0 0-1,0 0 1,-1 0 0,1 0-1,0-1 1,0 1-1,1 0 1,-1 0 0,0-1-1,0 1 1,0-1-1,0 1 1,0-1 0,1 1-1,-1-1 1,0 0-1,2 1 1,-1-1 26,1 0 0,0 1 0,-1-1 0,1 0 0,0 0 0,-1-1 0,1 1 0,-1 0 0,1-1 0,0 0 0,-1 0 0,1 0 0,-1 0 0,0 0 1,3-1-1,81-68 1113,-61 47-931,-1-1 0,-2-1 0,0-1-1,22-35 1,-37 51-134,41-64 549,-39 59-386,-1 0-1,-1 0 1,8-24-1,-11 28-372,-4 17-188,-1 7 305,2-7-69,0 0 0,0 0 0,1-1 0,0 1 1,0-1-1,0 1 0,0-1 0,5 7 1,-2-2-90,4 8-570,1 0 0,1 0 0,1-1-1,0-1 1,1 0 0,1 0 0,0-1-1,1-1 1,18 12 0,27 15-3116,-19-18 1397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4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100 554 7581,'-11'3'506,"0"0"1,0-1-1,-1 0 0,1-1 1,0 0-1,-14-2 1,17 1-79,43-3-225,-1-1 0,44-12 1,-34 6-185,168-30-12,170-29-17,100-12 2,-63 12-4,-156 22 53,-246 44-20,217-52 1085,-158 29-19,-65 22-895,-1-1 1,1 0-1,9-6 1,-18 9-163,1 0 0,-1 1 0,0-1 0,0 0 0,0 0 0,0 0 0,0-1 0,0 1 0,0 0 0,-1-1 0,1 1 0,-1-1 0,2-3 0,-3 4-15,1 0-1,-1-1 0,1 1 1,-1 0-1,1 0 0,-1 0 1,0 0-1,0 0 0,0-1 0,0 1 1,-1 0-1,1 0 0,-1 0 1,1 0-1,-1 0 0,0 0 1,1 0-1,-1 0 0,0 0 0,0 0 1,-1 0-1,1 0 0,0 1 1,0-1-1,-1 0 0,1 1 1,-1 0-1,-3-3 0,2 1-17,-1 1-1,0-1 1,0 1-1,0 0 0,0 0 1,-1 1-1,1-1 1,-6 0-1,1 0-19,0 1 0,-1 0-1,-9 1 1,17 0 15,-1 0 1,1 1 0,0-1-1,-1 1 1,1 0-1,0 0 1,0 0 0,0 0-1,0 0 1,0 0-1,0 1 1,0-1 0,0 1-1,0-1 1,1 1-1,-1 0 1,1-1 0,-3 5-1,-8 3-144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5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35 448 7157,'0'-23'182,"1"10"448,-1 0 1,0 1-1,-1-1 0,-1 0 1,-3-15-1,3 23-217,0-1 1,-1 1-1,1 0 1,-6-9-1,6 9-177,2 4-230,0 1 0,0-1 0,-1 1 0,1-1 0,0 1 0,0-1 0,-1 0 0,1 1 0,0-1 1,-1 1-1,1-1 0,0 1 0,-1-1 0,1 1 0,-1 0 0,1-1 0,-1 1 0,1-1 0,-2 1 0,1 0-136,1 4-31,0 0 154,0 0 1,0-1-1,0 1 1,1 0-1,-1-1 1,1 1 0,0 0-1,0-1 1,0 1-1,3 5 1,65 112 68,58 94 8,-123-208 134,1 0 1,0 0-1,0-1 1,1 1-1,8 7 1,-13-13-172,-1-1-1,0 0 1,1 0 0,-1 1-1,0-1 1,1 0-1,-1 0 1,0 0 0,1 0-1,-1 1 1,0-1 0,1 0-1,-1 0 1,0 0 0,1 0-1,-1 0 1,0 0 0,1 0-1,-1 0 1,1 0-1,-1 0 1,0 0 0,1 0-1,-1 0 1,0 0 0,1 0-1,-1 0 1,1-1 0,-1 1-1,0 0 1,1 0 0,-1 0-1,0-1 1,0 1-1,1 0 1,-1 0 0,1-1-1,4-11 53,-5 10-35,73-324 601,-71 310-651,0-1-11,1 0 0,1 1 1,8-25-1,-12 41 7,0-1-1,0 1 1,0 0 0,0-1 0,0 1-1,0-1 1,0 1 0,1 0 0,-1 0-1,0-1 1,0 1 0,0 0 0,1-1-1,-1 1 1,0 0 0,0 0 0,1-1-1,-1 1 1,0 0 0,1 0 0,-1 0-1,0-1 1,0 1 0,1 0 0,-1 0-1,1 0 1,-1 0 0,0 0 0,1 0-1,-1 0 1,0-1 0,1 1 0,-1 0-1,0 0 1,1 1 0,-1-1 0,1 0 0,11 10-62,-10-9 67,135 149-221,-104-114 194,-23-24 71,1 0-1,-1-1 1,2-1-1,16 13 0,-27-22 0,0-1-1,-1 1 1,1-1-1,0 1 1,-1-1-1,1 0 1,0 1-1,0-1 1,-1 0-1,1 0 1,0 1-1,0-1 1,-1 0-1,1 0 1,0 0-1,0 0 0,0 0 1,-1 0-1,1 0 1,0 0-1,0-1 1,0 1-1,-1 0 1,1 0-1,0-1 1,-1 1-1,1 0 1,0-1-1,0 1 1,-1-1-1,2 0 1,0-1 81,0 0 1,-1-1 0,1 1 0,0-1 0,-1 1 0,2-5 0,-1 3-93,85-174 1732,-62 119-1986,26-93 0,-27 65-5200,-21 77 4312,-2 3-567,2-3-950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5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35 9921,'0'0'1332,"-2"-2"-282,-5-12 1024,6 12-1798,0-1 0,-1 1 1,1 0-1,0 0 1,-3-4-1,2 4-270,2 2-58,1 6 31,-1-2 18,1 0 0,0 0 1,0-1-1,1 1 0,-1 0 0,1-1 0,0 1 0,0-1 0,3 6 1,1 0-2,41 95 3,-8-15-3,-32-75 22,-6-12-12,0 1 0,0 0 0,0 0-1,1-1 1,-1 1 0,1 0 0,0-1 0,0 0 0,0 1 0,0-1-1,0 0 1,0 0 0,1 0 0,2 2 0,-5-4 2,1 0 0,-1 0 0,1 1 0,-1-1 0,1 0 0,-1 0 0,1 0 0,-1 0 0,1 0 0,-1 0 0,1 0 0,-1 0 0,1 0 0,-1 0 0,1 0 0,-1 0 0,1 0 0,-1 0 0,1 0 0,-1 0 0,1 0 0,-1-1 0,2 1 0,7-11 48,-9 10-54,17-24 55,1 1 1,31-32-1,-16 23-58,-28 28-6,0 0 0,0 1 0,1-1 0,0 1 0,9-6 0,-10 9 0,-1-1-1,0 0 1,1 1-1,-1 0 1,1 0 0,-1 1-1,9-1 1,-9 1 4,-1 0 1,1 1-1,-1 0 0,1 0 1,-1 0-1,1 0 1,-1 0-1,0 1 0,0-1 1,0 1-1,1 0 1,-2 0-1,1 0 0,0 0 1,0 1-1,4 4 1,1 2-34,0 1 0,-1 0 0,8 13 0,-10-15 16,-1 1-1,-1 0 1,1 0 0,-1 1 0,-1-1 0,0 0-1,2 17 1,-3-11 27,0 1 0,-1-1-1,-3 22 1,1-28 2,0-1 0,-1 0 0,0 0 0,0-1 0,0 1 0,-1 0 0,-1-1 0,1 0-1,-1 0 1,0-1 0,-1 1 0,-8 7 0,5-5 0,-1 0-1,0-1 0,-22 14 1,26-19-7,-4 4 50,0-2 0,-1 0 0,1 0 0,-1-1-1,0 0 1,0-1 0,0 0 0,-13 2 0,13-4 247,-19-1 0,20 0-142,9 0-147,0 0 1,0 0 0,0 0-1,0 0 1,0-1 0,0 1 0,0 0-1,0 0 1,0-1 0,0 1-1,0 0 1,0-1 0,0 1 0,0-1-1,0 1 1,0-1 0,0 0-1,0 1 1,1-1 0,-1 0 0,-1-1-1,1 1-9,1-1 0,-1 1 0,0-1 0,1 1 0,-1-1 0,1 1 0,0-1 0,0 0 0,-1 1 0,1-1 0,0 1 0,1-4 0,-1 0-17,1-1 0,0 1 0,1-1 0,0 1 1,-1 0-1,4-6 0,-1 4-3,0 0 1,1 0-1,0 1 1,0-1-1,8-7 1,32-24-241,-44 37 246,20-15-655,0 0 0,0 2 1,45-23-1,-65 37 630,119-56-7309,-112 53 6600,36-16-3512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6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2557 638 6409,'-9'-26'296,"-2"1"1,0 0 0,-2 1-1,-1 1 1,-21-29 0,30 46-228,-17-24 388,-31-32 0,25 33-287,-2 1 0,0 2 0,-41-28 0,66 51-166,-37-26 46,-49-24-1,49 32 13,0 1 1,-1 3-1,-90-24 1,118 38-53,-38-10 46,-71-8 1,-47 15-14,140 6-44,-13 1 6,0 3 1,-47 8-1,81-10-3,-65 11 34,2 2 0,-143 51 0,214-65-33,-183 73 204,119-44 32,-108 66 0,40-1 10,104-72-190,0 2 1,2 1-1,-40 49 0,38-36-27,-34 60-1,55-82-22,1 0 0,0 0 0,-7 29 0,10-30-3,-1 3 13,1 0 0,1 1 0,0 0 0,2 0 0,0 0-1,1 0 1,1 1 0,3 20 0,-1-22 15,1 1 1,0-1-1,12 35 0,-6-27 46,1-1 0,2 0 0,0-1 0,31 46 0,48 50 152,-60-84-161,2-1 0,74 60 0,-104-93-69,127 92 72,-95-74-58,-1-1 0,2-2-1,1-2 1,54 17 0,-83-30-13,44 13 28,64 11 0,-55-17-10,-1-3 0,95-1 0,-138-6-21,24 0 3,0-1-1,48-9 1,-17-2 68,-1-4 0,-1-2 0,67-29 0,54-37 706,-68 15 63,-96 51-624,0-2 1,39-38-1,-64 57-212,25-26 73,0-1-1,42-59 1,-49 59-67,-2-1 0,-2-1 0,0-1 1,-2 0-1,-1-1 0,10-43 0,-21 70-11,8-30-19,-2-1 0,-1-1 1,2-39-1,-7 37-4,-3-49 0,-2 66-94,0 0 0,-1 0 1,-1 0-1,-9-23 0,11 37 25,-4-12-258,-1 0 0,0 0 1,-2 1-1,0 0 0,-14-19 1,12 23-187,0 1 1,0 1-1,-1 0 1,-16-11-1,18 15-52,-1 1-1,0 1 1,-16-8-1,-91-40-4098,47 30 2326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6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31 5585,'4'-6'80,"4"-3"460,-7-3 2014,-1 9-1071,0 9-1541,0-5 58,0 0 0,0 0 0,-1 0 0,1 0-1,0 0 1,-1 1 0,1-1 0,0 0 0,-1 0 0,1 0-1,-1 0 1,0-1 0,1 1 0,-1 0 0,0 0 0,1 0-1,-1 0 1,-2 1 0,-20 12 0,6-4 50,9-5 35,5-2 23,1-1 1,-1 0-1,0 0 1,0 0 0,0 0-1,0-1 1,-1 1 0,1-1-1,0 0 1,-1 0-1,-5 1 1,9-2-16,0-2-155,0 0 52,0 1 1,0-1 0,0 0-1,0 0 1,1 0-1,-1 1 1,1-1 0,-1 0-1,2-2 1,0 1-5,0 1 0,0-1 1,0 1-1,0 0 0,4-3 0,-2 2-7,0 0 1,0-1 0,0 1-1,0 0 1,1 1-1,-1-1 1,1 1 0,0 0-1,6-2 1,-3 2-6,0 0 0,0 1 0,1 0-1,13 1 1,-21 0 29,1 0-1,0 1 0,0-1 0,-1 1 1,1-1-1,0 1 0,-1 0 1,1 0-1,0-1 0,-1 1 0,1 1 1,-1-1-1,0 0 0,1 0 1,-1 0-1,0 1 0,2 1 0,2 4 10,0 0 0,5 9 0,-8-13-13,2 6 11,0-1 0,0 1 0,-1 0 0,0 0 0,-1 0-1,0 0 1,1 13 0,0 64 15,-3-70-15,0 63 32,0-17 226,9-62 14,-7 0-244,1 0 0,0 0 0,-1 0 0,1 0 0,-1-1 0,1 1 0,-1-1 0,1 0 0,-1 0 0,3-1 0,-1-1-18,0 0 0,0 0 0,0 0 0,3-5 0,0 1-4,109-106-1096,-71 67-25,71-64-4591,-58 63 2339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7.1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2170 320 2720,'-165'-111'980,"157"106"-901,-95-54 688,89 52-692,-141-66 882,46 36-754,81 29-139,0 2 1,0 1-1,0 2 0,-39-1 1,40 4 8,-11-1 84,-42 4-1,7 8 34,-100 27 0,-8 18 153,177-54-336,-43 14 197,0 3-1,1 2 1,-69 43-1,69-33-21,-60 51-1,106-82-181,-38 33 46,2 1 0,2 1-1,1 3 1,2 0 0,-29 48 0,-26 63 52,78-135-88,-14 28 21,2 2-1,1 1 1,-17 66 0,27-76 1,2 0 0,-3 59-1,7-67-19,2 0 0,1 0 0,1 0 0,1 1 0,2-1 0,0 0 0,2-1 0,1 1 0,18 44 1,-4-23 55,3-1 0,34 53 1,-45-82-45,0-1-1,1 0 1,1 0 0,0-2 0,25 20 0,-26-23-9,5 3 8,0-1 0,1-1 0,0 0 1,1-1-1,0-2 0,1 0 0,1-1 0,-1-1 1,25 4-1,-15-4 11,1-2 0,-1-2 1,62 1-1,-63-4-14,17-1 13,0-1 0,77-13 0,77-31 30,-195 43-63,270-82-9,104-71 43,-261 96-39,139-92 0,-170 89 52,97-87-1,-153 121 43,-2-1-1,-2-2 0,30-38 1,-44 50-23,-1-1 0,-1 0 0,0 0 0,-2-2 0,-1 1 1,0-1-1,10-37 0,-17 41-18,-1 1 1,0 0-1,-1-1 0,0 1 0,-2 0 1,0-1-1,-5-24 0,3 30-21,1 0 0,-1 0 0,-1 0-1,0 0 1,-1 1 0,0 0 0,-7-12 0,1 7 39,0 1 0,-2-1 1,-15-15-1,14 18-49,0 0 0,0 2-1,-1-1 1,-32-17 0,32 21-26,6 2-2,0 1 0,0 0 0,-1 1 0,1 0 0,-1 0 0,0 1 0,-13-2 0,-9 1-97,-54 1 1,85 3 104,0 0-1,0 0 1,1 0-1,-1 0 1,0 1-1,0-1 1,0 0-1,1 0 1,-1 1-1,0-1 1,0 0 0,1 1-1,-1-1 1,0 1-1,1-1 1,-1 1-1,1-1 1,-1 1-1,0 0 1,-5 4-48,5-3 49,1 0-1,-1-1 1,0 1 0,1 0-1,0 0 1,-1 0-1,1 0 1,0 0 0,0 0-1,0 0 1,0-1-1,1 5 1,-1 0 18,16-6-7951,-12 2 6440,2 8 195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17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244 246 6561,'-5'0'53,"1"-1"1,-1 1-1,0-1 1,0 0-1,1 0 1,-1-1-1,1 1 1,-1-1-1,-6-3 1,2-1 297,0 0 1,-14-12 0,19 15-225,0-1-1,0 1 1,0-1 0,0 0 0,1 0 0,0 0 0,0 0 0,0 0-1,0-1 1,-2-5 0,-1-8 90,6 17-217,0 0-1,0 0 1,0 0 0,0 0 0,0 0 0,0 0-1,0 0 1,0 0 0,0 0 0,1 0 0,-1 0-1,0 0 1,1 0 0,-1 0 0,1 0 0,-1 0-1,1 0 1,-1 0 0,2-1 0,4-3-8,0 0 0,1 1 0,0-1 0,0 1 0,0 1 0,13-6 0,54-15 15,23 4-26,-93 19 17,141-20-89,60 9 143,-106 12 238,-97 0-282,7-1 67,-1 2 0,1-1 1,-1 1-1,10 2 0,-16-2-60,0-1 0,0 1 0,0 0-1,0-1 1,0 1 0,0 0-1,-1 1 1,1-1 0,0 0 0,0 0-1,-1 1 1,1-1 0,-1 1 0,1-1-1,-1 1 1,0 0 0,0 0-1,1-1 1,-1 1 0,1 4 0,17 48 69,96 338 587,-37-72-537,-71-291-121,4 18 145,22 55 0,0-15 359,-21-57 309,30 54 0,-35-72-134,-7-11-506,1 0 0,0 1 0,0-1 0,-1 0 0,1 1 0,-1-1 1,1 0-1,-1 1 0,1-1 0,-1 1 0,0 2 491,-236-4-242,174 1-837,-71 11 0,74-5-17,-418 49-7156,294-27 2180,172-27 5103,-73 13-1711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40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3692 1337 3400,'-63'-101'299,"46"75"-211,-56-86 255,35 59 36,-3 2 0,-46-46-1,-43-32 765,-102-90 226,39 28-292,158 157-859,0 2 0,-2 1 0,-70-44 0,-21 2 332,91 55-429,-1 2 0,0 1 0,-43-11 1,73 24-113,-31-8 62,-47-6 0,40 10 123,-76 3-1,-1 4 156,96 0-251,-49 8 0,41-3-19,-175 28 583,-14 17-161,200-45-450,20-5-43,-239 76 521,236-74-519,-146 59 145,113-43-133,1 1 1,1 2-1,-46 34 1,82-54-21,-112 90 67,-124 155 151,218-224-204,-13 15 33,-30 44 0,56-72-41,-17 25 42,-28 51 0,37-56-33,2 0 0,0 1 1,2 0-1,-10 45 0,17-57-12,-4 18 20,-5 43-1,10 4 5,3-76-27,0 5 6,1 0-1,3 19 1,19 67 56,-20-89-50,0 0-1,0 0 0,1 0 0,0-1 0,1 0 0,0 0 1,1 0-1,10 13 0,-13-18-6,18 25 43,1-2 0,36 35 0,3-8 113,107 71 0,28-5-51,-175-108-106,63 33 24,2-2 0,97 32 0,52-7-31,-178-55 32,104 9 1,61-22-36,-214 0 3,236-20-2,173-68-49,-402 84 47,267-79-132,-152 39 131,125-63 0,-189 72 95,69-46 0,-116 68-73,1-1-1,-1 0 1,-1-1 0,16-18 0,-27 26-18,-1-1 1,0 1-1,0-1 0,-1-1 1,5-9-1,4-11-18,15-43 1,-26 65 12,-1-1 0,0 0 1,0 0-1,-1 0 0,0 0 1,-1 0-1,0 0 0,-1-10 1,1-3-29,-1 10-18,0 0 0,0 0 0,-1 0 0,-1 1-1,1-1 1,-2 1 0,1 0 0,-2 0 0,-6-14 0,8 19 17,-6-13-414,-1 0 0,0 1 0,-2 1 0,0 0 0,0 0 0,-2 1 0,0 1-1,-17-15 1,15 17-707,-18-13-1,-54-29-3461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9:44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0 4604,'-7'7'6283,"6"-1"-5926,-4-3-90,5-3-241,0 0 0,0 0 0,0 1-1,0-1 1,0 0 0,0 0 0,0 0 0,0 1 0,0-1 0,0 0-1,0 0 1,0 0 0,0 1 0,0-1 0,0 0 0,0 0-1,0 0 1,0 0 0,-1 1 0,1-1 0,0 0 0,0 0 0,0 0-1,0 0 1,0 0 0,-1 1 0,1-1 0,0 0 0,0 0 0,0 0-1,-1 0 1,1 0 0,0 0 0,0 0 0,0 0 0,-1 0-1,1 0 1,0 0 0,0 0 0,0 0 0,-1 0 0,1 0 0,0 0-1,0 0 1,0 0 0,-1 0 0,1 0 0,0 0 0,0 0-1,0 0 1,-1 0 0,0 6-41,-1-5 32,0-1 1,1 0-1,-1 1 0,0-1 1,0 0-1,1 0 1,-5 0-1,2-1 1,4 1-21,0 0 10,-13 0-13,13 0 18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80 390 7737,'-15'-9'298,"7"5"92,0-1 0,0 0 0,0 0 0,1-1 1,-10-9-1,11 6 812,6 9-1097,0 0-1,0-1 1,0 1 0,0 0 0,-1-1 0,1 1 0,0 0-1,0-1 1,0 1 0,0 0 0,0-1 0,0 1-1,0-1 1,0 1 0,0 0 0,0-1 0,0 1-1,0 0 1,0-1 0,0 1 0,0 0 0,0-1-1,1 0 1,-2 2-125,1-1-1,0 1 0,0 0 0,-1-1 1,1 1-1,0-1 0,0 1 1,0 0-1,0-1 0,0 1 1,0 0-1,0-1 0,0 1 0,0 0 1,0-1-1,0 1 0,0-1 1,1 1-1,-1 0 0,0-1 1,0 1-1,1 0 0,6 13 33,-7-14-18,17 24 56,1-1 1,28 28-1,-27-30-59,93 102-6,-100-109 37,2 1 150,23 21 0,-31-32 34,-1 1 0,1-1 1,0 0-1,11 6 0,-14-9-118,0 0-1,1 0 0,-1 0 0,1 0 1,-1 0-1,1-1 0,0 0 1,-1 1-1,1-1 0,-1-1 1,1 1-1,0-1 0,3 0 0,4-2 11,1 0-1,-1-1 1,0-1-1,-1 1 0,1-2 1,17-11-1,133-110 205,11-21 263,-136 117-397,142-135 1282,-167 155-1304,64-70 1064,-67 72-973,0-1 1,-1 0-1,0-1 1,-1 1-1,7-14 1,-10 14-1205,-6 14-2310,2-2 3215,1 0 0,-1 0 0,1 1-1,-1-1 1,1 0 0,0 3 0,-1-1 10,-1 3-476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2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39 149 2192,'-7'-3'1447,"-1"0"64,8 3-1366,-1 0-1,0 0 1,0 0 0,0-1 0,0 1 0,0 0-1,0-1 1,1 1 0,-1 0 0,0-1 0,-1 0-1,-7-5 1137,5 3-527,13 2-485,12-1-33,-1-1 0,37-9 0,-24 4-185,63-5 23,-58 10-23,161-16 55,59 8-68,-215 11-23,-8-1-5,-1 2 0,0 1 1,36 6-1,115 24 77,-175-31-83,233 23 58,-121-21-48,-71-2-8,-14 0 19,46-4 0,-65-1 29,1 2 310,-19 1-345,0 1 0,1 0 1,-1 0-1,0-1 1,1 1-1,-1 0 0,0-1 1,0 1-1,1 0 0,-1 0 1,0-1-1,0 1 0,0-1 1,1 1-1,-1 0 1,0-1-1,0 1 0,0 0 1,0-1-1,0 1 0,0-1 1,0 1-1,0 0 0,0-1 1,0 1-1,0-1 1,0 1-1,0 0 0,0-1 1,0 1-1,0 0 0,0-1 1,-1 1-1,1-1 1,0 1-1,0 0 0,0-1 1,-1 1-1,1 0 0,0-1 1,-7-3-17,0 1 0,1 0 0,-1 0 1,-13-4-1,5 2-5,-42-14-34,-91-20 0,-57 18-24,40 20 30,105 1 22,22 1 7,0 2-1,-38 8 0,41-6 2,-270 42 41,33 1 1077,237-41-797,-82 11 485,103-17-910,17 1-173,21-1-28,-21-1 424,258 5-50,-205-4-55,64-3 4,-24-7-2,-43 3-12,7 1-5,225-17 0,-26 10 1,31 9-119,-229 3 93,338 0 1207,-403 0-1184,-1 0 1,1-1-1,-1 1 1,0-1-1,1 0 1,-1 0 0,1 0-1,-6-3 1,-19-4-14,-49-8 1,-25 7-9,72 8 20,-316-6-34,295 7 35,-148 0-20,151 0 9,-170 8 6,15 11 38,181-17-36,-147 19 8,149-18-6,-158 31-27,179-33 18,0-1-1,-1 0 1,1 0-1,0 0 1,-1 0 0,1 0-1,-1 0 1,1 0-1,0 0 1,-1 0-1,1 1 1,0-1-1,0 0 1,-1 0-1,1 0 1,0 1-1,-1-1 1,1 0-1,0 0 1,0 1-1,0-1 1,-1 0 0,1 1-1,0-1 1,0 0-1,0 1 1,-1-1-1,2 1 10,-1-1 0,0 1-1,0-1 1,0 1 0,1-1 0,-1 1-1,0-1 1,0 0 0,1 1 0,-1-1-1,1 1 1,-1-1 0,0 0-1,1 1 1,-1-1 0,1 0 0,0 1-1,5 2 14,0 0 0,12 5 0,2-2 13,0-1 0,0 0-1,39 3 1,67-6 28,-44-3-34,266-10 45,-162-4-56,35 1-21,160-2 584,-347 14 164,-32 2-562,-5 0-95,-20 0-72,0 2-1,0 0 1,-32 7 0,35-5 1,-229 41-318,91-19-3669,119-22-2031,49-4 3630,11 0 628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5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262 15 7381,'-76'5'6232,"74"2"-6158,0-5-65,1-1-1,-1 1 1,0 0-1,0-1 1,0 1-1,0-1 1,-1 0-1,-2 2 1,-2 1 18,-60 31 908,57-31-595,0 0 0,0-1-1,0-1 1,0 1 0,-12 0-1,6-3 790,15 0-991,1-1-165,1 0 18,-1-1 1,0 1-1,0 0 0,1 0 0,-1 0 0,1 0 0,-1 0 0,1 0 1,-1 0-1,1 0 0,-1 0 0,1 0 0,0 0 0,0 1 0,0-1 0,1-1 1,21-15-66,-14 11 50,-7 5 21,53-34-81,-49 32 56,1 0 1,0 0-1,0 0 1,0 1-1,1 0 1,-1 0-1,12-1 1,-16 3 13,1-1-2,0 1 1,0 0-1,0 0 1,0 1-1,3 0 1,-5-1 14,-1 1 0,0-1 0,1 1 0,-1-1 0,0 1 0,1 0 0,-1 0 0,0-1 0,0 1 0,0 0 1,0 0-1,1 0 0,-1 0 0,-1 1 0,1-1 0,0 0 0,1 3 0,0 1 5,0 0 0,-1 0 1,1 0-1,-2 0 0,1 1 0,0-1 1,-1 0-1,0 0 0,-1 7 0,1-3 3,0-3-6,0-1 1,-1 1-1,0 0 0,0-1 0,-1 0 1,1 1-1,-4 5 0,-1 3 1,-11 16 0,3-4 5,-39 67 20,35-63-42,6-11-34,-7 12-28,18-28 77,-1-1 1,1 1-1,0 0 0,0 0 0,0 0 0,0 0 1,1 0-1,-1 5 0,1-7 4,0-1-1,1 0 1,-1 1 0,0-1 0,0 0-1,0 0 1,0 1 0,1-1 0,-1 0 0,0 0-1,0 0 1,1 1 0,-1-1 0,0 0-1,0 0 1,1 0 0,-1 0 0,0 0-1,1 0 1,-1 1 0,0-1 0,0 0-1,1 0 1,-1 0 0,0 0 0,1 0-1,-1 0 1,13 0 23,-11 0-15,9 1-43,-1-1 1,1-1-1,0 0 1,11-3-1,-3-1-355,26-11 0,141-62-6904,-121 50 3095,-14 8 1298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6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38 8505,'-12'-21'1395,"5"7"-130,7 14-1251,0 0-1,0 0 1,0 0-1,0 0 1,0 0-1,0-1 1,0 1-1,0 0 1,0 0-1,0 0 1,0 0-1,0 0 1,0 0-1,0 0 1,0 0-1,1-1 1,-1 1-1,0 0 1,0 0-1,0 0 1,0 0-1,0 0 1,0 0 0,0 0-1,0 0 1,1 0-1,-1 0 1,0 0-1,0 0 1,0 0-1,0 0 1,0 0-1,0 0 1,0 0-1,1 0 1,-1 0-1,0 0 1,0 0-1,0 0 1,0 0-1,0 0 1,0 0-1,0 0 1,1 0-1,-1 0 1,0 0 0,0 0-1,0 0 1,0 0-1,0 0 1,8 2 189,9 12 314,6 7-233,-1 1 0,-2 1 1,0 0-1,-1 2 0,-1 0 0,27 53 0,-44-76-277,14 27 86,-2 1 1,16 53-1,-23-57-62,-2 0 1,0 0-1,-1 1 0,-2 29 0,-1-37-244,-2-1 0,0 0 0,-1 0 0,-1 0 0,-1 0 0,-10 27 1,6-22-754,-1-1 0,0 0 0,-2 0 0,-1-1 0,0-1 0,-1 0 0,-29 31 0,3-11-1607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4.4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68 120 5737,'0'0'208,"-9"0"1292,-49 0 2378,57 0-3622,2-2-76,13-8 321,47-45 750,-38 33-806,-15 14-327,17-14 0,-25 22-121,0 0-1,0 0 1,1 0 0,-1 0 0,0 0-1,0 0 1,0 0 0,0 0-1,0 0 1,0-1 0,1 1 0,-1 0-1,0 0 1,0 0 0,0 0 0,0 0-1,0 0 1,0 0 0,1 0-1,-1 0 1,0 0 0,0 0 0,0 0-1,0 0 1,0 0 0,0 1 0,1-1-1,-1 0 1,0 0 0,0 0-1,0 0 1,0 0 0,0 0 0,0 0-1,0 0 1,1 0 0,1 7-23,0 11 87,-2-12-56,9 281-582,-10-202-6532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4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17 125 7161,'-7'7'152,"2"-7"100,0 8 320,5-2 1444,14-6-1664,2 0-100,2-8-160,24-15-40,-13 9-144,3 0-264,5-3-348,3-1-484,4 1-944,52-18-2249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70 3912,'0'0'1891,"-2"0"-1875,-13 0-14,0-5 109,5-12-1451,9 15 1210,0 0-1,0 0 1,0 0-1,0 0 0,0 0 1,0 0-1,1-1 1,-1 1-1,1 0 0,-1 0 1,1-1-1,0 1 1,0 0-1,0-1 0,1-3 1,-1-3-37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36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6969,'0'0'10,"1"0"1,-1 0 0,0 0 0,0 0-1,0 0 1,0 0 0,0 0 0,0 0 0,0 0-1,0 0 1,0 0 0,0 0 0,0 0-1,0 0 1,0 0 0,0 0 0,0 0 0,0 0-1,0 0 1,0 0 0,0 0 0,0 0-1,0 0 1,0 0 0,0 0 0,1 1-1,-1-1 1,0 0 0,0 0 0,0 0 0,0 0-1,0 0 1,0 0 0,0 0 0,0 0-1,0 0 1,0 0 0,0 0 0,0 0 0,0 0-1,0 0 1,0 0 0,0 0 0,0 0-1,0 0 1,0 0 0,0 0 0,0 0-1,0 1 1,0-1 0,0 0 0,0 0 0,0 0-1,-1 0 1,1 0 0,0 0 0,0 0-1,0 0 1,0 0 0,0 0 0,0 0 0,0 0-1,0 0 1,7 5 350,12 4 219,113 47 1609,-86-35-1761,-1 2 0,80 56 0,-113-70-384,30 21 168,51 47 0,-74-59-152,-1 0 0,-1 1-1,-1 1 1,-1 1-1,16 27 1,-25-34-94,0 0-1,-1 0 1,0 1 0,-1-1 0,-1 1-1,0 0 1,-1 0 0,0 17 0,-1-18-64,0 2-263,0 1 0,-2-1 0,0 0 0,0 0 0,-2 0 0,0 0 0,-7 20 0,-1-6-1226,-1-2 1,-24 41 0,-4-1-835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1680,'0'0'40,"7"0"-48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2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3428,'1'-1'49,"1"-1"-17,-1 1-1,0 0 1,0-1 0,1 1 0,-1-1-1,0 1 1,1-3 0,7-8 4399,-9 17-3571,0-4-841,0 0 0,0 0 0,0 1 0,0-1 0,0 0 0,0 0 0,0 0 0,0 1 0,0-1 0,1 0 0,-1 0 0,1 2 1,7 8 253,-2-3-27,0 1 1,6 12 0,-5-4 214,0 1 1,8 35-1,2 42 269,-15-87-699,30 183 686,0-23-16,-17-70-222,-1 59-251,-5 17 150,-4-79-229,1 70-18,-4 27-72,-2-89-68,0 68 86,0 94 177,0-7-213,0-103 87,0 10 208,0-71-350,-10 66 52,9-151-26,-8 104 72,4-23 2,4-32-12,-3 112 23,-2-51-21,-15 84 75,20-196-144,-22 187 383,8-63-33,3-29-45,-13 117-225,13-20 9,6 26 209,3-95-114,1 54 124,2-143-266,0 183 417,0-113-406,0 67 214,-9-56 71,1-42-17,-4 33 324,10-75-574,-6 224-136,8-166 34,0 283-114,0-365 49,-1-7 111,1-1 1,0 0 0,1 0-1,-1 1 1,1-1 0,2 6 0,3 11-32,3 32 1,-6-37 9,3 27-38,2 89 0,-8-125-540,0 0-1,-1 0 1,-4 16-1,1-12-473,2-4-424,0 0 0,-1 0 0,-5 10 0,8-19 1386,0 0 0,0 0-1,0 1 1,0-1 0,0 0-1,0 0 1,0 0 0,0 1 0,-1-1-1,1 0 1,0 0 0,0 0-1,0 0 1,0 0 0,0 0-1,0 1 1,-1-1 0,1 0-1,0 0 1,0 0 0,0 0-1,0 0 1,-1 0 0,1 0-1,0 0 1,0 0 0,0 0 0,0 0-1,-1 0 1,1 0 0,0 0-1,0 0 1,0 0 0,-1 0-1,1 0 1,0 0 0,0 0-1,0 0 1,-1 0 0,1 0-1,0 0 1,0 0 0,0 0-1,0 0 1,0 0 0,-1 0-1,1-1 1,0 1 0,0 0 0,0 0-1,0 0 1,0 0 0,-1 0-1,1 0 1,0-1 0,0 1-1,0 0 1,0 0 0,0-1-1,-6-9-2657,1-7 649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3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82 4636,'-71'-70'2207,"70"69"-2198,-1 0 0,1 0 1,0 0-1,0 0 0,0 0 1,-1 0-1,1 0 0,-1 1 1,1-1-1,0 0 0,-1 1 1,1-1-1,-4 0 1170,5 19-367,0 195 1663,-1-188-2143,-4 27 1,3-37-294,-7 124 17,9 79-18,0-216-37,0 37 2,2 0 0,7 42 0,1-20-10,30 156-1,-32-179 12,30 131 15,-1-29-2,2 0 43,2 8 37,-5-4 44,25 171 409,-61-312-539,31 234 410,-28-213-349,12 188 840,-13-129-804,0 49-41,-2-93 82,-6 150 520,-2-58-684,2-20 13,-4 61 126,5-81-135,2-47 11,-13 183 79,11-179-54,-7 64 48,-4-3 43,-20 155-244,20-112 211,-12 99-115,-25 298 212,51-328-115,2-158-47,0-3-16,-7 187-16,-2-91 39,-4-2-10,2 0-27,11-59-180,0-72 446,0-9-1946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4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60 548 3528,'-12'-11'955,"-12"-18"0,21 25-679,0-1 0,0 1 0,0-1 1,1 0-1,-1 0 0,1 0 0,-2-8 0,3 12-226,5 0 356,-2 1-361,1 0 1,0-1-1,-1 0 1,1 1-1,-1-1 1,1 0-1,0 0 1,3-3-1,22-13 198,-9 5-141,44-19 287,81-26 0,-124 49-308,242-84 318,-110 44-337,-149 47-62,215-55-6,-64 29 38,88-1-23,-219 27-14,129-8-5,89 6 13,-228 3-4,145 0 49,189 0 33,-9 0 114,-296 1-128,85-3 223,56-13 45,-131 9-313,109-10 17,75-1-19,-87 12-36,147 4 41,-245 3-13,56 8 0,-31-1 0,167 12 9,-14 9-63,-93-6 64,157 18 44,-1-30 12,-152-12-58,-111 0-3,0-1 0,45-8-1,28-7-3,-31 6-17,-42 6-2,235-35-30,-44 15 60,-208 23-23,157-14-47,-13 8 60,-147 7-14,263-3-43,-78 3 89,-73 7-39,-71-3 3,43 1 69,96-1 627,-113-5-3021,-76 1 2272,0 0 0,1 0 0,-1 0 0,0 0 0,1 0 0,-1 0 0,0 0 0,1 0 0,-1 0 0,0 0 0,1 0 0,-1 1 0,0-1 0,1 0 0,-1 0 0,0 0 0,1 1 0,-1-1 0,0 0 1,0 0-1,1 1 0,-1-1 0,0 0 0,0 0 0,0 1 0,1-1 0,-1 0 0,0 1 0,0-1 0,0 1 0,1 1-139,-1-1 1,0 1-1,0 0 1,0-1-1,0 1 1,0-1-1,0 1 1,-1 2-1,-8 24-2771,-5-2 750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6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97 383 9573,'-4'1'16,"1"1"0,0-1 0,0 0 0,-1 0 0,1 0 0,-1-1 0,1 1 0,-5 0-1,-30-2 229,15 0-166,34 2 512,-3-1-466,0 0 1,-1-1 0,1 1-1,-1-1 1,1-1-1,-1 1 1,11-5-1,181-55 983,-61 20-963,73-17-79,132-18-36,-53 26 57,-32 17-91,-209 29 15,469-30 174,-348 29 250,-122 5-352,291-9 573,-279 7-616,284-4-3,-175 6 3,90 8-24,-73 9-28,161 11 81,-155-16-42,91-7 74,-84-5-70,179-14-8,-378 14-22,220-9-42,118 3 40,-120 0-20,85-1 50,-243 5-34,125-1-10,241 3 62,-355-2-54,-43 2 12,41 3 0,15 3 16,56 6-76,-75-8-1420,-63-4 581,-12-2-4186,-3-7 2518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5428 5006 5689,'0'-51'1959,"-1"48"-1844,1 1 0,-1-1 1,0 1-1,0 0 0,0-1 0,0 1 0,0 0 0,0 0 0,-1 0 1,1 0-1,-1 0 0,-2-3 0,-1-1 136,-1-1-92,1 0 0,-1 0 0,-1 1 0,1 0 1,-1 0-1,0 1 0,-1 0 0,1 0 1,-1 0-1,-11-4 0,0 2-10,0 1 0,0 1 1,-38-6-1,-135-9 353,76 14-474,-54-2 13,-151-9 35,-64-16-75,137 6-9,74 8-4,16-2 51,-144-33 56,23-9-100,256 58 5,-125-36 12,145 40-12,-58-17 24,-82-37-1,129 48-19,-17-7 6,-36-22 1,35 16-6,0-1-1,-40-38 1,66 54-9,-68-65-46,39 28 37,-38-57-1,47 59-12,-38-82 0,57 107 8,-2-3-29,1-1 0,-8-29 0,-8-30-260,17 50 75,0-1-1,-2-39 0,-2-8 112,-41-147 66,-3 51 51,47 148 4,-116-327-148,10 8 207,3-35-93,77 255 309,-18-47 112,-19-14-248,-8 32-98,75 144-38,-45-69 25,-31-35 8,2 11 43,-21-32 374,17 7-211,40 57-134,-32-50 233,-6 7 29,54 79-197,-1 1-1,-43-40 1,-18-2 80,-52-29 87,56 42-201,68 50-120,1-1 1,0-1-1,-18-19 1,26 25-216,1 0 1,0-1-1,0 0 1,0 1-1,1-2 1,1 1-1,-1 0 1,1-1-1,-4-13 1,8 22 68,0 0 0,0 0-1,0 0 1,0-1 0,0 1 0,0 0 0,0 0 0,1 0 0,-1 0 0,0-1-1,0 1 1,0 0 0,0 0 0,0 0 0,0 0 0,2-2-1907,-1 2 1906,-1 0 1,0 0 0,0 0 0,0 0 0,1 0 0,-1 0 0,0 0 0,0 0-1,0 0 1,1 0 0,-1 0-57,1 0 1,0 0-1,0 0 0,0 1 0,0-1 1,0 0-1,0 0 0,-1 1 0,1-1 1,0 0-1,0 1 0,1 0 0,17 17-3206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49.4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151 124 3460,'0'-2'42,"-1"-1"-1,1 1 1,-1 0-1,0-1 0,0 1 1,1-1-1,-2 1 1,1 0-1,0 0 0,0-1 1,-1 1-1,1 0 1,-1 0-1,1 1 0,-5-4 1,-4-4 664,-20-14-1,21 16-173,2 2-130,-56-37 1485,63 44-1909,-1-1-1,1 1 1,0-1-1,0 1 1,-1-1-1,1 1 0,1 2 1,6 133 1073,-7 114-269,-9 6-482,2-22 114,7-197-355,-1 110 154,3 132 373,16-36 164,-12-180-556,49 506 720,-32-305-670,-20-235-221,35 303 67,-33-300-87,31 166 20,73 175 215,-79-287-213,50 159 298,-57-163 15,12 89 0,-14 123-7,-21-286-324,1 212 164,-1-132-144,-6 120-53,3-151 10,-2 54-4,0-7 31,0 20 36,4 49-15,2-116-14,-1-28-17,6 34 0,-3-42 2,9 49 23,13 73-67,-24-143 25,-1-1 1,0 1-1,0-1 0,0 1 1,0-1-1,0 0 0,0 1 1,1-1-1,-1 1 0,0-1 1,0 1-1,1-1 1,-1 1-1,0-1 0,1 0 1,-1 1-1,0-1 0,1 1 1,0-2-65,-1 1 1,0 0-1,0 0 1,0-1 0,0 1-1,0 0 1,1-1-1,-1 1 1,0 0-1,0-1 1,0 1 0,0 0-1,0-1 1,0 1-1,0 0 1,0-1-1,0 1 1,0 0-1,0 0 1,0-1 0,0 1-1,-1 0 1,1-1-1,0 1 1,0 0-1,0-1 1,0 1-1,0 0 1,-1 0 0,1-1-1,-30-64-9431,17 33 7511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50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24 933 7465,'-18'-71'97,"17"69"-93,0-1-7,0-1 1,0 1 0,1-1-1,-1 1 1,1-1-1,0 1 1,0-1 0,0 0-1,0 1 1,0-1 0,1 1-1,0-1 1,0 1-1,2-7 1,1 4 1,1 0 0,0 0 0,0 1 0,0 0 0,1 0 1,-1 0-1,1 1 0,10-6 0,8-4 9,29-13 1,99-36 52,45-7 40,125-32-20,123-25-23,-242 75-49,154-31 6,171-29-42,-493 106 23,410-64 51,-415 66-42,173-13 33,47 15 100,-188 8 43,-54-6-51,-1 1 0,0 0 0,0 1 0,0-1 0,10 4 0,-5 0 340,-11-5-397,0 0 0,0 1 0,0-1 0,-1 0 0,1 1 0,0-1 0,0 1 0,-1 0 0,1-1 0,0 1 0,-1-1 0,1 1 0,-1 0 0,1-1 0,-1 1 0,1 0 0,-1 0 0,1-1 0,-1 1 0,0 0 0,1 0 0,-1 0 0,1 1 0,-1 3 27,1-1 0,-1 1 0,-1 8 0,1 1-168,8 211 138,-3-176-65,25 297 1221,-13-84-659,9 147 255,-8-133-567,-16-254-242,28 372 109,-29-384-118,30 259 145,45 208 77,-73-461-220,58 340 236,-11-46-106,-35-207-70,15 90-42,8 55 8,-35-235-16,16 120 164,5 185-37,-24-301-145,0-4 118,0 1-1,-3 16 1,3-26-63,-1 1 0,-1-1-1,1 0 1,-1 1 0,1-1 0,-1 0-1,-1 0 1,1 0 0,0 0 0,-5 5 0,-5 4 110,-1 0 1,0-1 0,-1-1 0,-21 14 0,-54 27 151,32-25-300,-1-2 1,-76 22-1,129-45-16,-218 64-44,198-60 42,-584 147 61,248-68-57,-148 28 7,473-105-1,-235 46 70,-113 0-649,118-46-2711,244-7 2376,0-2 1,0 0-1,0-2 1,1 0-1,-1-2 1,-28-9-1,-43-20-4268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51.4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10173 5288 8117,'3'-7'59,"-1"0"1,1 0 0,-1 0-1,0 0 1,-1 0 0,0 0-1,0 0 1,0-1 0,-1 1-1,0 0 1,0-1 0,-3-13-1,-3 4 92,0 0 0,0 0 0,-2 1 0,0 0 0,-1 0-1,-16-21 1,12 19-42,-2 1-1,-27-25 0,28 28-40,-18-16 236,-51-36-1,-46-19 258,-26-9-226,-133-62-79,215 123-238,-148-44 1,25 29 7,170 43-21,-316-58 113,118 29 56,119 17-137,-81-12 35,-88-22 39,48 4-91,-143-33-1,105 23 48,-210-52 104,-60-37 358,257 51-204,-187-94-190,278 108-186,-117-50 190,49 22 336,244 105-453,-250-121 552,253 121-564,-199-115 160,-81-84-282,105 64 124,137 104-8,-157-128 88,43 28 182,-128-114 166,-25-44-388,163 142-27,80 81-22,-72-70 1,-5 5 54,-120-81 230,-20 15-51,143 114-32,-53-23-63,74 45 55,-47-22 137,68 33-201,-121-58 24,25 7 73,63 22 171,121 74-509,2 2-795,-15-13 1,36 19-7899,7 11 6271,10 8-1247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4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56 320 5132,'-2'1'369,"-1"0"-1,1 1 0,-1-1 0,0-1 0,1 1 1,-1 0-1,0-1 0,0 1 0,0-1 0,1 0 1,-5 0-1,-9 0 622,12 0-787,5 0-189,3-1-17,0 0 1,-1 1 0,1-1 0,-1-1 0,1 1-1,-1 0 1,0-1 0,0 0 0,1 1-1,2-4 1,11-4-2,60-26 71,9 4-77,0 3-1,138-24 0,-39 23 83,-22 9-45,-26 4 16,-121 13-31,-1 0 0,0-1 0,0 0-1,16-8 1,-18 7-11,4-2 35,0-1 1,22-15-1,-29 17-13,8-6-95,-32 9-5985,-12 2 3930,24 1 1617,-11 0-598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56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3281 485 2552,'-39'-39'1007,"-2"1"0,-62-44 0,65 53-1093,15 11 63,-48-28-1,59 39 24,-20-10-9,-1 0 0,0 3 0,-1 1 0,-46-12 0,-90-10 147,96 23 14,-111-2-1,-52 12-129,200 3-35,-73 11 1,46-3-4,-88 13-26,78-10 54,-92 29 0,2 15-54,-122 79 78,-4 25 501,261-144-443,-5 3 2,-89 52 203,74-41-209,-79 64 0,118-86-89,-71 66 18,59-51-8,1 0 1,1 2 0,-29 45-1,47-67-9,-57 106 84,39-58-23,2 0 1,-15 76-1,22-77-49,2 0-1,3 1 0,-1 57 1,5 10-50,4-95 50,0 0 1,9 42-1,17 38-3,-25-91-10,64 185 50,-34-110-3,-18-50-32,-4-8-25,1 0 0,28 47 1,-30-60 19,2-1-1,-1 0 1,2-1 0,0 0 0,21 17 0,-2-8 59,64 36 1,-63-41 37,1-2 1,56 19 0,-32-18 432,86 15 1,-101-25-497,1-2 1,68 0-1,76-5 11,-130-2-54,63-9 1,-99 8 0,-16 2-1,388-59 222,-371 56-220,158-36 9,96-37 62,-248 69-48,120-42 182,-97 29-62,-1-2 0,-1-2 0,69-47 0,77-68 168,18-45 360,-13-21 7,-201 206-682,62-70 277,-3-3 0,80-128 0,-14-29 205,-122 224-468,18-36 147,-2-1-1,-1-2 0,-3 1 1,-1-2-1,8-53 0,-17 65-69,-2-1 0,-1 0 0,-4-69 0,0 82-71,-1 0 1,-1 0-1,-1 0 0,0 1 1,-13-31-1,9 30-18,0-1 0,-1 1 0,-1 1 0,-1 0 0,-1 0 0,-1 2 0,0-1 0,-32-30 0,20 23-14,-1 1 1,-2 1 0,0 1-1,-50-29 1,50 36-112,-1 1 0,-1 1 0,-1 2 0,0 1 0,0 2 0,-43-8 0,26 8-740,-1 2 0,-96-2 0,99 10-295,1 2 0,0 2 0,0 2 0,0 2 0,-88 28 0,-24 20-2242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57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6014 5629 12581,'0'0'6,"-2"-1"-7,-3-2-7,0 0 0,1 0-1,-1 0 1,0 1 0,-1 0 0,1 0 0,0 0 0,0 1 0,-1-1 0,1 1 0,-9 0-1,-8 0-147,15 1 104,-1-1 0,1 2 1,-1-1-1,1 1 0,-11 2 0,-76 26 12,43-12 55,41-14-9,-180 50 414,178-50-364,-202 41 1095,-66-11-153,32-23-664,217-10-303,-188 1 103,-9-14-79,182 9-49,-208-23 23,-187-47 182,147 6-27,-134-62 50,398 119-207,-227-88 237,136 46-180,-169-100 0,30-17-91,165 99 48,-92-90 0,177 152-32,-224-220 247,-10-47-41,40 6-122,1-48-53,80 88-80,-17-71 20,11-42 128,128 342-108,-93-297 62,57 169-42,-25-177 1,28 16-33,28 8-53,6 269 61,7-225-52,-6 214 58,11-275 156,-10 108 141,-3 101 72,2 74-299,-1-16 122,-2-1-1,-6-41 1,3 45-173,-41-239 517,25 134-641,20 128 63,1 0-1,-1 0 1,2-6 0,-1 1-223,0 11 211,-1 9-2176,0-9 2756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0:59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1364 23 1808,'-17'-6'154,"-1"2"0,1 0 1,-26-1-1,-46 1 819,83 4-899,-91 3 1099,71-1-725,-45 11 1,-31 12 280,68-13-469,0 1-1,1 2 1,-34 20-1,27-12-45,2 2-1,-57 47 1,90-68-200,-117 102 286,83-69-225,2 1-1,-59 80 0,94-116-72,-27 39 65,-35 63-1,45-69-47,2 1-1,-25 76 1,-2 61-65,35-117 37,3 0 1,2 90-1,3-105 12,3 87 11,17 6 30,-10-86-33,-5-18-8,18 91 11,-19-106-12,1 5 12,1 0-1,0 0 1,2 0-1,14 32 1,-20-50-12,8 16 26,1-1 0,0 0 0,1-1 0,20 24 0,-17-25-10,0-1 0,1 0 0,1-2 0,0 1 0,1-2 0,0 0 0,1-2 0,0 1 0,20 6 0,4 1 24,80 21-1,-85-30-11,1-1 0,0-1 0,41-1 0,-61-4-12,123-2 162,-105-3-53,0-2 1,53-16-1,54-28 345,-106 35-232,-1-2 0,0-1 0,-1-2 0,42-32 0,-74 50-220,37-28 539,49-45-1,-60 48-203,-2-2-1,-1-1 1,-1-1-1,32-53 1,-28 35 13,27-60 0,-38 68-279,-2 0 1,19-77-1,-23 65 8,9-81-1,-16-44-18,-5 152-84,-1 0-105,-1 0 1,-1 0 0,-2 0-1,-11-41 1,13 58 59,-3-16-469,-2 0 1,-1 1-1,-1 1 1,0-1-1,-21-31 0,19 38-393,0 0-1,-2 0 1,0 1-1,-1 1 1,-23-20-1,37 35 881,-10-10-839,-1 1 1,-16-10-1,-23-8-1151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00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7781 4322 8329,'0'0'5,"1"0"1,0-1-1,-1 1 1,1 0 0,-1 0-1,1 0 1,-1-1-1,1 1 1,-1 0-1,1 0 1,-1-1-1,1 1 1,-1 0-1,1-1 1,-1 1 0,1-1-1,-1 1 1,0-1-1,1 1 1,-1-1-1,0 1 1,1-1-1,-1 1 1,0-1 0,1 1-1,-1-1 1,0 1-1,0-1 1,0 0-1,0 1 1,0-1-1,0 0 1,1-23 252,-2 19-199,1-1 17,-1 0 0,0 1-1,-1-1 1,0 1 0,1-1-1,-2 1 1,1 0 0,-1 0-1,1 0 1,-7-8 0,1 0 198,-13-22 492,-38-49-1,12 28-243,-76-71 1,77 84-403,-2 2-1,-92-61 1,126 93-120,-169-106-2,-204-81 68,254 138 117,-198-60-1,69 40 149,-157-35 3,397 107-306,-406-103 251,364 94-258,-194-49 99,-201-52-34,-62-8-46,239 60-62,-206-55 55,85-10 198,162 22-17,233 102-210,-52-24-14,3-2 0,0-4 0,-91-72 0,129 92 3,-133-111-36,-90-80 50,76 65-56,-109-106 481,154 122-75,116 120-349,-103-111 152,38 38-77,-21-21 23,-45-36 3,101 103-75,-72-66 22,-72-62 59,23 9 272,27 0-338,74 76-410,52 71-1587,10 15-6089,10 11 4068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19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811 1 2092,'-150'57'87,"76"-31"96,-10 5 133,-111 28-320,127-43-737,-90 12 0,76-18-99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0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103 128 3700,'0'-12'209,"1"9"0,-1-1-1,0 0 1,0 1 0,0-1-1,0 0 1,-1 1 0,1-1 0,-3-6-1,-2 3 366,-1 0-1,-11-13 1,9 13-199,4 3-140,0 0 0,-1 0 0,1 0-1,-9-4 1,11 6-215,-1 1 0,1-1-1,-1 1 1,0 0 0,0 0 0,0 0 0,0 0-1,0 0 1,-5 0 0,8 4-49,1 12 27,1 1 0,1-1 1,0 0-1,1 0 1,7 18-1,4 17 24,41 147 41,-44-158-32,31 67 0,-36-91-33,2 0-1,-1-1 0,2 0 0,0-1 0,1 0 0,19 19 1,-27-29-79,0-1 0,0 1 1,0-1-1,0 0 1,0 0-1,1 0 1,-1 0-1,1-1 1,-1 1-1,1-1 1,0 0-1,-1 0 1,1 0-1,0-1 1,0 1-1,0-1 1,-1 0-1,1 0 1,0 0-1,0 0 1,0-1-1,0 0 1,-1 0-1,1 0 1,0 0-1,-1 0 1,1-1-1,-1 0 1,1 1-1,-1-1 0,0-1 1,0 1-1,4-4 1,2-1-772,-1-1-1,0 0 1,8-12 0,4-9-817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0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187 149 7549,'-27'-15'64,"0"0"20,-28-16 284,30 16-212,6 4-4,4 4-108,3-2-40,6 5-44,6-6-256,12-1-472,1 5-20,28-6-1917,-16 9 1105,5 3 368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1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602 1116 7061,'5'3'6256,"-5"-6"-6000,0-1-119,0 0-1,0 1 0,0-1 1,0 0-1,-1 1 1,0-1-1,0 0 0,0 1 1,0-1-1,0 1 0,0-1 1,-3-3-1,-58-100 44,-153-214-317,76 136 117,39 53-8,81 104 32,-21-39 0,36 61-35,1 0-1,1 0 1,-1-1-1,1 1 1,0-1-1,1 1 1,-1-1-1,1 0 1,1 0-1,-1 1 1,1-1-1,0 0 1,3-12-1,-3 17-26,1 0 0,0 0 0,-1 0-1,1 0 1,0 0 0,0 0 0,1 0 0,-1 0-1,0 1 1,0-1 0,3-2 0,7-6-616,0 0 0,1 0 0,0 1-1,0 0 1,1 1 0,0 1 0,18-8 0,-24 11 228,1 2-1,-1-1 1,1 1 0,0 0 0,0 0-1,0 1 1,0 0 0,1 1 0,-1 0 0,14 1-1,-9 1-721,22 6-1,-30-7 948,0 1 1,-1 0-1,1 0 1,6 5-1</inkml:trace>
  <inkml:trace contextRef="#ctx0" brushRef="#br0" timeOffset="1">179 636 3812,'-24'36'308,"-16"26"716,25-39-591,-1-7-125,4-3-180,6-4-56,1-4 148,14-5 248,27-29-212,-12 8-236,47-39-44,23-23-36,-38 33-368,72-58-2293,-58 54 993,2-1 408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1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572 35 7429,'-5'-4'97,"0"1"1,1 0 0,-1 1 0,0-1 0,-1 1-1,-10-3 1,10 3-12,-3-1 0,0 1-1,-1 0 1,1 0 0,-1 1 0,0 1-1,1 0 1,-1 0 0,1 0 0,-1 1-1,0 1 1,1 0 0,0 0 0,-11 4 0,-2 3 153,1 1 0,-28 18 0,38-21-169,-12 7-30,1 2 0,1 0 0,0 2 0,1 0 0,1 1-1,1 1 1,-23 32 0,28-34-25,2 1 0,0 0 0,2 0 0,-11 28-1,15-33-20,0 0 0,2 1 0,-1-1 0,-1 17 0,3 49-137,2-60 94,0-12 15,0 0 1,0 0-1,1 0 1,1 0 0,-1 0-1,1 0 1,0 0-1,1-1 1,5 12 0,-2-6-28,0 2-40,1 1 0,1-2 0,19 28 1,-22-35 80,1-1 0,-1 1 0,1-1 0,1 0 0,7 6 0,-10-10 18,0 0-1,-1 0 0,1 0 0,0 0 0,0 0 1,0-1-1,0 0 0,1 0 0,-1 0 1,0 0-1,0-1 0,6 1 0,-7-1 18,9 0-96,-1-1 0,13-1 0,-20 1-154,1 0-1,-1 0 0,0 0 0,1-1 0,-1 0 0,0 0 0,0 0 0,5-4 0,26-22-2117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2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488 109 2024,'-16'-11'529,"-1"2"0,0 0-1,-26-9 1,-56-14 1787,88 29-2176,4 1-26,-9-3 192,0 0 0,0 2-1,0 0 1,-31-2-1,-4 5-162,49 0-147,0 0-1,-1 1 1,1-1-1,0 1 1,-1-1-1,1 1 1,0 0-1,0-1 1,-1 1-1,1 0 1,0 0 0,0 1-1,-2 1 1,0 0 2,1 0 1,0 0 0,0 0-1,1 0 1,-1 1 0,-3 6-1,-1 3 9,1 1 0,0 0-1,-4 17 1,10-30-7,-2 4 1,-4 14 14,1 0 0,1 1 0,-3 39-1,2 114 8,5-159-14,0 1 0,1 0 0,1-1 0,1 1 0,0-1 0,1 0 0,6 16 0,-5-16-4,2 7 3,0 0-5,0 0 0,22 39-1,-12-30-3,35 44 0,-47-67 4,1-1 1,0 0-1,0 0 0,0-1 1,1 1-1,0-1 1,10 5-1,-13-7 2,0-1 0,0 0 0,0-1 0,0 1 0,0-1 0,0 0 0,0 0 0,6 1 0,-7-2-1,0 0-1,0 0 1,0 0 0,0-1 0,0 1 0,0-1 0,0 1 0,-1-1 0,1 0 0,0 0-1,-1 0 1,1-1 0,3-1 0,-1-1-2,-1 1-1,1-1 1,-1 0-1,0 0 1,0-1-1,0 1 1,0-1-1,-1 0 1,0 0-1,0 0 1,3-6-1,4-12-16,-1 0 1,-1-1-1,8-39 0,-9 21 20,1-69 0,-9-40 36,-5 60 47,4 63 129,-11-51-1,11 68-156,-5-36 181,4 17-153,2 23-93,0-2-22,0 1-1,-1-1 1,-4-13 0,6 22-26,0 0 0,0 0 1,0 0-1,1-1 1,-1 1-1,0 0 0,0 0 1,0 0-1,0 0 1,0 0-1,1-1 0,-1 1 1,0 0-1,0 0 1,0 0-1,1 0 0,-1 0 1,0 0-1,0 0 1,0 0-1,1 0 1,-1 0-1,0 0 0,0-1 1,0 1-1,1 0 1,-1 0-1,0 1 0,0-1 1,0 0-1,1 0 1,-1 0-1,0 0 0,12 3-1124,25 22-3592,-24-18 3665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41 5605,'-19'-6'653,"0"0"0,0 2 0,0 0 0,-24 0 0,-35-8 2919,73 10-3498,-1 1 0,0 1 0,1-1-1,-8 1 1,13 0-81,0 0 1,0 0-1,0 1 0,0-1 1,0 0-1,0 1 0,0-1 0,0 0 1,0 0-1,0 1 0,0-1 0,0 0 1,0 0-1,0 1 0,0-1 1,0 0-1,0 0 0,0 1 0,0-1 1,1 0-1,-1 0 0,0 1 1,0-1-1,1 1-12,5 3 8,7 5 9,-3 0-23,0-1-1,0 0 0,15 8 0,-11-6 15,62 36 36,13 11 126,-87-55-160,0-1 0,0 1 0,0 0-1,0 0 1,0 0 0,0 1 0,-1-1 0,1 0 0,-1 1 0,1-1 0,-1 1 0,0-1 0,0 1-1,0 0 1,-1-1 0,1 1 0,0 0 0,-1 0 0,0-1 0,0 1 0,0 0 0,0 0 0,0 0-1,0-1 1,-1 1 0,0 3 0,-2 4-295,0-1 0,-1 0 1,0 0-1,0 0 0,-1 0 0,-7 9 0,-48 62-3694,22-35 1533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3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604 673 872,'-2'-3'29,"0"1"-1,0-1 1,0 0 0,0 0 0,1-1-1,0 1 1,-1 0 0,1 0-1,0-1 1,0 1 0,0-7 0,0-4 199,1-24 1,1 13-79,-1-74 1366,0 94-1385,0 1 0,-1-1 0,0 0 0,0 1 0,0-1 0,0 1 0,-1-1-1,-4-7 1,0 1 354,-14-18 0,15 22-337,-1 1 1,-1-1-1,1 1 1,-1 0-1,0 0 1,0 1-1,-1 0 1,0 0-1,0 1 0,-9-4 1,6 4-60,0 0 1,-1 1-1,1 0 1,-1 0-1,0 1 1,0 1-1,-12 0 1,14 1-46,4-1-29,0 1 0,0 0 0,0 1 0,0 0 0,0 0 0,0 0 0,1 0 0,-1 1 0,-9 4 0,-8 6-1,0 1 1,-30 22-1,42-26-14,0 0 0,1 0 0,1 1 0,0 0 0,-11 15 0,11-12-3,-3 3 7,0 1 0,2 0 0,0 1 0,1 0 0,0 0 0,2 1-1,0 0 1,1 0 0,-4 25 0,7-23 8,1 0 0,0 0 0,2 0 1,3 34-1,-2-44-11,-1 2-3,1 0-1,1 0 1,0-1 0,1 1 0,0-1 0,1 1 0,1-1 0,7 15 0,1-3-10,1 0 0,1-1 0,21 25 0,-31-42 16,1 0 0,0 0-1,0-1 1,1 0-1,0 0 1,0-1 0,14 7-1,-15-8 0,-2 0 2,1-1-1,-1-1 1,1 1 0,-1-1 0,1 1-1,-1-1 1,1 0 0,0-1 0,-1 1 0,1-1-1,0 0 1,0 0 0,-1-1 0,1 1-1,0-1 1,0 0 0,-1 0 0,6-3 0,0-1 33,0 0 1,-1 0 0,0-1-1,0-1 1,0 0-1,-1 0 1,12-13 0,120-152 942,-111 130-648,40-80-1,-54 94-235,48-110 232,-52 104-235,14-65 1,-21 81-72,-1 0-1,-1 0 1,-1-1 0,-1 1-1,-2-19 1,0 14-25,-1 1 1,-7-28-1,5 35-40,0 0 0,-1 1 0,-11-20 1,13 27-52,0 1 0,0-1 0,0 1 0,-1 1 1,0-1-1,0 1 0,0 0 0,-1 0 0,0 0 1,0 1-1,0-1 0,0 2 0,-1-1 0,-6-3 1,4 4-296,1 0 0,-1 1 0,0 0 1,1 0-1,-1 0 0,0 1 0,0 1 1,0 0-1,0 0 0,0 0 1,0 1-1,0 1 0,0-1 0,-10 5 1,11-3-333,0 1 1,1 0-1,-12 8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4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93 4612,'-10'-9'394,"-1"1"0,-1 0 0,1 1 0,-1 0 0,-1 1-1,-14-5 1,11 4 64,-1 1 0,0 0-1,-18-2 1,18 4-180,-16-1-287,32 5 4,1 0 1,0 0-1,0 0 1,-1 0-1,1 0 1,0 0-1,-1 0 1,1 0-1,0 0 1,-1 0-1,1 0 0,0 0 1,-1 0-1,1 0 1,0 1-1,0-1 1,-1 0-1,1 0 1,0 0-1,0 0 1,-1 1-1,1-1 1,0 0-1,0 0 1,-1 1-1,1-1 0,0 0 1,0 0-1,0 1 1,0-1-1,0 0 1,-1 1-1,1-1 1,0 0-1,0 0 1,0 1-1,0-1 1,0 0-1,0 1 1,0-1-1,2 18-18,-1-17 21,5 21-1,2-1 1,14 28-1,-5-10 34,138 334 250,-67-148-221,-71-184-49,78 174-4,-94-213-8,16 32-37,44 62 0,-51-80 57,2-1-1,0-1 1,26 26 0,-36-38 93,-1-1 1,0 0 0,1 0 0,-1 0 0,1 0 0,-1 0 0,1 0 0,0-1-1,-1 1 1,1 0 0,0-1 0,2 1 0,-4-6 98,0-285 276,1 290-495,-1 0 0,0-1 0,1 1-1,-1 0 1,0-1 0,0 1 0,1 0 0,-1 0-1,1-1 1,-1 1 0,0 0 0,1 0 0,-1 0 0,0-1-1,1 1 1,-1 0 0,1 0 0,-1 0 0,1 0-1,-1 0 1,0 0 0,1 0 0,-1 0 0,1 0 0,-1 0-1,1 0 1,-1 0 0,0 0 0,1 0 0,16 3-86,-10-1 80,-1 1 0,0-1 0,-1 1 0,1 1 0,0-1-1,-1 1 1,7 5 0,93 80 7,-90-73 39,14 17 0,7 16 43,-1 1-1,48 97 1,-67-116-53,1 0 3,-1 1-1,12 38 1,-22-55-17,22 69 29,-4 0 1,-3 2 0,9 88-1,-27-148-3,-1 0 0,0 1-1,-2-1 1,-6 44-1,2-47 3,-12 42-1,12-54-5,1 0 1,-2 0-1,1 0 0,-2-1 1,1 0-1,-1 0 0,-1 0 1,0-1-1,-14 16 0,11-15 178,-1 0-1,-23 17 0,30-24-122,0 0 0,0 0 0,0-1 0,0 0 0,-1 0 0,-8 3 1,5-4 60,-1 0 1,1-1-1,-10 0 1,9 1-68,2-1-33,0 0 0,0 0 0,0 0 0,-1-1 0,1 0 0,0 0 0,0-1 0,0 0-1,0 0 1,1-1 0,-1 0 0,-12-7 0,9 3-41,0-2-1,1 1 1,0-2 0,0 1 0,1-1-1,0 0 1,1-1 0,0 0-1,0 0 1,-8-20 0,8 11-20,0 0 0,1 0 0,1 0 0,1-1 1,-3-38-1,6 37-4,1 0 0,1 0 0,5-23 0,4-14-76,24-80-1,46-69-337,-60 165 106,41-63 1,70-82-1123,8 25-520,-114 137 969,53-43 1,64-35-2986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4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202 741 5633,'-50'22'2272,"-76"21"1,118-41-2155,7-1-111,-1-1-1,0 1 1,0-1-1,0 1 0,0-1 1,0 0-1,-2 0 1,3 0-12,1-1 1,0 1 0,0-1 0,0 1 0,0-1 0,0 0 0,0 1-1,0-1 1,0 1 0,0-1 0,1 0 0,-1 1 0,0-1 0,0 1 0,0-1-1,1 1 1,-1-1 0,1 0 0,23-26-35,86-92-19,72-69 58,75-44-80,-52 68 34,-179 145 52,40-31 122,-277 213-57,181-139-65,-195 167 216,169-142-105,12-10 8,-213 196 210,256-235-338,0 1 0,0 0 0,0 0 0,1 0 0,-1 0 0,0 0 0,0 0 0,0 0 0,1 0 0,-1 1 0,1-1 0,-1 0 0,1 0 0,-1 1 0,1-1 0,0 0 0,-1 0 0,1 1 0,0 1 0,5-2 23,1-2-9,0 0 0,0-1 0,0 1-1,-1-1 1,1 0 0,0-1-1,-1 1 1,1-1 0,4-4 0,111-69 66,-114 72-74,118-86 752,-100 72 15,-24 17-700,-4 3-99,-18 10 13,-28 22 0,-112 85-157,83-61-3345,73-53 2984,6-4 15,1-2-1364,46-35-1076,-14 9 1443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6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128 198 4184,'-32'16'962,"-49"20"1,89-40-944,1-1 0,-1 1 0,8-7 0,40-32-31,8-9-12,51-53 636,-95 86 216,-16 13 18,-11 9-719,-14 11-210,-29 23 79,-168 137 311,209-166-335,8-8 26,0 0 1,1 0 0,-1 1 0,1-1 0,-1 0 0,1 1 0,-1-1-1,1 1 1,-1-1 0,1 1 0,-1-1 0,1 1 0,0-1-1,-1 1 1,1-1 0,0 1 0,-1-1 0,1 1 0,0 0-1,0-1 1,-1 2 0,4-2 40,0 0-26,3 0-1,-1 0-1,1 0 1,0 0 0,-1-1 0,1 0 0,-1 0 0,1 0-1,-1-1 1,7-3 0,40-22 10,24-21-35,-52 31 44,39-31 2168,-60 46-1708,-6 3-516,-80 48-26,76-45 51,-110 72-528,112-72-2456,9-6 2008,12-5-185,-2-3-508,3 0-77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7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151 233 2480,'-15'2'2579,"-16"0"0,30-2-2607,1-1 23,0 1 0,0-1 0,1 0 0,-1 0 0,0 0 0,0 1 1,1-1-1,-1 0 0,0 0 0,1 1 0,-1-1 0,1-1 0,38-29 1,93-70 7,-13 14 1392,-115 83-847,-5 2-179,0 2-359,0 0-1,-1 0 1,1 0 0,0 0-1,-1 1 1,1-1 0,0 0-1,0 1 1,-2 0 0,-44 23-4,-76 51 0,94-56-16,-69 47-32,69-46 7,12-9-15,9-6-9,0 0-1,1 1 0,-13 12 1,20-18 47,5 0 24,0 0 1,0 0-1,0-1 1,0 0-1,0 0 0,0 0 1,0-1-1,0 1 1,0-1-1,-1 0 0,1-1 1,4-3-1,25-12 187,-1-1 0,-1-2-1,45-37 1,-75 56 347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8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15 570 6505,'-1'0'19,"1"1"0,0-1 1,0 0-1,-1 0 1,1 1-1,0-1 0,-1 0 1,1 0-1,0 1 1,-1-1-1,1 0 0,0 0 1,-1 0-1,1 0 1,0 1-1,-1-1 1,1 0-1,0 0 0,-1 0 1,1 0-1,-1 0 1,1 0-1,0 0 0,-1 0 1,1 0-1,-1 0 1,1 0-1,0 0 0,-1-1 1,1 1-1,0 0 1,-1 0-1,1 0 0,-1 0 1,1-1-1,-1 1 1,1-2-21,0 1 1,0-1 0,-1 1 0,1-1-1,0 0 1,0 1 0,0-1 0,1 1-1,-1-1 1,0 0 0,1 1-1,-1-1 1,1 1 0,-1-1 0,2 0-1,13-24-3,-14 24 5,22-30-53,41-46-1,164-155 65,-194 203 286,-27 24 51,0-1 1,0 1 0,9-12-1,-15 16-234,-6 3 92,-6 4-219,0 1-1,1-1 0,-14 11 1,-32 26-1,-9 14 24,43-37-7,9-7-5,-59 55-45,56-52 13,-29 30-75,45-44 108,-1-1 0,1 0 0,-1 1-1,1-1 1,0 1 0,-1-1 0,1 0 0,0 1 0,0-1 0,-1 1-1,1-1 1,0 1 0,0-1 0,0 1 0,-1-1 0,1 1-1,0-1 1,0 1 0,0-1 0,0 1 0,0-1 0,0 1-1,0-1 1,0 2 0,1-2 3,0 0 1,-1 0-1,1 1 0,-1-1 1,1 0-1,0 0 0,-1 0 1,1 0-1,-1 0 0,1 0 0,0 0 1,-1 0-1,1 0 0,-1 0 1,1 0-1,0 0 0,-1 0 1,1 0-1,-1-1 0,1 1 1,0 0-1,-1 0 0,1-1 1,-1 1-1,1-1 0,9-4 2,0 0 1,-1-1-1,1 0 0,10-10 1,137-121-70,-18 7 522,-116 109-139,-8 8 446,21-26-1,-35 38-725,0 0 1,0 0-1,-1 0 0,1 0 0,0-1 1,0 1-1,0 0 0,-1-1 0,1 1 1,-1 0-1,1-1 0,-1 1 0,0-1 1,1 1-1,-1-2 0,0 3-38,0 0-1,0-1 1,0 1 0,0 0-1,0 0 1,0 0-1,0-1 1,0 1 0,0 0-1,0 0 1,0 0-1,0 0 1,0-1 0,0 1-1,-1 0 1,1 0-1,0 0 1,0 0 0,0 0-1,0-1 1,0 1-1,0 0 1,0 0 0,-1 0-1,1 0 1,0 0-1,0 0 1,0 0 0,0-1-1,0 1 1,-1 0-1,1 0 1,0 0 0,0 0-1,0 0 1,-1 0-1,1 0 1,0 0 0,0 0-1,0 0 1,-1 0-1,-4 0-7,0-1 0,-1 1-1,1 0 1,-1 1-1,1-1 1,0 1-1,-1 0 1,1 1-1,0-1 1,-9 5-1,-34 19 10,-62 45-1,92-58 7,-16 12-79,-50 43 1,80-64 48,3-2 18,0-1 0,0 1-1,0 0 1,0-1 0,0 1 0,1 0 0,-1 0-1,0 0 1,0 0 0,1 0 0,-1 0 0,1 0-1,-1 0 1,1 0 0,-1 0 0,1 0 0,-1 1-1,6-1 31,-1-2-17,1 1-1,0-1 0,0 0 1,0-1-1,-1 1 1,1-1-1,-1 0 0,1 0 1,-1 0-1,5-4 0,31-19-873,-1-3-1,41-37 0,-75 61 213,-1 0 0,1-1 0,-1 0 0,0 0 0,0 0 0,-1 0 0,6-10 0,-9 14 422,1-1-1,0 1 1,-1-1-1,0 1 1,1-1-1,-1 1 1,0-1-1,0 1 1,0-4-1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9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 82 996,'0'-2'37,"0"0"0,0 1 0,1-1 0,-1 0 0,1 0 0,-1 1 0,1-1 0,0 0 0,-1 1 0,1-1 0,2-1 0,5-15 519,-5 6 53,-1 9-208,-1 0 0,0-1-1,0 1 1,0-1 0,0-5 0,-1 8-207,-3 0 135,1 1-312,1 0-18,0 0 0,0-1 0,0 1 0,0 0 0,0 0 0,0 0 0,0 0 0,0 0 0,0 0 0,0 0 0,0 0 0,0 1 0,0-1 0,1 0 0,-1 1 0,0-1 0,0 0 0,0 1 0,-1 0 1,-9 9 21,0 1 1,0 0 0,1 0 0,0 1 0,1 1 0,1 0-1,-8 14 1,6-7 26,1 0 0,1 1-1,1 1 1,-7 31 0,8-12 7,1 0 0,2 0 0,4 56 0,2-67-63,1-1 0,1 0 1,2 0-1,11 31 0,-14-50 8,-2-3 7,1-1 0,-1 1 0,1-1-1,1 0 1,-1 0 0,1 0-1,9 10 1,-10-13 34,0 0 0,1 0 0,0-1 1,0 1-1,0-1 0,0 0 0,0 0 0,0 0 0,0-1 0,1 1 0,-1-1 0,1 0 0,-1 0 0,1-1 0,-1 1 1,1-1-1,-1 0 0,1 0 0,0-1 0,4 0 0,-5 0-10,0 0 0,-1-1-1,1 1 1,0-1 0,-1 1 0,0-1 0,5-3 0,17-12 106,-2-2 1,35-34 0,-42 37-7,-2-1-1,23-33 1,-18 19 243,-2-1 0,20-48 0,-33 69-282,0 1 0,-1-1-1,-1-1 1,0 1 0,0 0 0,-1-22-1,0 20-1,-1 0 1,1 7-30,-1-1 0,0 0 0,0 1 1,0-1-1,-1 1 0,0-1 0,0 0 1,-1 1-1,-4-11 0,1 4 221,-2-1 0,0 1 0,0 0 0,-14-17 0,20 29-288,0-1 0,0 1 0,0 0 0,-1 0-1,1-1 1,0 1 0,-1 0 0,1 0 0,-1 0 0,-2-1 0,3 2-26,-1-1-122,2 3 104,-1 21 40,1-8 27,0 0 1,1 1-1,1-1 1,0 1-1,8 24 0,30 133 93,-34-148-102,36 138 57,53 128 34,-15-98 16,-74-179-107,100 208 83,-4-30-41,43 87 57,-47-50 11,-84-194-68,-3 0 0,-1 1 1,-1 0-1,-2 0 0,2 46 0,-7-68 12,-2 0 0,0 18 0,-1-29-44,1 1-1,-1-1 0,0 0 0,0 1 1,0-1-1,0 0 0,0 0 0,-1 0 1,0 0-1,1 0 0,-4 4 0,3-5-6,1-1 0,-1 1-1,1-1 1,-1 1 0,0-1 0,1 1-1,-1-1 1,0 0 0,0 0 0,0 0 0,0 0-1,0 0 1,-4 0 0,1 0 29,-1 0 0,0 0 1,-8-1-1,5 0 7,3 0-23,0 1-11,-1-1 1,1 0-1,0 0 1,0-1-1,0 0 1,-1 0-1,1 0 1,0-1-1,0 0 1,1 0-1,-11-5 1,-135-82 157,127 73-7,0-1-1,-38-37 1,18 9 58,-73-93 0,110 127-215,0 0-1,0 0 1,1-1 0,-6-19-1,3 8-16,2 0 0,-7-47 0,11 48-1,1 0 0,2 0-1,0 0 1,4-35 0,1 30 7,1 0 1,2 0 0,0 1 0,17-36 0,9-11-18,66-108 1,64-47-43,17 11-109,-4 22-1523,-151 167 1231,14-16-506,79-88-4111,-79 86 2324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29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8965,'33'6'-16,"-8"-6"-92,-9 0-260,4 0-1552,-11-9-1497,-3 9 1957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32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1 162 7033,'0'0'34,"0"1"0,0 0 0,0 0 0,0 0 0,0-1 0,0 1 0,0 0 0,0 0 0,0 0 0,0-1 0,1 1 1,-1 0-1,0 0 0,1-1 0,-1 1 0,0 0 0,1 0 0,-1-1 0,1 1 0,0 0-9,1-1 0,-1 1-1,0-1 1,0 0 0,0 1-1,0-1 1,0 0 0,1 0 0,-1 0-1,0 0 1,1 0 0,3 0 56,10 1 67,7 0-79,-1-1 1,0 0-1,1-2 0,-1 0 0,22-6 0,213-45-57,-75 14-45,-122 26 74,138-35 966,-194 47-897,-2 1-86,-1 0 1,1 0 0,-1 0-1,1 0 1,0 0-1,-1 0 1,1 0 0,0-1-1,-1 1 1,1 0 0,-1 0-1,1-1 1,0 1 0,-1 0-1,1-1 1,-1 1 0,1-1-1,-1 1 1,0-1-1,1 1 1,-1-1 0,1 1-1,-1-1 1,0 1 0,1-2-1,-2 2-24,1-1-1,-1 1 1,1-1 0,-1 1-1,0 0 1,1-1-1,-1 1 1,0 0 0,1 0-1,-1-1 1,0 1-1,0 0 1,1 0-1,-1 0 1,0 0 0,0 0-1,1 0 1,-1 0-1,-1 0 1,0 0-2,-78-2-48,60 2 55,-1 1 0,1 1 1,-32 7-1,-187 44 1190,103-17-801,130-35-412,2 0 4,-13 5-84,16-5 96,0-1 0,1 0 0,-1 1 0,1-1 0,-1 0 0,1 1-1,-1-1 1,1 1 0,-1-1 0,1 1 0,0-1 0,-1 1 0,1-1-1,0 1 1,-1 0 0,1-1 0,0 1 0,0-1 0,-1 1 0,1 0-1,0-1 1,0 1 0,0 1 0,0-2 5,0 1 0,1-1 0,-1 1 0,0-1 0,1 0 1,-1 1-1,1-1 0,-1 0 0,0 1 0,1-1 0,-1 0 0,1 1 0,-1-1 0,1 0 0,-1 0 0,1 0 0,-1 1 0,1-1 0,-1 0 1,1 0-1,-1 0 0,1 0 0,-1 0 0,1 0 0,-1 0 0,1 0 0,0 0 0,4 0 17,114 4 90,-104-4-114,-1-1 0,1-1 0,-1 0 0,24-8 0,-21 6-1,138-32 298,-96 23 1387,-58 13-1579,0 0-1,0 0 0,0 0 0,0 0 1,0-1-1,1 1 0,-1 0 1,0-1-1,0 1 0,0-1 0,0 1 1,0-1-1,0 0 0,0 1 1,0-1-1,1-2 0,-2 3-91,0 0 0,-1 0 0,1-1 0,0 1 0,0 0-1,-1 0 1,1 0 0,0-1 0,0 1 0,-1 0 0,1 0 0,0 0 0,-1 0 0,1 0 0,0-1-1,-1 1 1,1 0 0,0 0 0,-1 0 0,1 0 0,0 0 0,0 0 0,-1 0 0,0 0 0,-12 0-47,9 1 45,-14-2-37,-35 3-8,-13 7-63,-90 26 1,156-36 96,0 2 0,-1-1 1,1 0-1,-1 0 0,1 0 1,-1 0-1,1 0 0,0 0 0,-1 0 1,1 0-1,-1 1 0,1-1 1,0 0-1,-1 0 0,1 1 0,-1-1 1,1 0-1,0 0 0,-1 1 1,1-1-1,0 0 0,0 1 0,-1-1 1,1 1-1,0-1 0,0 0 1,0 1-1,-1-1 0,1 1 0,0-1 1,0 0-1,0 1 0,0-1 1,0 2-1,0-2-1,0 1 1,1-1-1,-1 1 1,0-1-1,1 1 0,-1-1 1,0 1-1,1-1 1,-1 1-1,1-1 1,-1 0-1,1 1 0,-1-1 1,1 1-1,-1-1 1,1 0-1,-1 0 1,2 1-1,9 2 173,0 0 0,1 0 0,-1-1 0,1-1-1,19 1 1,8-2-3442,-10 0-4161,-21 0 3577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39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1250 304 2740,'0'0'49,"0"-1"-1,0 0 0,0 1 1,-1-1-1,1 1 0,0 0 1,0-1-1,-1 1 0,1-1 1,-1 1-1,1-1 0,0 1 1,-1 0-1,1-1 0,-1 1 1,1 0-1,-1-1 0,1 1 1,-1 0-1,0-1 0,-15-6 445,3 1-57,-42-28 1343,36 21-1521,-2 1 1,1 0-1,-43-16 0,21 14 330,6 1-177,0 2 1,-57-9-1,48 16-362,-57 2 0,65 2 60,29 1-100,1 0-1,0 1 1,0 0-1,-1 0 1,1 0 0,0 1-1,-9 5 1,-11 3-27,-1 0 43,-1 2-1,2 0 0,-45 30 1,61-34 136,0 1 0,1 1 1,0-1-1,0 2 1,-15 23-1,11-14 42,-20 28-91,1 1-1,-28 64 1,12-16 26,38-77-112,1 1 1,-9 34-1,14-40-7,-50 170 256,49-163-241,2 1 0,-3 27 0,0 18 9,5 77 176,2-109-219,3-13 14,0-11 5,0 3 3,-3-9-14,2 1 1,-1 0 0,5 10-1,19 76 48,8 26 33,-28-107-71,1 0 0,0-1 0,0 1-1,13 16 1,38 42 50,-48-59-52,4 2 4,0 0 0,0-1 1,2 0-1,-1-1 0,2 0 1,-1-2-1,2 0 0,-1 0 0,1-2 1,1 0-1,-1-1 0,1 0 1,1-2-1,-1 0 0,1-1 1,0-1-1,20 1 0,59-3 44,-58-1-63,-15-2-6,-1-1 1,30-6-1,-33 4 5,27-3 44,0-3 1,-1-1-1,-1-3 0,50-23 1,-44 13 162,-2-3 0,63-45 0,-96 59 131,-1 1 1,19-22-1,27-36-71,-49 55-280,85-104 114,-88 106 105,0 1 0,0-2-1,13-28 1,14-48 243,-25 60-270,-2-1 1,-1-1-1,7-58 0,-13 4 1462,-3 73-1472,0 6-130,0 1-1,-1 0 0,0 0 1,-2-8-1,0 1-8,-18-53-35,12 24 147,-39-167 252,-16 8-421,31 109-7,25 72 26,-1 0 1,0 1-1,-1 0 0,-2 1 1,-21-30-1,24 37-531,-1 1 0,0 1 0,-1-1 0,0 1 0,0 1 0,-1 0 0,0 1 1,-1 0-1,-25-11 0,11 9-3339,1 2 0,-55-10 1,61 15 2199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6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17 5432,'-26'-8'1506,"21"7"-992,0-1 0,0 1 1,0-1-1,0 1 0,-7 0 1,4 1 29,7 0-449,-1 0 0,1-1 0,-1 1 1,0 0-1,1 0 0,-1 1 0,0-1 0,1 0 1,-1 0-1,0 1 0,1-1 0,-1 1 0,1 0 1,-1-1-1,1 1 0,-1 0 0,1 0 1,-1 0-1,1 0 0,-2 1 0,-1 3 54,2-3-114,0 0 0,0 0 1,0 0-1,0 0 1,0 0-1,1 1 0,-1-1 1,1 1-1,-2 3 0,1-1-38,2-5-6,-1 1 0,1 0 0,-1 0 0,1-1 0,0 1 0,0 0 0,-1 0 0,1 0 0,0 0 1,0 0-1,0-1 0,0 1 0,0 0 0,0 0 0,0 0 0,0 0 0,0 0 0,1-1 0,-1 1 0,0 0 1,0 0-1,1 0 0,0 0 0,5 6 12,0-1 0,1 0 1,0 0-1,0 0 0,0-1 1,1 0-1,8 4 0,-2-1 25,26 15 28,66 29 1,-22-23-62,24 5 34,-106-33-27,75 26-17,-65-22 39,0 0 0,-1 1 0,1 1 0,11 8 0,-20-12 65,0-1-1,0 1 1,0-1 0,-1 1 0,4 4 0,-5-6-43,0 1 1,-1-1-1,1 0 1,0 1 0,-1-1-1,1 1 1,-1-1-1,1 1 1,-1-1 0,0 1-1,0-1 1,0 1-1,0-1 1,0 1 0,0-1-1,0 1 1,0-1-1,-1 3 1,-3 7 22,0-1 1,0 0-1,-2 0 1,1 0-1,-1-1 1,-10 13-1,-50 52-38,-33 16-493,88-80 357,-20 16-994,-36 22-1,41-32-1822,-40 19-1,44-27 388,4-5 532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1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16 5260,'-2'12'3596,"2"-12"-3583,-1 1 0,1-1 0,-1 0 1,1 0-1,-1 1 0,0-1 0,1 0 1,-1 0-1,1 0 0,-1 0 0,0 0 1,1 0-1,-1 0 0,1 0 0,-2 0 0,-1 0-1282,3 0 1130,-1 0 1,1-1-1,-1 1 0,0 0 1,1 0-1,-1 0 0,1-1 0,-1 1 1,0 0-1,1 0 0,-1-1 1,1 1-1,-1 0 0,1-1 0,-1 1 1,1-1-1,0 1 0,-1-1 1,1 1-1,-1-1 0,-3-4-707,-14-12-2281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3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 3908,'0'0'117,"0"1"0,0-1-1,0 1 1,0-1 0,0 1-1,0 0 1,0-1 0,0 1 0,0-1-1,0 1 1,1 0 0,-1-1-1,0 1 1,0-1 0,0 1-1,1-1 1,-1 1 0,0-1-1,1 1 1,0 0 0,-1-1-79,1 0 0,-1 0 1,1 0-1,0-1 0,-1 1 0,1 0 0,-1 0 1,1 0-1,0-1 0,-1 1 0,1 0 1,-1-1-1,1 1 0,-1 0 0,1-1 1,-1 1-1,1-1 0,0 0 0,37-38 127,-27 28-438,11-8-4090,-15 14 3109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5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5981,'0'0'753,"-1"2"-2229,1 6 5522,1-2-1926,10-14-9970,1-5 6044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58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37 921 3604,'-1'-1'95,"0"1"0,0-1-1,0 1 1,0-1 0,0 0 0,0 1-1,0-1 1,0 0 0,1 0-1,-1 1 1,0-1 0,0 0 0,1 0-1,-1 0 1,1 0 0,-1 0-1,0-2 1,-7-9 1146,-6-9 1529,14 27-2874,1-4 105,0-1 1,0 1-1,-1-1 0,1 1 1,0-1-1,0 0 0,1 0 1,-1 1-1,0-1 0,0 0 1,1 0-1,-1 0 0,2 1 1,6 5 13,11 13 37,0 1 0,-1 2 0,27 39 0,90 164 224,-72-93-144,-57-118-119,111 255 127,-49-119-94,-38-87-2,2-2-1,57 81 1,-82-133 396,1 0-1,0-1 1,19 16-1,-21-22 238,-4-5 336,-3-10 804,0 9-1601,1-9-227,0 1-1,1 0 0,1 0 0,0 0 0,0 0 0,9-18 0,-2 3-7,38-98-22,27-67 18,-4 13-16,30-69 92,0 50-113,-65 136 79,4 3 1,54-64-1,-86 113-21,-6 5-3,1 1 1,0 0-1,0-1 1,0 1-1,0 0 1,1 0-1,-1 0 0,1 1 1,4-3-1,-7 5 5,0 0-1,-1-1 0,1 1 1,0 0-1,-1 0 0,1 0 1,0 0-1,-1 0 0,1 0 1,0 0-1,-1 0 0,1 0 0,0 0 1,-1 1-1,1-1 0,0 0 1,-1 0-1,1 1 0,0-1 1,-1 0-1,1 1 0,-1-1 1,1 0-1,0 2 0,9 12 5,-7-10-5,80 136 60,-43-71-28,63 101-76,-1-16 100,0-26-15,-81-106-50,0-1 0,45 35 0,-43-40 14,-1-1 1,43 21-1,-49-28 85,1-1-1,0-1 0,1-1 0,0 0 0,18 2 0,-32-6 127,1 0-1,-1-1 1,0 0-1,0 0 1,7-1-1,-10 1-108,1-1-1,-1 1 0,1-1 1,-1 1-1,1-1 0,-1 0 1,1 0-1,-1 0 0,0 0 1,1 0-1,-1 0 0,0 0 1,0 0-1,0 0 0,0-1 1,1-1-1,13-22 515,0-1 0,-2-1 0,16-48 0,-26 66-549,29-85 27,-28 80-93,51-179-103,-31 95 53,16-146 0,-17 0 242,-16 43-162,-7 161-36,0-218-69,0 240-36,5-33 1,-4 40-178,-1 8-180,0 0 1,0 0-1,0 0 1,0 0-1,1 0 1,0 0-1,0 0 0,1-5 1,-2 8 350,0 0-1,0 0 1,1 0-1,-1 0 1,0 0 0,0-1-1,0 1 1,0 0-1,1-1-1123,0 1 1124,-1 0 0,0 0-1,0 0 1,0 0-1,0 0 1,1 0 0,-1 0-1,0 0 1,0 0 0,0 0-1,0 0 1,1 0-1,-1 0 1,0 0 0,0 0-1,0 0 1,0 0-1,0 0 1,1 0 0,-1 0-1,0 0 1,0 0 0,0 0-1,0 1 1,1-1-225,4 10-1470,-3 4-130,0 0 0,0 17 0,-2-1-220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58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1232 7849,'-15'8'380,"-39"18"1690,54-26-2047,0 0-1,0 0 1,0 0 0,1 0 0,-1 0 0,0 0-1,0 0 1,0 0 0,0 0 0,0 0-1,0 0 1,0 0 0,0 0 0,0 0-1,0 0 1,0 0 0,0 0 0,0 0-1,0 0 1,0 1 0,0-1 0,0 0-1,0 0 1,0 0 0,0 0 0,0 0 0,0 0-1,0 0 1,0 0 0,0 0 0,0 0-1,0 0 1,0 0 0,0 0 0,0 0-1,0 0 1,0 0 0,0 0 0,0 0-1,0 0 1,0 0 0,0 0 0,0 0 0,0 0-1,0 0 1,0 0 0,0 0 0,0 0-1,0 0 1,0 1 0,0-1 0,0 0-1,0 0 1,0 0 0,-1 0 0,1 0-1,0 0 1,0 0 0,0 0 0,7 1 436,-3-2-377,0 1 1,0 0-1,0-1 1,7-1-1,100-38 627,-40 13-660,132-47-14,222-77 45,-27 15-49,14 4-108,-164 57 45,508-136-64,-50 27 80,-694 181 24,414-116 1109,-325 87 55,-77 25-614,31-15 1,-53 21-538,-1 0-1,1 0 1,0 0 0,-1 0 0,1 0 0,-1 0 0,1-1-1,-1 1 1,0-1 0,2-1 0,-3 3-40,1-1-1,-1 1 1,0-1 0,0 1 0,1-1-1,-1 0 1,0 1 0,0-1 0,0 1-1,0-1 1,1 0 0,-1 1 0,0-1 0,0 1-1,0-1 1,-1 0 0,1 1 0,0-1-1,0 1 1,0-1 0,0 0 0,0 1-1,-1-1 1,1 1 0,0-1 0,-1 1-1,1-1 1,0 1 0,-1-1 0,1 1-1,0-1 1,-1 1 0,1-1 0,-1 1 0,1 0-1,-1-1 1,0 1 0,-3-3-297,1 1-1,-1 0 1,0 1 0,0-1-1,0 1 1,1 0 0,-2 0-1,1 0 1,0 0 0,0 1-1,-7-1 1,-76 0-7380,45 1 5169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22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1601 689 6401,'0'-2'97,"0"1"0,1 0 1,-1 0-1,0 0 0,0 0 0,-1 0 1,1 0-1,0-1 0,0 1 1,-1 0-1,1 0 0,0 0 1,-1 0-1,1 0 0,-1 0 1,1 0-1,-1 0 0,0 0 0,1 0 1,-2-1-1,-2-4 265,-2-4 255,5 9-440,-1-1 0,1 0 1,-1 0-1,1 1 0,0-1 1,-2-3-1,-7-10 1139,7 11-1014,0 0-1,0 0 0,1 0 1,0 0-1,-3-7 0,-2-4 120,-14-23-66,-1 2 1,-42-53-1,52 74-328,-1-2-3,-18-19 0,-60-53-33,68 70 0,-1 2 0,-1 0-1,-46-23 1,-12 3-31,47 24 27,1 2 0,-2 1-1,1 3 1,-41-5 0,-112 6-22,155 6 16,11 2 12,-1 1 0,1 1-1,-31 10 1,36-10-3,4-1-8,0 1 0,0 0 0,1 1 0,0 1 0,-1 0 0,2 0 0,-14 10 0,10-5 10,1 2 0,0 0 1,0 0-1,1 2 0,-17 21 1,14-12 6,1 1-1,-17 33 1,10-12 11,-21 62 0,27-54-33,-19 96 0,13-31 31,10-41 28,-6 125 0,16 28-27,3-226-10,-1 21-13,0-14 5,1 0 0,0-1-1,1 1 1,3 11 0,2 3-11,9 25 0,-10-37 29,1 1 1,0-1 0,0-1-1,1 0 1,1 0 0,0 0-1,1-1 1,1 0 0,18 19-1,-17-22 0,-1-1 0,1 0-1,1-1 1,24 12 0,-12-9 33,33 10 1,-29-13 13,1 0 0,50 3 1,43-5 44,-119-5-101,21 0 10,79-1 27,-78 0-11,46-10 0,-26 2 0,126-35 48,-121 28-48,0-2 0,50-27 0,25-23-5,-83 41 60,0-1 0,51-47 0,18-32 157,-83 78-134,-1-2-1,31-46 1,-56 73-94,77-125 372,-60 94-126,-2-1 1,-2 0 0,-1-1 0,9-42 0,-20 68-157,7-31 592,9-69-1,-16 73-323,-1 0 0,-6-72 0,2 95-326,-1 1 1,-9-29-1,8 31-36,-4-10-19,0-1 0,-1 1 0,-1 0 0,-1 1 0,-18-26 0,15 28-35,-1 1-1,0 1 1,-2 1 0,-21-18 0,25 24-46,-1 1 0,0 0 1,-24-11-1,7 5-208,-2 1 0,1 1 0,-2 3 1,1 0-1,-36-5 0,11 9-288,-1 1 1,1 3-1,-77 8 0,93-1-203,-43 11 0,67-11 483,-259 68-5003,100-5 129,102-33 3075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27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2560 700 5697,'4'-9'36,"-1"-1"0,0 0 0,-1 0 0,2-12 1,-2-42 498,-2 64-527,0-5 35,0 0 1,-1 1 0,1-1 0,-1 1-1,0-1 1,0 1 0,-1-1-1,1 1 1,-4-7 0,-16-35 418,-42-73 1,45 96-264,-35-40 0,46 56-173,-15-16 17,-1 1 1,-1 1 0,-1 1-1,-41-25 1,33 26-30,0 1-1,-38-13 1,68 30-14,-28-12-14,0 1 1,-60-12-1,52 18-4,0 1 0,-46 1 0,48 4 10,-139 2-8,-43 29 18,181-24-2,-180 34 29,101-18-3,64-13 3,-194 41 118,225-46-139,-126 33 21,118-29-36,0 1-1,1 1 0,0 2 1,1 1-1,-29 20 0,49-29 6,-16 10-12,0 2 0,-28 27 0,33-27 1,2 1 0,0 0 1,1 2-1,1 0 0,-17 28 1,26-37 1,-5 8-19,0 0-1,-10 29 1,14-26 20,0 1 0,2 0 1,-3 30-1,0 62 43,7 9-23,1-75-26,1-10-20,10 60 0,12 89-21,15 84 14,-6-87 59,-29-166-13,11 60-44,35 108 0,-29-130 30,54 107 0,-67-151 17,1-1 0,0 0 0,16 16-1,-7-8 24,2-1-1,0-1 1,1-1-1,29 20 0,-23-21 9,1 0 0,33 13 0,76 17 74,62 5 28,-109-33-28,148 9-1,-4-22 371,-199-5-326,-1-3 0,0 0 1,0-2-1,0-2 1,42-14-1,-39 8 120,-1-1 0,0-2 0,57-37 0,-84 49-231,14-11 132,0 0 1,38-35 0,101-104 453,-113 106-334,59-77 0,-100 116-267,79-106 276,-5-5 1,70-136-1,-54 56 29,-40 52-141,-50 123-170,17-49 92,26-138-1,-42 156-92,-3 0-1,-2 0 1,-7-81 0,1 112-30,0 0 0,-2 0 0,-12-36 0,-25-45-70,35 91 30,0 1-1,0 0 0,-2 0 1,0 1-1,0 0 0,-1 1 1,0 0-1,-1 0 0,-13-10 1,11 10-92,0 1 0,-1 1 0,0 0 0,-1 1 0,0 0 0,0 1 0,-1 1 0,1 1 0,-2 0 1,1 1-1,-1 0 0,-29-3 0,17 3-260,0 2 0,0 1 0,0 2 1,0 0-1,-51 9 0,54-4-95,0 2 0,1 0 0,0 2 0,1 1 0,0 0 0,0 2 0,1 1 0,1 1 0,-40 32-1,46-32-151,2 0-1,-18 22 1,-51 74-1977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28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2292 415 4704,'-13'-31'190,"-2"1"0,-1 1 0,-1 0-1,-22-28 1,20 37 119,0 0 0,-26-21 1,41 38-273,-12-10 70,-1 0 0,0 1 0,-1 1 0,0 1 0,-1 0-1,0 2 1,-22-8 0,13 7 139,0 2 0,-41-7 0,42 11-143,1 0 0,-38 2 1,39 2-74,9-1 26,1 0 0,-1 2 0,1 0 0,-26 7 0,-161 54 415,-98 73-490,-71 49 280,176-89 399,170-84-581,-194 104 146,202-105-233,-6 3-14,0 1-1,-32 29 0,38-30 1,-26 32-1,35-37 16,1 1 1,1 1 0,-1-1 0,2 1-1,-8 18 1,11-24 4,-4 12-11,0 0 1,1 0 0,1 1-1,-4 27 1,6-10 0,1 1 1,5 41-1,0-48 13,1 0-1,15 45 0,-13-52-3,6 21-16,3 1 1,40 77-1,13-2 6,-68-117 13,72 103 26,-55-83-10,2-1 0,31 26-1,-45-42-10,22 19 53,51 33-1,-57-43-22,0-1 0,1-1 0,1-1 0,0-1 0,0-1-1,48 11 1,-14-12 132,115 3 0,-142-11-96,1-2 1,-1-1 0,0-1-1,35-10 1,-46 9-28,32-7 156,-2-3 0,0-2 0,96-47 0,52-52 349,-188 110-519,58-39 482,-2-3 1,100-95-1,-117 94-22,79-106 1,-128 155-491,24-31 104,-2-2-1,-1-1 0,21-46 0,-26 48-67,-2 0 1,-1-1-1,-1-1 0,-2 0 1,-1 0-1,6-59 0,-4-64 3,-10 130-36,-1 1 1,-1 0-1,-2-1 0,0 1 1,-2 0-1,0 0 1,-2 1-1,-1 0 0,-13-28 1,13 31-3,-2 1-1,0 0 1,-1 0 0,-1 1 0,-1 1-1,-18-21 1,7 12-15,-2 1 0,-30-25 0,30 32-10,-1 0 0,-37-19-1,53 33-19,1 1-1,-1 0 0,0 1 0,0 0 1,-22-4-1,-73-6-795,95 13 585,0 1 1,0 0-1,0 0 0,0 1 0,-20 5 0,-86 29-3007,107-31 2747,0 0 1,0 1-1,-16 9 0,21-9 108,0-1 0,0 0 1,0 1-1,-4 6 0,5-6-17,1-1 0,0 0-1,0 1 1,-3 8 0,-5 20-1558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382 213 1468,'-17'7'-33,"-30"19"-1,-5 1 150,45-24 487,1-1-1,-1 0 0,0 0 0,0-1 0,0 0 1,-8 1-1,-44-2 4171,24-1-3403,20 1-914,15 0-512,1 0-7,8 0 41,-8-1 24,1 1 0,-1 0 0,0 0 0,1-1 0,-1 1 0,0-1 0,1 1 0,-1-1 0,0 1 0,0-1 0,0 0 0,1 0-1,-1 0 1,0 0 0,0 1 0,0-1 0,0-1 0,1-1 0,3-2 6,184-169-5,-97 91 468,-88 77-278,-7 4-142,-8 5-76,-10 10-17,-36 28-4,-87 66 8,58-39 12,67-53 11,2-2-89,0 1-1,-18 18 0,35-31 11,1-2 89,1 1 14,-1-1-1,0 0 0,1 0 0,-1 0 1,0 0-1,0 0 0,0 0 0,0 0 0,2-2 1,4-5 4,151-129 103,-122 107 181,-35 29-262,-5 3-81,4-2 45,-7 4-24,0-1 0,0 2-1,-11 8 1,-17 14-36,-17 13-27,-47 48 0,96-84-10,5-2 28,-2-2 69,1 0 0,0-1 0,0 1-1,0 0 1,-1 0 0,1 0 0,0-1 0,0 1 0,-1 0 0,1-1-1,0 1 1,0-1 0,33-27-152,-10 7-259,92-78-5515,-88 74 3556,-8 5 489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2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 64 7553,'-14'-6'797,"0"1"1,-1 0-1,0 1 1,-29-4-1,29 7-58,5 1-352,1-1-1,-14-3 1,22 4-597,136 0-150,-120-1 367,-1 0 1,25-6-1,4-1 9,50 0-6,-21 4 67,-70 4-70,-1 0 1,0 0-1,1 0 1,-1 0-1,0 0 0,0 1 1,0-1-1,1 1 1,-1-1-1,0 1 1,0-1-1,0 1 1,0-1-1,0 1 0,0 0 1,0 0-1,0 0 1,0-1-1,0 1 1,0 0-1,0 0 0,-1 0 1,1 0-1,0 1 1,-1-1-1,1 0 1,0 1-1,0 2 4,0 1 0,0-1 0,0 1-1,0-1 1,-1 1 0,1 8 0,-1-4-148,-1 0 1,0 0-1,-1 0 1,-3 14-1,-16 35-1096,19-54 1125,-64 142-4741,51-115 3762,-27 50-1525,2-9 754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49 444 7833,'-6'0'124,"4"-1"17,0 1 0,1 0 0,-1 0 0,0 0 0,0 0 0,1 0 0,-1 0 0,0 0 0,0 1 0,1-1 0,-3 1 0,2 1 3,2-1-122,0-1 0,0 0 0,0 1 0,0-1 0,0 0-1,-1 0 1,1 1 0,0-1 0,0 0 0,0 1 0,-1-1 0,1 0 0,0 0 0,0 0 0,-1 1 0,1-1 0,0 0 0,-1 0-1,1 0 1,0 0 0,-1 0 0,1 1 0,0-1 0,-1 0 0,1 0-11,0 0 0,-1 0 0,1 0 0,0 0 1,0 0-1,-1 0 0,1 0 0,0 0 0,0 0 0,-1 0 0,1 0 1,0 1-1,0-1 0,0 0 0,-1 0 0,1 0 0,0 0 0,0 0 0,0 1 1,0-1-1,-1 0 0,1 0 0,0 0 0,0 1 0,0-1 0,0 0 0,0 0 1,0 1-1,0-1 0,0 0 0,0 0 0,-1 1 0,-2 4 156,1-4-126,2 5-187,2-3 112,7-2 51,-1-1 0,0 0-1,11 0 1,-5-1 14,13 2 15,-15-1-19,0 1 1,-1-2 0,21-3-1,-13 0 23,32-14 0,-12 3-15,232-92 54,150-65-271,-247 112-372,-101 36-30,127-37-5902,-169 53 4598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3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249 878 5601,'1'5'431,"1"-1"1,-1 1 0,0-1 0,0 1-1,-1 0 1,1-1 0,-1 10 0,0-13-287,0-1 0,0 1 0,0-1 1,-1 1-1,1 0 0,0-1 0,0 1 0,0 0 0,-1-1 1,1 1-1,0-1 0,0 1 0,-1-1 0,1 1 1,-1-1-1,1 1 0,0-1 0,-1 1 0,1-1 0,-1 1 1,1-1-1,-1 0 0,1 1 0,-1-1 0,0 0 1,1 1-1,-1-1 0,1 0 0,-1 0 0,0 0 1,1 0-1,-1 1 0,0-1 0,0 0 0,-1 0-75,1 0-1,0 0 1,0 0-1,0-1 1,-1 1-1,1 0 1,0 0-1,0-1 1,0 1-1,0-1 1,0 1-1,0-1 1,0 1-1,0-1 1,0 0-1,0 1 0,0-1 1,0 0-1,0 0 1,-1-2-1,-6-10-64,1 0-1,0 0 0,1-1 0,0 0 0,1-1 0,1 1 0,-3-20 1,-10-98-21,16 130 16,-5-256-47,6 169 95,0-17-6,0 25-1335,1 85-2086,-1 1 2715,1 0 1,-1 0-1,-1 7 1,0 3 117,1 7 140,-2 0 0,0 0 0,-2 0 0,-10 36 1,5-23 998,-1 0 0,-2-2 0,-30 60 0,40-88-260,-13 19 1519,14-23-1663,0 0 1,1 0 0,-1 0-1,0 0 1,0 0 0,0 0-1,0 0 1,0-1-1,0 1 1,0 0 0,0-1-1,0 1 1,0-1 0,0 1-1,0-1 1,0 0-1,-1 1 1,-1-1 0,3 0-178,0 0 0,0 0 0,0 0 0,0 0 0,0 0 0,-1 0 0,1 0 0,0 0 0,0 0 0,0 0 0,0 0 0,0 0 0,-1 0 0,1 0 0,0-1 0,0 1 0,0 0 0,0 0 0,0 0 0,0 0 0,0 0 0,0 0 0,-1 0 0,1-1 0,0 1 0,0 0 0,0 0 0,0 0 0,0 0 0,0 0 0,0-1 0,0 1 0,0 0 0,0 0 0,0 0 0,0 0 0,0 0 0,0-1 0,0 1 0,-3-18 220,1-1 0,1 0 1,1-34-1,1 4-113,1 15-79,1-1 0,9-43 0,0 26-39,12-43 9,-21 85-24,0 1-1,1-1 1,0 1 0,0 0-1,10-14 1,-12 20 12,0 1 0,0-1 0,0 1 0,1-1 1,-1 1-1,1 0 0,-1 0 0,1 0 0,0 1 1,0-1-1,0 1 0,0-1 0,0 1 0,0 0 0,0 0 1,1 0-1,-1 1 0,0-1 0,1 1 0,4 0 0,-5 0-1,0-1-13,1 1 0,0 0 0,-1 0 0,1 1 0,0-1 0,-1 1 0,1 0 0,0 0-1,-1 0 1,1 0 0,-1 1 0,0-1 0,1 1 0,3 3 0,78 56-1376,-66-47 434,-1 1 0,27 29 0,-24-22 32,50 53-3414,-47-50 2259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6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17 7237,'-129'0'4350,"128"0"-4327,2 0-176,67 3 234,-28 0-56,227 1 85,-205-5-109,58 2-14,113-3 37,-90-9-11,-10 3 120,-125 8-89,-7 0-32,0 1 0,-1-1 1,1 0-1,0 0 0,0 0 0,0 0 1,0 0-1,0-1 0,-1 1 1,1 0-1,0 0 0,0 0 1,0-1-1,0 1 0,1-1 1,-2 1-12,0 0-1,0 0 1,0 0 0,0 0 0,0 0-1,0 0 1,0-1 0,0 1 0,0 0-1,0 0 1,0 0 0,0 0 0,0 0-1,0 0 1,0 0 0,0 0 0,0 0 0,0 0-1,0 0 1,0 0 0,0 0 0,0 0-1,0-1 1,0 1 0,0 0 0,0 0-1,0 0 1,0 0 0,0 0 0,0 0-1,-1 0 1,1 0 0,0 0 0,0 0-1,0 0 1,0 0 0,0 0 0,0 0 0,0 0-1,0 0 1,0 0 0,0 0 0,0 0-1,0 0 1,0 0 0,0 0 0,0 0-1,0 0 1,-1 0 0,1 0 0,0 0-1,0 0 1,0 0 0,0 0 0,0 0 0,0 0-1,0 0 1,0 0 0,0 0 0,0 0-1,0 0 1,0 0 0,0 0 0,0 0-1,0 0 1,-1 0 0,1 0 0,0 0-1,-109-1-115,58 2 106,28-1-1,0 1 0,-43 8 0,2 1 0,-135 21 47,77-8 24,-74 15 307,191-36-519,7-2 120,13 0 116,-5 0-77,83 0 68,-40-2-57,52-11-21,2-2 5,-47 5-2,58-8-21,26-10 1492,-138 26-781,-10-1-460,-11 1-273,13 2-494,-13-1 1415,11 0-3070,32 1-8633,-14 0 9286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7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39 7233,'-44'0'3063,"23"-6"-1355,14 6-1467,7 0-155,16 0-123,-3 0 78,11-2-35,26-5-1,-3 1-14,-4 0 51,109-6 691,-153 12-743,-55 0-133,56 0 140,0 0-1,-1 0 0,1 0 1,0 0-1,-1 0 0,1 0 1,0 0-1,0 1 0,-1-1 1,1 0-1,0 0 0,-1 0 1,1 0-1,0 0 1,-1 1-1,1-1 0,0 0 1,0 0-1,-1 0 0,1 1 1,0-1-1,0 0 0,0 0 1,-1 1-1,1-1 0,0 0 1,0 0-1,0 1 1,0-1-1,0 0 0,0 1 1,-1-1-1,1 0 0,0 1 1,0-1-1,0 0 0,0 1 1,0-1-1,0 0 0,0 1 1,0-1-1,0 0 1,0 1-1,1-1 0,-1 0 1,0 0-1,0 1 0,0-1 1,0 1-1,1 0 8,-1 0 0,1 1 0,0-1 0,-1 0 0,1 0 0,0 0 0,-1 1 0,1-1 0,0 0 0,0 0 0,1 1 0,3 0 13,1 0-1,-1 0 0,1-1 1,-1 1-1,1-1 0,0 0 1,-1-1-1,9 1 0,-3-1 1,65 4 121,-45-4-2878,-18 0-26,-24 0-3495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4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47 1696,'-7'-34'1278,"6"23"-140,0 9-528,1 5-8,0 25-384,2 1 0,1-1-1,8 37 1,-7-47-108,8 60 342,9 99 104,-19-154-370,8 62-404,-8-73 643,1 0 0,0-1 0,0 0 0,1 1 0,8 12 3314,-12-24-3683,2-6 1086,1-12-1716,-3 10 838,4-15-309,7-25-1,-5 25 27,8-25-76,37-92 1,-40 118 19,0 1 0,1 0 0,29-37 0,-35 51 29,1 1 1,-1-1-1,1 1 1,9-6-1,-12 10 26,-1 0 0,1 0-1,-1 0 1,1 0 0,0 1 0,0-1 0,0 1 0,0 0-1,0 1 1,0-1 0,6 0 0,-6 1 19,-1 1 0,1-1 1,-1 1-1,0 0 0,1 0 1,-1 0-1,0 0 0,0 0 1,1 1-1,2 1 0,4 4 18,15 12 0,-24-19-16,12 11 12,-1 1 1,18 21-1,-19-21-2,8 11 17,-1 1-1,-1 1 1,24 46 0,-16-21-21,13 36-11,-25-55-120,23 44-1564,-6-24-1043,-23-42 391,14 17-1,-10-16 337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6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59 3836,'2'-8'718,"-1"0"-1,1-15 1,-2 7 830,0 13-904,0 4-181,-1 10-486,1-8 24,0 1-1,0-1 1,0 0 0,0 1 0,0-1-1,1 1 1,0-1 0,1 4-1,12 30 18,-5-16-11,8 31 0,-8-11 24,-1 1-1,-2 0 1,0 53-1,-6 42 154,0 59 357,-7-146-375,7-41 1058,0-13 1307,0-14 1100,1 11-3661,0 1 1,0 0-1,1-1 1,-1 1 0,1 0-1,1 0 1,3-8-1,-2 6 5,4-9-28,0 1 0,2-1 0,0 1 0,1 1 0,0 0 0,1 0 0,18-16 0,-17 20 13,0 0 0,1 2 0,0-1-1,16-7 1,-24 14 10,1 1-1,-1-1 1,0 1-1,1 0 1,0 1-1,-1-1 1,1 1-1,0 1 1,0-1 0,0 1-1,-1 0 1,12 2-1,-13 0 26,0 0 0,0 0 0,0 0 0,0 0 1,0 1-1,-1 0 0,0 0 0,1 0 0,-1 1 0,0-1 0,3 5 0,6 3-5,31 32 14,-36-35-2,42 46-15,64 97-127,-113-149 183,23 34-2732,-2 2-6107,-17-28 6758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7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0 3584,'0'108'2385,"0"-41"-2191,-8 55-21,2-49-63,-1 6-150,7-52-733,0-21 130,0 1 0,0-1-1,0 0 1,-1 0 0,0 1-1,-2 6 1,-1-3-115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8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2 4228,'1'0'3,"-1"0"0,0-1 0,1 1 0,-1 0 0,1 0 0,-1 0 0,0 0 0,1 0 0,-1 0 0,0 0 0,1 0 0,-1 0 0,1 0 0,-1 0 0,0 0 0,1 0 0,-1 0 0,1 0 0,-1 1 0,0-1 0,1 0 0,-1 0 0,0 0-1,1 1 1,-1-1 0,0 0 0,0 0 0,1 1 0,-1-1 0,0 0 0,1 0 0,-1 1 0,0-1 0,0 0 0,0 1 0,1-1 0,-1 0 0,0 1 0,0-1 0,0 1 0,0-1 0,0 0 0,0 1 0,0-1 0,0 0 0,0 1 0,0-1 0,0 1 0,0 26 300,-1-15-209,1-5-55,-1-1-1,-1 1 1,1-1-1,-1 1 1,-1-1-1,1 1 1,-7 10 0,3-3 28,2-4-130,-1 0 0,1 0 0,-2-1 0,1 0 0,-1 0 0,0 0 0,-10 9-1,15-17 52,0 0-1,0 0 1,1-1-1,-1 1 0,0 0 1,0 0-1,0-1 1,-1 1-1,1-1 0,0 1 1,-1 0-1,1-1 9,1 0 0,0 0-1,0 0 1,-1 0 0,1 0 0,0 0-1,0 0 1,-1 0 0,1 0 0,0 0-1,0 0 1,0 0 0,-1 0 0,1-1-1,0 1 1,0 0 0,-1 0 0,1 0-1,0 0 1,0 0 0,0-1-1,-1 1 1,1 0 0,-3-10-39,3 6 88,0 0 1,0 0-1,0 0 1,0 0-1,1 0 1,-1 0 0,1 1-1,0-1 1,0 0-1,0 1 1,1-1-1,2-5 1,0 5-2,-1-1 0,1 1 0,0 0 0,0 1 0,1-1 1,-1 1-1,1 0 0,-1 0 0,1 0 0,0 1 0,0 0 0,0 0 1,0 0-1,1 0 0,-1 1 0,1 0 0,5-1 0,-1 1-34,0 0-1,1 1 1,-1 0-1,0 1 1,0 0-1,1 1 1,-1 0-1,11 3 1,-13-2-64,1 0 1,-1 1-1,0 0 1,0 1 0,7 5-1,-4-3-97,-3-2-144,0 1 0,0 0-1,-1 0 1,0 0 0,0 1-1,6 8 1,-9-10 52,-1 0 0,1 1 0,-1-1 0,0 1 1,-1 0-1,1-1 0,-1 1 0,0 0 0,1 10 0,-1 15-335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8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3 339 8045,'-3'5'2075,"36"-21"-1687,33-14-232,123-37-178,33 8 34,-199 54-11,250-50 10,-56 15-12,-47 5-582,-62 7-3432,-82 21 947,-17 5 1301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43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1241 5120,'-4'3'203,"0"-1"0,0 1 0,0-1 0,0 0 0,-1-1 0,1 1 0,0-1 0,-6 2 0,-1-2 1343,1 0-1,-16 0 1,26-2-1494,0 1 1,-1-1 0,1 1-1,-1-1 1,1 1-1,0-1 1,0 1 0,-1-1-1,1 0 1,0 1-1,0-1 1,0 0 0,-1 1-1,1-1 1,0 0 0,0 1-1,0-1 1,0 1-1,0-1 1,0 0 0,1 0-1,1-18-22,2 11-28,0 0 1,1 1 0,0 0 0,9-11 0,2-2 3,99-118 93,-7 26 76,-80 85-133,238-225 534,-133 135-149,-90 80-204,125-115 1205,-164 147-1359,1 0 0,-1-1 0,6-8 0,1-2-44,-11 15-152,0-1 0,1 0 0,-1 0 1,0 0-1,0 1 0,0-1 0,0 0 0,-1-2 0,1-2-124,0-8 237,3 3 21,-3 10-9,1 0-1,-1 0 0,0 1 1,1-1-1,-1 0 0,0 0 1,0 0-1,1 0 0,-1 0 0,0-2 1,0 3-2,0-2 5,4 2-26,-3 0 43,-1-25-14,0 24-6,0 1 2,1 0 1,-1 0-1,0 0 0,0 0 0,0 0 0,0 0 0,0 0 0,0 0 0,0 0 0,0 0 0,1 0 0,-1 0 1,0 0-1,0 0 0,0 0 0,0 0 0,0 0 0,0 0 0,0 0 0,0 0 0,0 0 0,1 0 1,-1 0-1,0-1 0,0 1 0,0 0 0,0 0 0,0 0 0,0 0 0,0 0 0,0 0 0,0 0 0,0 0 1,0 0-1,0-1 0,0 1 0,0 0 0,0 0 0,0 0 0,0 0 0,0 0 0,0 0 0,0 0 1,0 0-1,0-1 0,0 1 0,0 0 0,0 0 0,0 0 0,0 0 0,0 0 0,0 0 0,0 0 0,0 0 1,0-1-1,0 1-11,0-19-48,0 18 87,0-16-97,0 16 69,0 1 0,0-1 0,0 1 0,0-1 0,0 1 0,0-1 0,0 1 0,0-1 0,0 1 0,0 0 0,0-1 1,1 1-1,-1-1 0,0 1 0,0-1 0,1 1 0,0-1 0,1-2 8,-2 3-8,0 0 0,0 0 0,0 0 0,1-1-1,-1 1 1,0 0 0,0 0 0,0 0 0,0-1 0,0 1-1,1 0 1,-1 0 0,0-1 0,0 1 0,0 0 0,0-1-1,0 1 1,0 0 0,0 0 0,0-1 0,0 1 0,0 0-1,0 0 1,0-1 0,0 1 0,0 0 0,0 0 0,0-1-1,0 1 1,0 0 0,-1 0 0,1-1 0,0 1-1,0 0 1,0-1 0,0 1 0,1-3 22,-1 3-22,1 0-1,-1 0 1,0 0 0,0 0 0,0 0-1,0 0 1,1 0 0,-1-1-1,0 1 1,0 0 0,0 0 0,0 0-1,0 0 1,1 0 0,-1-1-1,0 1 1,0 0 0,0 0 0,0 0-1,0-1 1,0 1 0,0 0-1,0 0 1,0 0 0,0-1-1,0 1 1,0 0 0,0 0 0,0 0-1,0-1 1,0 1 0,0 0-1,0 0 1,0 0 0,0-1 0,0 1-1,0 0 1,0 0-9,0-20-719,0-6 298,0 26 439,0-12 42,0-37-37,0 49-10,0-13-2091,0 12 2087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1:44.7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45 827 4588,'-44'0'4255,"44"-9"-4191,0 8-67,0 0-1,0 0 1,0 1 0,0-1-1,0 0 1,1 0 0,-1 0 0,0 0-1,1 1 1,-1-1 0,0 0-1,1-1 1,7-8-6,0 1 0,0-1 0,1 2 0,17-15 0,209-152 130,-86 69 5,-88 58 502,-2-3 1,54-60-1,-85 79-118,-27 31-506,0 0 0,0 0 0,0 0 1,0 0-1,0-1 0,0 1 0,-1 0 0,1-1 0,0 1 0,-1-1 0,1 1 1,-1 0-1,0-1 0,1 1 0,-1-1 0,0 1 0,0-1 0,0 1 1,0-3-1,0-2-43,0 6 36,-1-1 1,1 1-1,-1 0 0,1-1 1,-1 1-1,1 0 0,-1 0 1,1-1-1,-1 1 0,1 0 1,-1 0-1,1 0 0,-1 0 0,1-1 1,-1 1-1,1 0 0,-1 0 1,0 0-1,1 0 0,-1 0 1,1 1-1,-1-1 0,0 0 1,-1 0-7,-7 0-1,5 0 9,-1 0 1,1 0 0,-1 0 0,1 1 0,0-1 0,-5 3-1,-33 10 1,0 3 0,-49 26 0,61-25-26,-35 26-1,60-40 25,-112 88-39,75-52 16,-61 76 0,99-111 19,-54 72-80,27-26 296,41-52 288,17-17-336,86-67-38,115-80-104,-59 43 60,-142 103-21,29-22 466,54-53 1,-64 48-88,-39 39-349,0 0 0,-1-1 0,7-9 0,-12 15-82,1-1 0,0 1 1,-1 0-1,0-1 0,0 1 0,0-1 1,0 1-1,-1-1 0,1 0 1,-1-3-1,0 6-12,0 1 0,0-1 0,0 0 0,-1 1 0,1-1 0,0 1 0,0-1 0,-1 1 0,1-1 0,0 1 0,-1-1 0,1 1 0,-1-1 0,1 1 0,-1-1 0,1 1 0,-1 0 0,1-1 0,-1 1 0,1 0 0,-1-1 0,1 1 0,-1 0 0,1 0 0,-1-1 0,0 1 0,1 0 0,-1 0 0,1 0 0,-1 0 0,0 0 0,1 0 0,-2 0 0,0 0 0,-1 0-1,0 0 1,0 0-1,0 0 1,0 1-1,1-1 1,-5 2-1,0 1 2,-1 1-1,0 0 1,-10 8 0,9-6 4,-87 65-24,82-60 22,-60 50 39,-113 120 0,173-166-39,-134 154-118,112-113 124,35-55 176,6-3 106,24-15 32,50-36 1,-42 27-272,69-49 24,-102 72-70,135-106 25,-95 72-26,66-73 0,-94 92 3,-3 5 0,21-30 0,-28 33 64,10-17 0,-14 23-510,0 0 0,-1 0 1,0 0-1,1 0 1,-2 0-1,1 0 1,0 0-1,-1-5 0,-2 8-1787,0 1 1947,1 0-1,0 0 1,0 1-1,-1-1 1,1 1 0,0-1-1,0 1 1,0-1-1,-1 1 1,1 0-1,0-1 1,0 1 0,0 0-1,-1 2 1,-1-1-212,-13 11-1495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4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265 128 2588,'-4'-5'194,"0"0"-1,0 1 1,0-1-1,-1 1 1,1 0-1,-1 0 1,0 1 0,0-1-1,-1 1 1,-7-3-1,-9-3 620,-32-10 1,23 10-165,24 6-271,-1 0 0,1-1 0,-10-6 1,12 6-49,-1 0 1,0 1 0,0 0 0,0 0 0,-10-3-1,16 6-254,-1 0-1,0 0 1,1 0-1,-1 0 1,0-1-1,1 1 0,-1 0 1,0 0-1,1 0 1,-1 0-1,0 0 1,1 1-1,-1-1 1,0 0-1,0 0 0,1 1-47,-1-1-1,1 0 0,0 1 0,0-1 1,0 0-1,-1 0 0,1 1 0,0-1 1,0 1-1,0-1 0,0 0 0,0 1 1,-1-1-1,1 0 0,0 1 1,0-1-1,0 0 0,0 1 0,0-1 1,0 1-1,0 1-54,0 7-160,0-7 179,0-1 8,0 0 0,0 0 1,0 0-1,0 0 0,0 0 0,0 0 0,0 0 0,0 0 0,0 0 0,0-1 1,0 1-1,1 0 0,-1 0 0,0 0 0,1 0 0,-1 0 0,1 0 0,-1-1 1,1 1-1,-1 0 0,1 0 0,-1 0 0,1-1 0,0 1 0,-1 0 0,1-1 0,0 1 1,0-1-1,0 1 0,-1-1 0,1 1 0,0-1 0,0 0 0,1 1 0,35 13 51,1-1-1,75 15 0,149 4-19,-260-32-31,188 15 0,88 2-35,-50 3 0,-121-9 25,-57-5 272,-271-6-319,5 0 69,65-7 4,60 5-7,11 1 9,-67-8 20,34 1 487,-45-6 649,149 12-1297,9 2 120,0 0-1,0 0 1,0 0-1,0 0 1,0 0-1,0 0 1,0 0-1,0 0 1,0 0-1,0 0 1,0 0-1,0 0 0,0 0 1,0 0-1,0 0 1,0 0-1,0 0 1,0 0-1,0 0 1,0 0-1,0 0 1,0 0-1,0 0 1,1 0-1,-1 0 0,0 0 1,0 0-1,0 0 1,0 0-1,0 0 1,0 0-1,0 0 1,0 0-1,0 0 1,0 0-1,0 0 1,0 0-1,0 0 0,0 0 1,0 0-1,0 0 1,0 0-1,0 0 1,0 0-1,0 0 1,0 0-1,0-1 1,0 1-1,0 0 1,0 0-1,0 0 1,0 0-1,0 0 0,0 0 1,0 0-1,0 0 1,0 0-1,0 0 1,2 0-5,-1 0 1,1 0 0,0 0 0,0 0-1,0 1 1,0-1 0,3 2-1,9 2 34,0 0 0,0-1 0,22 2 0,42 1-6,-59-5-20,131 0-18,-74-1 42,71 0 29,82 0-288,-117 0-561,-111-7-3615,-4 2 1243,-8-9-698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7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3588,'1'-12'2077,"1"7"-1392,-2 5-649,0-1 0,0 1 1,0 0-1,0-1 0,1 1 0,-1-1 0,0 1 0,0-1 0,0 1 0,1 0 0,-1-1 0,0 1 0,1 0 0,-1-1 1,0 1-1,0 0 0,1-1 0,-1 1 0,1 0 0,-1 0-27,2 1-229,50 155 532,-5-18 94,-3 42 119,-40-165-379,-2-6 283,0-1 0,-1 1 1,1 9 626,2-44 2404,-5-18-3687,0 15 317,1 17-91,0 5 1,0 0 0,0 0-1,1 0 1,1-7 0,19-64-75,-14 57 51,-3 6-4,1 0 1,1 1 0,0-1-1,1 1 1,14-20-1,-16 26 18,-1 1 0,1 0-1,1 0 1,0 0 0,0 0 0,12-9-1,-7 6 5,3-2-14,0 0 1,1 2-1,1 0 1,-1 1 0,1 0-1,1 1 1,0 1-1,33-10 1,-45 16 10,1 0 1,-1 0-1,0 1 0,0 0 1,0 0-1,1 0 1,-1 0-1,0 1 0,0 0 1,0 0-1,0 0 0,1 1 1,8 3-1,-10-3 8,-1 0 0,1 1 1,0-1-1,-1 1 0,1 0 0,-1-1 0,0 2 0,0-1 0,4 5 0,1 2 8,-4-6-4,3 4 5,-1 0 0,0 0 0,0 0 0,0 1 0,5 13 0,7 17 18,22 75 1,3 62 95,-23-95-137,-19-77 14,2 8 5,0-1 0,1 0 0,0 0 0,6 10 0,-6-16 595,-1-6-153,0-12-353,0 4-1151,-3 8 771,2-4-925,1 1 1,-1-1 0,1 1 0,0 0 0,4-5 0,5-5-2752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8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 2300,'0'0'1163,"0"-2"-210,0 6 1128,0 27-1363,1 1-225,-2 0 0,-7 43 0,5-58-430,-17 135 178,14 147 129,6-226-172,0 69 642,0-103 1260,0-39-2091,0 0 1,-1 0 0,1 0-1,0 0 1,0 0 0,-1 0-1,1 0 1,0-1 0,0 1-1,-1 0 1,1 0 0,0 0-1,0 0 1,-1 0 0,1 0-1,0-1 1,0 1 0,0 0-1,-1 0 1,1 0 0,0-1-1,0 1 1,0 0 0,0 0-1,-1 0 1,1-1 0,0 1-1,0 0 1,0 0 0,0-1-1,0 1 1,0 0 0,0-1-1,0-12-2573,0 5-120,0-6-1882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8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333 22 3100,'26'-21'2088,"-26"22"-1982,0 1 0,1-1 1,-1 0-1,0 1 0,0-1 0,0 1 1,1-1-1,-2 1 0,1 1 1,0 2 16,0 1 1,0-1 0,-1 1 0,0-1-1,0 1 1,-1-1 0,-2 8 0,-16 42 242,9-23-246,-20 39 0,-29 34 22,-83 81-2553,97-134-133,6-8 82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9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 5861,'6'-9'160,"1"0"1,0 1 0,10-9 0,-14 14-53,0 0 0,0 1 0,1-1 0,0 1 0,-1 0 0,1 0-1,0 0 1,0 1 0,0-1 0,0 1 0,5-1 0,-6 1-69,1 1 12,0-1 0,0 1 0,0 0 0,0 0-1,0 0 1,0 0 0,0 1 0,6 1 0,5 2 15,0 2 0,27 13-1,-15-3-28,-1 0 0,30 25-1,-44-32-24,6 5-174,0 0 0,0 2 1,17 19-1,-22-21-51,16 19-669,17 24-1157,9 18-1393,-40-57 2670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09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2 124 3644,'-1'-35'378,"1"16"545,2-39 0,-2 57-917,0 0 0,0 0-1,0 1 1,0-1 0,1 0 0,-1 1 0,0-1 0,0 0-1,1 1 1,-1-1 0,0 0 0,2-1 0,-2 2-5,0 0 1,0 0-1,0 0 1,0 0 0,1 0-1,-1 0 1,0 0-1,0 0 1,0 0-1,0 0 1,1 0-1,-1 0 1,0 0-1,0 0 1,0 0 0,0 0-1,1 0 1,-1 0-1,0 0 1,0 0-1,0 0 1,1 0-1,-1 0 1,0 0-1,0 0 1,0 0 0,0 0-1,0 0 1,1 1-1,-1-1 1,0 0-1,0 0 1,0 0-1,2 2 29,-1-1 0,0 1 0,0 0 0,0 0 0,0 0 0,0-1 0,0 1-1,0 0 1,0 3 0,5 14 137,2 8 205,8 49-1,7 142 59,-17 28 9,-6-130-14,0 5 2438,1-121-2795,-1 0 1,0 1 0,0-1-1,0 0 1,1 0 0,-1 0 0,0 0-1,0 0 1,1 1 0,-1-1-1,0 0 1,0 0 0,1 0-1,-1 0 1,0 0 0,0 0-1,1 0 1,-1 0 0,0 0-1,1 0 1,-1 0 0,0 0 0,0 0-1,1 0 1,-1 0 0,0 0-1,0 0 1,1 0 0,-1-1-1,0 1 1,0 0 0,1 0-1,-1 0 1,0 0 0,0-1-1,1 1 1,-1 0 0,0 0 0,0 0-1,0-1 1,0 1 0,1 0-1,-1-1 1,19-46 582,65-143-780,-76 173 78,46-93-158,-48 97 176,2 1 0,0 1 1,0-1-1,1 1 1,1 1-1,18-17 0,-25 25 26,0-1-1,0 1 1,0 0 0,1 1-1,-1-1 1,1 1-1,-1-1 1,1 1 0,-1 0-1,1 0 1,0 1-1,-1-1 1,5 1-1,-2-1 4,-1 1 4,-2-1 7,0 1-1,1-1 0,0 1 0,-1 0 1,1 0-1,-1 1 0,1-1 0,-1 1 1,0-1-1,1 1 0,-1 0 0,1 1 1,-1-1-1,0 0 0,4 4 0,16 9 83,-1 2-1,21 18 0,-21-14-37,30 35 0,-43-44-41,105 135-104,-111-141 55,62 91-1709,-48-68-607,18 44 0,-32-65 1822,-1-3 36,0 1 1,0 0-1,0-1 1,-1 1-1,0 0 1,0 0-1,0 0 0,0 7 1,-1 6-1205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297 583 7105,'-39'10'208,"-4"2"553,-62 8 0,71-15-191,10-3 70,-28 8-1,74-8 832,-8-3-1342,-1 0-1,1-1 0,-1 0 1,19-5-1,36-9-12,322-54 39,-101 20-156,-174 31-14,428-81-44,215-69-155,-471 91 85,-68 6-63,-214 70 45,0 0-1,0 0 0,0-1 0,-1 1 1,1-1-1,-1 0 0,0-1 0,7-5 0,-11 9 104,0-1 0,1 1-1,-1 0 1,0 0 0,1-1 0,-1 1-1,0 0 1,0-1 0,1 1-1,-1 0 1,0-1 0,0 1-1,0-1 1,1 1 0,-1 0 0,0-1-1,0 1 1,0-1 0,0 1-1,0-1 1,0 1 0,0 0-1,0-1 1,0 1 0,0-1-1,0 1 1,0-1 0,0 1 0,0-1-1,0 1 1,0 0 0,-1-1-1,1 1 1,0-1 0,0 1-1,-1 0 1,1-1 0,0 1 0,0 0-1,-1-1 1,1 1 0,-1-1-1,0 1-114,-1-1-1,0 0 1,0 0-1,0 1 1,1-1-1,-1 1 1,-2-1-1,2 1 37,-11-2-877,-1 0 1,1 1-1,-17 1 0,-56 0-2057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0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228 358 11177,'-140'29'-95,"124"-27"50,1-1 0,-21 0-1,18-2 57,15 1 278,13-1 437,151-25 1633,137-19-2041,81-6-255,297-22-67,-542 60 11,418-38 55,-480 45-71,515-51-269,-451 42-435,-106 12 447,5-1-1137,59-14-1,-91 18 1199,16-6-1292,-19 6 1347,1 0 0,-1 0 0,1 0 0,0-1 0,-1 1 0,1 0 0,-1-1 0,1 1 0,0 0 0,-1-1 0,1 1 0,-1-1 0,1 1 0,-1-1 0,0 1 0,1-1 0,-1 1 0,1-1 0,-1 1 0,0-1 0,0 0-181,0 0 0,0 0 0,-1 0 0,1 0 0,0 0 0,-1 0-1,1 1 1,-1-1 0,1 0 0,-1 0 0,0 1 0,0-2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18.9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18 575 6201,'-3'-3'-7,"-9"-15"-21,11 17 27,1 0 1,0 0-1,-1 0 1,1 0 0,0 1-1,0-1 1,0 0-1,-1 0 1,1 0 0,0 0-1,0 0 1,0 0-1,1 0 1,-1 0 0,0 0-1,0 0 1,0 0-1,1 0 1,-1 0 0,1-1-1,1-1 1,-1 1-1,1 0 0,0 0 0,-1-1 1,1 1-1,0 1 0,1-1 0,-1 0 1,0 0-1,0 1 0,5-3 1,7-2-1,22-7 0,210-52 505,95-1 222,39 2-192,219-29 1270,-541 84-1475,211-35 1388,-235 39-1451,179-40 1698,-208 43-1936,0 1 0,1-1 0,-1 0-1,0-1 1,-1 1 0,1-1 0,0 0 0,6-5-1,-11 7-120,1-1-1,0 0 0,0 0 0,-1 0 1,1 0-1,-1 1 0,1-1 1,-1 0-1,0 0 0,0 0 0,0 0 1,0 0-1,0 0 0,0 0 1,-1 0-1,1 0 0,-1-3 0,-1 3-177,1 1 0,0-1-1,0 0 1,-1 1 0,1-1-1,-1 1 1,1-1-1,-1 1 1,1 0 0,-1 0-1,0-1 1,0 1-1,0 1 1,1-1 0,-1 0-1,-4-1 1,-3 0-998,0 0 0,-10-2-1,17 4 1013,-28-3-1943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45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294 220 2740,'-3'-2'186,"2"-1"1,-1 0-1,0 0 0,0 0 0,1 0 0,-2-5 0,0 3-78,-2-4-110,0 0 0,-1 0 1,0 0-1,-1 1 0,0 0 0,0 1 0,-13-11 0,7 8-221,0 0-1,-25-12 0,12 7 139,9 4-540,0 2-1,-1 0 0,-34-12 0,33 15 189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45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29 199 2976,'-3'-4'408,"1"0"-1,-1 0 0,0 0 1,1-1-1,0 1 0,0-1 1,1 1-1,-1-1 1,1 1-1,0-1 0,-1-9 1,0 8 228,0 10-510,2-3-131,0 1 1,0-1-1,0 0 0,0 1 0,0-1 0,0 1 0,0-1 0,1 3 0,13 27 35,12 29 91,-25-56-112,35 100 168,-35-104-176,79 244 194,-72-220 498,2 0 0,15 27-1,-24-50-564,-1-1-1,1 1 1,-1 0-1,1-1 1,0 1-1,-1-1 1,1 1-1,0-1 1,-1 1-1,1-1 1,0 0-1,0 1 1,-1-1-1,1 0 0,0 0 1,0 1-1,-1-1 1,1 0-1,0 0 1,0 0-1,1 0 1,0 0-7,-1 0-1,1 0 1,0 0 0,0-1 0,0 1 0,-1-1-1,1 1 1,3-2 0,25-19 256,134-94-183,120-87-72,-23 17 304,-137 97-25,-96 68-144,40-39 0,-67 59-240,5-6-3192,-6 27-4123,0-13 6463,1-1 0,1 1-1,-1 0 1,1 0 0,6 14 0,2 0-90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4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75 6929,'-9'-10'702,"0"0"0,0 0 0,-1 1-1,-1 1 1,-11-9 0,8 7-84,14 10-620,0 0-1,0 0 1,-1 0-1,1 0 0,0 0 1,0 0-1,0-1 1,0 1-1,0 0 1,0 0-1,0 0 0,0 0 1,0 0-1,0 0 1,0 0-1,0 0 0,-1 0 1,1 0-1,0 0 1,0 0-1,0 0 1,0 0-1,0 0 0,0 0 1,0 0-1,0 0 1,0 0-1,0 0 0,-1 0 1,1 1-1,0-1 1,0 0-1,0 0 1,0 0-1,0 0 0,0 0 1,0 0-1,0 0 1,0 0-1,0 0 0,0 0 1,0 0-1,0 0 1,0 0-1,0 1 0,-2 5-65,2 10 20,0-13 43,1-2 6,-1-1 1,1 1-1,0 0 1,0 0-1,0 0 1,-1 0-1,1-1 1,0 1-1,0 0 1,0-1-1,0 1 1,0-1-1,0 1 1,0-1-1,0 0 1,0 1-1,2-1 1,4 3 4,180 80 168,-75-40-131,81 35-50,-151-60 7,58 32-1,-92-46 5,1 2 5,1-1 0,-1 2 0,0-1-1,9 10 1,-15-13 58,1 0 0,-1 0 0,0 1 0,0 0 0,-1 0 0,1-1 0,-1 2 0,0-1 0,0 0 0,0 0 0,0 1 0,-1-1 0,1 1 0,-1-1 0,-1 1 0,1 0 0,0-1 0,-1 1-1,0 0 1,0-1 0,-1 1 0,1 0 0,-3 6 0,1-5-10,-1 0 0,0 0 0,0 0 0,-1-1 0,1 1 0,-1-1 0,0 0 0,-8 7 0,5-4-26,-19 20 34,-38 32 1,-98 73-9,-90 37-54,131-95-368,108-67 180,4-3-612,-1 1-1,1 0 1,0 1-1,0 0 0,-14 15 1,22-22 660,1 0 0,0 1 0,0-1 0,-1 0 0,1 1 0,0-1 0,0 1 0,-1-1 0,1 0 0,0 1 0,0-1 0,0 1 0,0-1 0,-1 1 0,1-1 0,0 1 0,0-1 0,0 1 0,0-1 0,0 1 0,0-1 0,1 1 0,-1-1 0,0 0 0,0 1 0,0-1 0,0 1 0,0-1 0,1 1 0,-1-1 0,0 0 0,0 1 0,1-1 0,-1 1 0,0-1 0,1 0 0,0 1 0,16 0-1688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48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28 407 6053,'-1'0'68,"1"1"0,-1-1 0,0 0 0,1 0 0,-1 0 0,0-1 0,1 1 0,-1 0-1,1 0 1,-1 0 0,0 0 0,1-1 0,-1 1 0,1 0 0,-1 0 0,1-1 0,-1 1 0,0 0 0,1-1 0,0 1 0,-1-1 0,1 1 0,-1-1 0,1 1 0,-1-1 0,1 1 0,-1-1 0,-4-6 608,0 5 126,5 2-802,0 0-1,0 0 1,0 0-1,0 0 1,0 0-1,0 0 1,0 0-1,0 0 1,0 0-1,-1 0 1,1 0-1,0 0 1,0 0-1,0 0 1,0 0-1,0 0 1,0 0-1,0 0 1,0 0-1,0 0 1,0 0-1,0 0 1,0-1-1,0 1 1,0 0-1,-1 0 0,1 0 1,0 0-1,0 0 1,0 0-1,0 0 1,0 0-1,0 0 1,0 0-1,0 0 1,0 0-1,0 0 1,0-1-1,0 1 1,0 0-1,0 0 1,0 0-1,0 0 1,0 0-1,0 0 1,0 0-1,0 0 1,0 0-1,0 0 1,1 4 3,0 1 1,0-1-1,1 0 0,-1 1 1,1-1-1,0 0 0,0 0 1,0 0-1,5 7 0,3 5 31,49 105 194,-29-53-90,2-1-68,-6-8-7,2 0 37,-25-53-80,14 29 672,34 51-1,-50-84-482,1-1-1,-1 1 1,1 0-1,-1 0 1,1-1-1,-1 1 1,1 0-1,0-1 1,0 0-1,0 1 1,0-1-1,3 1 1,-4-2-118,1 1 0,0-1 0,-1 0 0,1 0 0,-1 0 0,1 0 0,-1 0 0,1-1 1,0 1-1,-1 0 0,1-1 0,-1 1 0,1-1 0,-1 1 0,1-1 0,-1 0 0,0 0 0,3-1 0,31-22-66,51-44-1,108-107 89,106-117-183,-267 260 64,104-97-20,-22 26-24,19 1 58,-127 97-40,0 0 1,0 1-1,0 0 0,1 1 1,0 0-1,0 0 1,16-3-1,-13 5-54,0 0 0,-1 0 0,1 1 0,20 3-1,34 11-58,-47-11 127,-6 0-8,-1-1 0,19 0 0,102-2-615,-113 0 470,7 0-559,0 0 0,41-8 0,-44 5-188,-7 0-856,18-4 1,-33 7 1513,0 0 0,0-1-1,0 1 1,0-1 0,0 1 0,0-1 0,0 1 0,0-1 0,2-1 0,3-5-3356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8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16 2860,'-34'0'165,"33"-1"-157,0 1 0,0 0 0,0 0-1,0-1 1,1 1 0,-1-1 0,0 1 0,0-1 0,0 1 0,0-1 0,0 1-1,1-1 1,-1 0 0,0 1 0,1-1 0,-1 0 0,0 0 0,1 0 0,-1 1 0,1-1-1,-1-1 1,1 1-6,0 1 0,-1 0 0,1 0 0,0 0-1,0 0 1,0 0 0,0 0 0,-1 0 0,1-1 0,0 1-1,0 0 1,0 0 0,-1 0 0,1 0 0,0 0 0,0 0-1,0 0 1,-1 0 0,1 0 0,0 0 0,0 0-1,-1 0 1,1 0 0,0 0 0,0 0 0,0 0 0,-1 0-1,1 0 1,0 1 0,0-1 0,0 0 0,0 0 0,-1 0-1,1 0 1,0 0 0,0 0 0,0 1 0,0-1 0,-1 0-1,1 0 1,0 0 0,0 0 0,0 1 0,0-1-1,0 0 1,-3 135 1509,3-84-534,5 216 1382,1-119-2479,4 50 658,14 126 1313,-12-36-1389,-9-123-216,-3-27 564,0-79 7274,0-61-7307,0-41-352,-1 13-369,4-41 1,13-31-362,-2 28 26,20-121-100,8-153 376,-39 174-70,-4 100-10,1 63 70,0-7-23,-1-1 0,-5-29 0,5 13 2,1 22-266,0 12-134,0 5-270,0 61 1467,-2 124-1740,0-159 24,-8 32 0,4-32 64,-56 243-7029,14-110 3059,36-114 3253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9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72 177 7981,'-44'-93'3197,"35"71"-1152,-9-38 0,17 58-2117,4 6-216,1 0 218,1 0 46,0 2-1,-1-1 1,5 8 0,103 177 820,-70-116-512,26 37-98,-63-103-178,-2-3-6,61 86 7,-54-77 78,5 7 162,1-1 0,1 0 1,23 21-1,-39-40-118,0-1 0,0 1 0,0 0-1,-1-1 1,1 1 0,0-1 0,0 1 0,0-1-1,0 0 1,0 1 0,0-1 0,0 0 0,0 1-1,0-1 1,0 0 0,0 0 0,0 0-1,0 0 1,0 0 0,0 0 0,0 0 0,0-1-1,0 1 1,0 0 0,0-1 0,0 1 0,0 0-1,0-1 1,0 1 0,-1-1 0,1 1 0,1-2-1,2-1-82,-1-1-1,1 0 0,-1 0 1,0 0-1,3-7 0,2-1 191,31-49 319,59-132 407,-40 42-804,-49 123-350,4-12-1740,-2 15-2937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3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18 3020,'1'0'9,"0"0"0,-1 0 0,1-1 1,-1 1-1,1 0 0,-1-1 0,1 1 0,-1 0 0,1-1 0,-1 1 0,1 0 0,-1-1 0,1 1 0,-1-1 0,1 1 0,-1-1 0,0 1 0,1-1 0,-1 0 0,0 1 1,0-1-1,1 1 0,-1-1 0,0 0 0,0 1 0,0-1 0,0 1 0,0-1 0,0 0 0,0 1 0,0-1 0,0 0 0,0-1 0,-10 2 58,9 1-66,0-1-1,0 0 1,0 0 0,1 1 0,-1-1-1,0 0 1,0 1 0,1-1 0,-1 1-1,0-1 1,1 1 0,-1 0 0,0-1-1,1 1 1,-1 0 0,1-1 0,-1 1-1,1 0 1,-1-1 0,0 3-1,-8 18 28,6-13-6,0 1 0,1 0 0,0 0 1,-1 12-1,-3 91 541,6 143 3296,-12-19-2995,-60 176 826,52-331-1478,-17 73 23,1 76-147,34-189-47,2 57 0,1-74-27,0-14-7,-1 12 11,2 0 1,0-1-1,10 38 0,4 1 25,-3-17 400,10 69-1,-23-122-281,0-18-4430,1-16-1227,-1 21 3972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40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0 325 5913,'8'-111'2035,"-5"51"-353,0 13 85,-3 31-1176,1 0 0,1 0 0,1-1 0,4-16 0,-2 25-680,-5 8 85,0 0 0,0 0-1,0 0 1,1 0 0,-1 0-1,0-1 1,0 1 0,0 0 0,0 0-1,1 0 1,-1 0 0,0 0-1,0 0 1,0 0 0,1 0 0,-1 0-1,0 1 1,0-1 0,0 0-1,0 0 1,1 0 0,-1 0 0,0 0-1,0 0 1,0 0 0,0 0-1,0 0 1,1 1 0,0 0-14,0 1 0,1-1-1,-1 1 1,0-1 0,0 1 0,1 3 0,118 252 617,-51-117-211,-68-139-386,17 33 49,38 53 0,-36-62 82,46 45-1,-66-70-131,12 11 121,-1 0-1,1-1 0,1-1 0,0 0 0,0-1 0,22 11 0,-19-13 117,1 0-1,0 0 0,0-2 0,26 5 0,-34-7-122,1-1-1,0 0 1,0 0 0,0-1 0,0 0-1,0-1 1,-1 0 0,1-1-1,0 0 1,-1 0 0,1-1 0,-1 0-1,1-1 1,16-9 0,31-21 622,-50 29-650,0-1 1,0 1-1,0-1 0,10-13 0,55-70 126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49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42 2148,'-92'24'1882,"85"-23"-1390,0 0 0,0-1 0,-12 0 1,1-1 406,17 1-837,0 0 0,0 0-1,0 0 1,0-1 0,1 1 0,-1 0-1,0-1 1,0 1 0,0-1 0,0 1 0,1-1-1,-1 1 1,0-1 0,0 1 0,0-2 0,-7-4 710,6 5-439,-1-1 0,1 0 0,0 1 0,-1-1-1,1 0 1,0 0 0,0 0 0,0-1-1,1 1 1,-1 0 0,1-1 0,-1 1-1,1-1 1,0 1 0,-1-1 0,1 0 0,1 0-1,-2-5 1,0 3-196,1 9-263,1 14 50,7 2 129,11 25-1,-6-18 75,-6-13-75,4 13 23,28 47 0,-31-63-86,-2 0 90,1-1 1,0 0 0,1-1-1,12 15 1,-16-22-47,2 4 149,0-1 0,1 1 1,11 7-1,-14-11-91,1 0 1,0-1 0,-1 1-1,1-1 1,0 1-1,0-1 1,0 0-1,0 0 1,0-1-1,0 1 1,5-1-1,-6 0-49,4 0 44,-1 0-1,1 0 1,0-1-1,-1 0 1,1 0 0,0 0-1,-1-1 1,0 0 0,7-3-1,55-33 417,-28 13-246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55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 5352,'-9'4'-69,"8"-4"117,1 0-1,-1 0 1,1 1 0,-1-1 0,1 0-1,-1 0 1,1 0 0,-1 0 0,1 1-1,-1-1 1,1 0 0,-1 0 0,1 1-1,-1-1 1,1 0 0,0 1 0,-1-1-1,1 1 1,0-1 0,-1 0 0,1 1-1,0-1 1,-1 1 0,1-1 0,0 1-1,0-1 1,-1 1 0,1 0 2,0-1-45,0 0 0,0 0 0,0 0-1,0 0 1,0 0 0,0 0 0,0 0 0,0 0 0,0 0 0,0 1 0,0-1 0,0 0-1,0 0 1,0 0 0,0 0 0,0 0 0,0 0 0,0 0 0,0 0 0,0 0 0,0 1-1,0-1 1,0 0 0,0 0 0,0 0 0,0 0 0,0 0 0,0 0 0,1 0-1,-1 0 1,0 0 0,0 0 0,0 0 0,0 1 0,0-1 0,0 0 0,0 0 0,0 0-1,0 0 1,0 0 0,0 0 0,1 0 0,-1 0 0,0 0 0,0 0 0,16 2 303,1 0 1,25-2 0,-27 0-239,25 1 1,69-3-12,-80 0-48,59-2 17,11-3 75,-95 7-81,1 0 111,1 0 0,0 0 0,-1-1 0,1 1 0,0-1 0,-1 0-1,11-4 1,-16 4 270,-2 1-172,-7-1-124,-12 1-168,4-1 51,8 1 4,0 0 1,0 0-1,-14 3 0,-14 5-61,-67 23-1,101-29 58,-1-1-1,1 1 1,0 0-1,0 0 1,-1 0-1,-3 4 1,6-6 12,1 1 1,0-1-1,-1 1 0,1-1 1,0 1-1,-1-1 1,1 1-1,0 0 0,0-1 1,0 1-1,0-1 1,-1 1-1,1-1 0,0 1 1,0 0-1,0-1 1,0 1-1,0-1 0,0 1 1,0-1-1,0 1 1,1 0-1,-1-1 0,0 1 1,0-1-1,0 1 1,1-1-1,-1 1 0,0-1 1,1 1-1,-1-1 1,0 1-1,1-1 0,-1 1 1,0-1-1,1 1 1,7 2 78,1 0 1,-1-1-1,0 0 1,0-1 0,1 1-1,12-1 1,59-1 287,-52 0-277,-25 0-81,15 0 39,0 0 0,1-2 0,19-3-1,-20 2-80,-13 2-91,0 0 0,0 0 0,-1 0 0,1 0 0,0-1 0,-1 0 0,8-4 0,-8 4-864,0 0-1,0 1 1,0-1-1,0 1 1,0 0 0,6-1-1,2-1-595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56.9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12 4184,'-8'2'339,"-1"0"-1,-14 2 0,5-1 497,18-3-802,-1 0 0,0 0 0,1 0 0,-1 0 0,1 1 0,-1-1 0,0 0 0,1 0 0,-1 0 0,1 1 0,-1-1 0,1 0 0,-1 1 0,1-1-1,-1 0 1,1 1 0,-1-1 0,1 1 0,-1-1 0,1 1 0,-1 0 0,2-1 26,0 1 1,0-1-1,0 0 0,1 1 0,-1-1 0,0 0 1,0 0-1,0 0 0,0 0 0,2 0 0,0 0 47,94 2 489,-58-3-409,-19 0 58,-1 0-1,35-8 0,-18 2 328,-31 6-431,9-2 512,-13 3-616,-1 0-1,1 0 0,-1-1 1,0 1-1,1 0 0,-1 0 1,0-1-1,1 1 0,-1 0 1,0 0-1,1-1 1,-1 1-1,0 0 0,0-1 1,1 1-1,-1 0 0,0-1 1,0 1-1,0-1 0,1 1 1,-1 0-1,0-1 1,0 1-1,0-1 0,0 1 1,0-1-1,-4 1-32,-17-1-21,1 1-32,1 0-1,0 1 0,-31 5 1,39-3 14,9-3 27,0 0-1,0 1 1,0-1-1,0 1 1,0-1-1,1 1 1,-1 0-1,0 0 1,0 0-1,1 0 1,-1 0 0,0 0-1,-2 3 1,3-4 22,1 1-11,1-1 1,-1 0-1,0 0 0,0 1 1,0-1-1,0 0 0,0 0 1,0 0-1,1 1 0,-1-1 1,0 0-1,0 0 0,0 0 1,0 0-1,1 0 0,-1 1 1,0-1-1,0 0 0,0 0 1,1 0-1,-1 0 0,0 0 0,0 0 1,1 0-1,-1 0 0,0 0 1,0 0-1,1 0 0,-1 0 1,0 0-1,1 0 0,12 0 35,-7 0-3,63 0-1331,-49-5-3011,-16 5 2396,2 0-813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23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96 7121,'2'-7'368,"-1"1"-1,1-1 1,-1 0 0,0 0 0,0 0 0,-1 0 0,-1-8 0,1 3 622,0 12-925,0-1-1,0 0 1,0 1 0,0-1 0,0 1 0,-1-1 0,1 1-1,0-1 1,0 1 0,-1-1 0,1 1 0,0-1 0,-1 1-1,1-1 1,-1 1 0,1-1 0,-1 1 0,1-1 0,-1 1-1,1 0 1,-1-1 0,0 1 0,1 0-23,-1-1 1,1 1 0,-1 0-1,1 0 1,0-1 0,-1 1-1,1 0 1,0-1-1,-1 1 1,1 0 0,0-1-1,-1 1 1,1 0 0,0-1-1,0 1 1,-1-1-1,1 1 1,0-1 0,0 1-1,0 0 1,-1-1 0,1 0-97,0 1 43,0 0 1,-1 0-1,1 0 0,0 0 0,0 0 0,0 0 0,0 0 1,-1 0-1,1 0 0,0 0 0,0 0 0,0 0 0,0 0 1,-1 0-1,1 0 0,0 0 0,0 0 0,0 0 0,0 0 1,0 0-1,-1 0 0,1 0 0,0 0 0,0 0 0,0 0 1,0 1-1,0-1 0,-1 0 0,1 0 0,0 0 1,0 0-1,0 0 0,0 0 0,0 0 0,0 1 0,-1-1 1,8 151-8,26 95 114,-13-112-81,7 21 61,-11-88 5812,-15-74-5712,-1 0 1,1 0 0,-3-13 0,1 2-130,-10-98-72,-3-63-41,-3-10 347,12 154-535,5 35 236,-1 0-153,1 0 152,0 0 0,0 0 0,0 0 0,0 0 0,0 0 0,0 0 0,0 0 0,0 0 0,0 0 0,0 0 0,0 0 0,0 0 0,0 0 0,0 0 0,0 0 0,0 0 0,0 0 0,0 0 0,0 0 0,0 0 0,0 0 0,0 0 1,0 0-1,0 0 0,-1 6-127,0 12 140,1-11 11,1 0 1,0 0-1,0 0 1,0 0-1,1 0 1,0-1-1,3 8 0,7 23 28,34 174-83,-37-165 39,-4-23 167,0 5 837,13 35 4664,-18-74-4220,1-9-1849,-1 15 409,0 0 0,-1-1-1,0 1 1,-3-10 0,2 6-12,-32-150-285,8 4-1479,22 128 137,-1-1-1697,-1 0-3723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2:24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12 393 7577,'-8'8'3818,"6"-16"2393,2-2-6183,-1 0 0,1 1 0,2-19 0,27-97 100,-20 94-141,18-39 0,-24 61-2,2 0 1,-1 0-1,1 0 0,1 1 0,-1-1 0,1 2 0,10-12 0,-12 16 7,0 0 0,0 0 0,1 0 0,-1 0 0,1 1 0,-1-1 0,1 1 0,0 1 0,-1-1 0,1 0 0,0 1 0,0 0-1,0 0 1,1 1 0,8 0 0,-2 1-4,0 0 0,0 2 0,0-1 0,0 1 0,-1 1 0,22 10 0,-9-3-5,0 1 1,-1 1 0,0 1 0,25 21-1,-45-33 6,-2-1 13,1 0 1,-1 0-1,1 0 1,-1 0 0,0 1-1,1-1 1,-1 0-1,0 1 1,0-1-1,0 1 1,0-1 0,0 1-1,0 0 1,0-1-1,-1 1 1,1 0 0,-1 0-1,1-1 1,0 4-1,-1-5-10,0 1 0,0-1 0,-1 0 0,1 1 0,0-1-1,0 0 1,0 1 0,0-1 0,0 1 0,0-1 0,-1 0-1,1 1 1,0-1 0,0 0 0,-1 1 0,1-1 0,0 0 0,0 0-1,-1 1 1,1-1 0,-1 1 0,-24 17-1775,0 0-1,-43 21 1,-19-1-4778,78-34 5875,-29 10-2040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4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4740,'3'-11'373,"-3"11"-283,0-1 0,1 0 0,-1 1 0,0-1 0,0 0 0,1 0 0,-1 1 0,0-1 0,0 0 0,0 0 0,0 1 0,0-3 0,25 71 336,6 5-248,11 24-6,-35-84-38,0 0 0,1-1-1,0 0 1,19 21 0,-24-30-11,-1-1 0,0 0 1,1-1-1,-1 1 0,1 0 0,0-1 0,-1 1 0,1-1 1,0 0-1,0 0 0,0 0 0,4 0 0,2 1 330,1-1 1,15-1-1,-17 0-301,-4 0-103,0 0 1,0-1-1,0 1 1,-1-1-1,1 0 1,0 0-1,0-1 1,0 1-1,-1-1 1,1 0-1,-1 1 0,5-4 1,5-3 82,11-4 30,115-66 424,-64 27-240,-52 34-17,-2 0-1,30-29 0,-47 40 500,-3 3-3161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223 236 5344,'-21'0'779,"3"1"-278,0-2 1,0 0 0,0 0-1,-23-6 1,33 5-216,-1 1 1,1 0-1,-17 0 0,22 1-172,-32 0 1313,35 0-1174,12 0-618,-8 0 370,3 1 5,1-1-1,0-1 0,-1 1 1,1-1-1,0-1 0,10-2 1,1-3-15,26-4 0,190-40-17,-92 22 34,-136 28-4,25-6 54,-23 5-22,-9 1-20,-3 0-2,-1 1-23,1 0 0,0 0-1,0 1 1,-1-1-1,1 1 1,0-1-1,0 1 1,0 0 0,0 0-1,0 1 1,-5 2-1,-27 11 7,-54 17 15,73-27-32,9-2-27,1-1 1,-1 1-1,-8 5 1,18-7-128,6-2 198,-3 0-12,5-1-9,-1-1 0,1 0 0,10-4 0,118-51 44,-110 46-12,0-1 1,-1-1-1,39-28 0,-66 42-195,0-1 0,0 0 0,-1 0 0,1 1 0,0-1 0,0 0 0,0 0 0,-1 0 0,1 0 0,0 0 0,-1 0 0,1 0 0,-1 0 0,1 0 0,-1-1 0,1 1 0,-1 0 0,0 0 0,0 0 0,0 0 0,1-3 0,-2 4 76,1 0-1,0-1 1,0 1 0,0 0 0,0 0-1,0-1 1,0 1 0,-1 0-1,1 0 1,0-1 0,0 1 0,0 0-1,0 0 1,-1 0 0,1 0-1,0-1 1,0 1 0,-1 0 0,1 0-1,0 0 1,0 0 0,-1 0 0,1 0-1,0 0 1,0 0 0,-1 0-1,1-1 1,0 1 0,0 0 0,-1 0-1,-10 0-1301,9 0 857,-8 0-1019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1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192 185 4652,'-34'8'431,"27"-7"-338,0 1 0,1-1 0,-1 1 1,0 0-1,1 1 0,0 0 0,-1 0 0,1 0 0,0 1 0,-7 5 0,2 2-34,1 0 0,-18 24 0,23-28-56,1 0 0,1 1 0,-1 0 0,1 0 0,0 0 0,1 0 0,0 0 0,0 0 0,1 1 0,0-1 0,0 1 0,1-1 0,0 1 0,3 13 0,-3-19 53,1-1 1,-1 1 0,1 0 0,0 0-1,0-1 1,1 1 0,-1-1 0,0 1 0,1-1-1,-1 1 1,1-1 0,0 0 0,0 0-1,0 0 1,0 0 0,0 0 0,1 0-1,3 2 1,-2-2 123,1 1 0,0-2 0,-1 1-1,1 0 1,0-1 0,0 0 0,0 0 0,6 0-1,-7 0-92,1-1-1,0-1 0,-1 1 0,1-1 0,-1 1 0,1-1 1,-1-1-1,0 1 0,1 0 0,3-3 0,4-3 203,22-14 0,-28 16-185,14-9 154,0-2 0,18-19 0,-33 29-211,9-6 17,-1-2 1,0 0 0,-1-1 0,-1 0 0,0 0-1,15-30 1,-23 38-59,3-3 2,-1-1 0,-1 1 0,0-1 0,5-21-1,-7 19-72,-1-1 0,0-23 0,-1 29-10,0 5 0,0 0-1,-1 0 0,1 0 0,-1 0 0,0 1 0,0-1 0,0 0 0,0 0 0,0 1 1,0-1-1,-1 0 0,1 1 0,-1-1 0,0 1 0,-3-3 0,3 2-8,1 1-172,-1-1 1,0 1-1,-1 0 1,1-1 0,0 1-1,-1 0 1,1 0-1,-1 0 1,1 1-1,-1-1 1,0 1 0,0-1-1,0 1 1,0 0-1,0 0 1,0 0-1,0 0 1,0 1 0,0-1-1,-4 1 1,-9 0-1703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1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0 3732,'26'12'212,"-6"-1"164,-8 2 96,-6 1-16,-6 1-111,-11 22-65,-2-13-228,-6 2-44,-4 2-208,-4 2-601,-5 2-499,-38 32-1452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2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1 223 7237,'5'-7'241,"0"-1"1,0 1 0,-1-1 0,0-1-1,0 1 1,-1-1 0,0 1-1,2-16 1,-5 24-220,15-67 1750,-13 60-1726,0 0 0,1 1 0,0-1 0,0 1 0,1 0 0,-1 0 0,8-8 0,-11 13-51,1 1 1,-1-1 0,1 1 0,-1-1 0,1 1-1,-1-1 1,1 1 0,-1-1 0,1 1-1,-1-1 1,1 1 0,0 0 0,-1-1-1,1 1 1,0 0 0,-1 0 0,1-1-1,0 1 1,-1 0 0,1 0 0,0 0-1,-1 0 1,1 0 0,0 0 0,0 0-1,-1 0 1,1 0 0,0 0 0,-1 0 0,1 1-1,0-1 1,-1 0 0,1 0 0,1 1-1,0 1-9,0-1 1,-1 1-1,1 0 0,0-1 0,-1 1 0,1 0 0,0 3 0,-1-4 13,13 22 60,-1 1-1,-1 0 1,-1 1 0,11 38-1,-16-38-17,0 0 0,4 42 0,-6 52 30,-4-27-7,0 6-285,0-54-3303,-12-44 1365,-40 0-57,-25 0 3412,75 0-1134,0 0 0,0-1 0,0 1 1,1 0-1,-1-1 0,0 1 0,0-1 1,0 0-1,1 0 0,-1 1 0,0-1 1,-2-2-1,4 2-52,-1 1 1,0-1-1,1 1 1,-1-1-1,1 1 1,-1-1 0,1 1-1,-1-1 1,1 0-1,0 1 1,-1-1-1,1 0 1,0 0-1,-1 1 1,1-1-1,0 0 1,0 0 0,0 1-1,0-1 1,0 0-1,0 0 1,0 1-1,0-1 1,0 0-1,0 0 1,0 1-1,0-1 1,0 0 0,1 0-1,-1 1 1,0-1-1,0 0 1,2-1-1,0-1 16,1-1 0,0 1 0,1 0 0,-1 0 0,0 0 0,1 0 0,0 0 0,4-2 0,28-17-306,2 2 1,0 1 0,62-21 0,30-3-3222,-84 30 2402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3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22 492 6465,'-16'12'154,"11"-8"0,11-6 18,13-11 240,38-11 115,1-1-123,43-9 219,-94 32-520,0-1-1,-1 1 0,1 0 0,0 1 1,11-1 1158,-13 2-1236,4-2-18,-1 1 0,1-1 0,0-1 0,-1 0 1,1 0-1,9-5 0,24-9-13,449-110-82,-471 123 84,17-5-1,203-42-19,-8 6 11,-163 32 20,132-26 69,-89 13 359,-57 11 556,-54 15-995,-1 0 0,1 0 1,-1 0-1,1 0 1,0 0-1,-1-1 0,1 1 1,-1 0-1,1-1 0,-1 1 1,1 0-1,-1-1 0,1 1 1,-1 0-1,0-1 0,1 1 1,-1-1-1,0 1 1,1-1-1,-1 1 0,0-1 1,1 1-1,-1-1 0,0 1 1,0-1-1,0 0 0,1 0 1,-1 1-52,-1-1 0,1 1 1,0-1-1,0 1 0,0-1 1,0 1-1,-1-1 1,1 1-1,0-1 0,0 1 1,-1-1-1,1 1 0,0 0 1,-1-1-1,1 1 0,0 0 1,-1-1-1,1 1 0,-1 0 1,1-1-1,0 1 1,-1 0-1,1 0 0,-1-1 1,1 1-1,-2 0 0,-7-3-851,-1 1-1,0 1 0,0 0 0,0 0 1,-17 1-1,13 0-29,-9 2-638,-3 7 186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3.3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123 426 7753,'-34'3'1692,"-52"0"-1,84-3-1274,10 0-274,-6 0-126,0 0-1,0 0 1,0-1-1,-1 1 1,1-1-1,0 1 1,0-1-1,0 0 1,0 0-1,0 0 0,-1 0 1,4-2-1,0-1 15,1 1 0,10-5-1,121-39 91,14 5-113,-139 39-7,316-81 11,-301 78-15,398-89 8,-157 40-27,109-15 269,-364 67-231,-18 2-632,-24 1-896,24 0 1363,-13 1-699,0 1 0,0 0 0,-31 9 0,39-8 536,-80 22-3270,57-14 2311,0-2 374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04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772 415 6465,'-33'7'158,"-75"14"630,50-15 1252,-70-1 1,127-5-1989,17-9 272,39-16-84,91-26 0,-112 41-224,-21 6-19,327-98-89,90-4 58,-167 50 44,-165 37-14,140-32-19,-233 50-169,-4 1 105,0 0 0,-1 0 0,1 0 0,-1 0 0,1 0 0,0 0 0,-1 0 0,1 0 0,-1-1 0,1 1 0,0 0 0,-1 0 0,1-1 0,-1 1 0,1 0 0,-1-1 0,1 1 0,-1 0 0,1-1 0,-1 1 0,0-1 0,1 1 0,-1-1 1,0 1-1,1-1 0,-1 1 0,0-1 0,1 1 0,-1-1 0,0 0 0,0 1 0,0-1 0,1 0 0,-1 1 40,0-1 0,-1 1 0,1 0 0,0 0 0,0 0 0,0-1 0,0 1 0,0 0 0,0 0 0,0 0 0,0 0 0,0-1 0,-1 1 0,1 0 0,0 0 0,0 0 0,0 0 0,0 0 0,-1 0 0,1-1 0,0 1 0,0 0 0,0 0 0,0 0-1,-1 0 1,1 0 0,0 0 0,0 0 0,0 0 0,-1 0 0,1 0 0,0 0 0,0 0 0,0 0 0,-1 0 0,1 0 0,-14-2-2445,-25 1 0,11 1 1047</inkml:trace>
  <inkml:trace contextRef="#ctx0" brushRef="#br0" timeOffset="1">110 618 7369,'-6'2'10,"-46"16"257,44-15-205,0-1 0,1-1 0,-1 1 0,-12-1-1,34-9 1225,299-118-482,218-41-851,-192 85-69,114-10-1485,-223 48-1742,-166 32 1570,-8 2 192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1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127 484 6249,'-9'-9'507,"-8"-6"339,1 0 0,-2 1 0,0 1-1,-22-13 1,39 26-854,1 0 0,0 0 0,0 0 1,0-1-1,0 1 0,-1 0 0,1 0 0,0 0 0,0 0 0,0 0 0,-1 0 1,1 0-1,0 0 0,0 0 0,0 0 0,0 0 0,-1 0 0,1 0 1,0 0-1,0 0 0,0 0 0,-1 0 0,1 0 0,0 0 0,0 0 0,0 0 1,-1 1-1,1-1 0,0 0 0,0 0 0,0 0 0,0 0 0,-1 0 1,0 8-33,4 10 94,5-4-32,12 17 0,-5-7-4,-9-12-29,2 1 0,0-1 1,0 0-1,1-1 0,20 20 1,-28-30 21,0 0-1,0 0 1,0 0 0,0 0 0,1-1 0,-1 1 0,0 0 0,0-1 0,1 1 0,-1-1 0,0 0-1,1 1 1,-1-1 0,1 0 0,0 0 0,0 0 3,-1 0 0,0 0 1,-1 0-1,1-1 0,0 1 0,0 0 0,0-1 1,0 1-1,0-1 0,0 1 0,0-1 0,0 0 0,-1 1 1,1-1-1,0 0 0,0 1 0,-1-1 0,1 0 1,0-1-1,28-40 429,38-73 0,-47 70-423,3-4-293,-23 48 267,0 1 0,0 0 0,0 0 0,0-1 0,0 1 0,0 0 0,0 0 0,0 0-1,1-1 1,-1 1 0,0 0 0,0 0 0,0 0 0,0-1 0,1 1 0,-1 0 0,0 0 0,0 0 0,0 0 0,1-1 0,-1 1 0,0 0 0,0 0 0,1 0-1,-1 0 1,0 0 0,0 0 0,1 0 0,-1 0 0,0 0 0,0 0 0,1 0 0,-1 0 0,0 0 0,0 0 0,1 0 0,-1 0 0,0 0 0,0 0-1,1 0 1,-1 0 0,0 0 0,0 0 0,1 1 0,-1-1 0,0 0 0,0 0 0,1 0 0,8 14 33,-5-7-46,10 14 56,4 8 33,2-1 1,1-1-1,27 28 0,-47-54 52,0-1 0,-1 1-1,1 0 1,0-1 0,0 1 0,0 0-1,0-1 1,0 1 0,0-1-1,0 1 1,0-1 0,0 0-1,0 1 1,2-1 0,-3 0-43,1 0 1,0 0-1,0-1 1,0 1-1,-1 0 1,1-1-1,0 1 1,0-1-1,-1 1 1,1-1-1,0 1 1,-1-1-1,1 1 1,-1-1-1,1 1 0,-1-1 1,1 0-1,-1 1 1,1-1-1,-1 0 1,1 0-1,-1 1 1,0-2-1,22-42 93,-3-1-1,-1 0 0,-2-2 1,16-83-1,-24 23-1657,-7 71-2257,-1 2-3998,0 26 5731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1.8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29 190 7949,'-1'0'33,"1"0"1,0 1-1,-1-1 0,1 0 1,0 0-1,-1 1 1,1-1-1,0 0 1,-1 0-1,1 0 0,-1 0 1,1 1-1,0-1 1,-1 0-1,1 0 1,-1 0-1,1 0 0,-1 0 1,1 0-1,0 0 1,-1 0-1,1 0 1,-1-1-1,1 1 0,-1 0 1,1 0-1,0 0 1,-1-1-1,-12 1 209,13 0-248,0 0-1,0 0 1,-1 0-1,1 1 1,0-1-1,0 0 0,0 0 1,-1 0-1,1 0 1,0 1-1,0-1 1,0 0-1,0 0 1,0 0-1,-1 0 1,1 1-1,0-1 1,0 0-1,0 0 1,0 1-1,0-1 1,0 0-1,0 0 1,0 0-1,0 1 1,0-1-1,0 0 1,0 0-1,0 1 1,0-1-1,0 0 0,0 0 1,0 1-1,0-1 1,0 0-1,0 0 1,0 0-1,0 1 1,0-1-1,1 0 1,-1 0-1,0 0 1,0 1-1,0-1 1,1 0-1,1 5 14,1-1-1,-1 0 1,8 8 0,7 10 19,-3-1 30,16 34 0,-26-47-27,-1 1-1,1-1 1,-2 1 0,1 0 0,-1 0 0,-1 0 0,2 18 0,-3-21-21,0-5 101,0 1 0,0-1 0,0 1 1,0 0-1,0-1 0,0 1 0,-1 2 0,0-3-67,1-1-1,0 1 0,-1-1 0,1 1 0,-1-1 1,1 0-1,0 1 0,-1-1 0,1 0 1,-1 1-1,1-1 0,-1 0 0,1 0 0,-1 1 1,1-1-1,-1 0 0,1 0 0,-1 0 1,0 0-1,1 1 0,-1-1 0,1 0 0,-1 0 1,1 0-1,-2-1 0,1 1-11,0 0 1,0 0-1,0 0 0,0 0 0,0-1 1,0 1-1,0 0 0,0-1 1,0 1-1,0-1 0,0 1 0,0-1 1,0 0-1,0 1 0,0-1 0,1 0 1,-1 0-1,0 1 0,0-1 1,1 0-1,-1 0 0,1 0 0,-1 0 1,1 0-1,-1 0 0,1 0 0,0 0 1,-1 0-1,1-2 0,-2-4-12,1 0-1,0 0 0,0-10 1,1 7 35,-1-6-19,1-25 0,1 35-27,0-1 0,0 1 0,1-1 0,-1 1 0,1 0 0,4-7-1,-5 10-2,7-15 32,15-23 0,3 5-28,43-48-1,-60 74-72,1 0 0,0 0 0,11-8 0,-13 13-579,0 1-1,0-1 0,13-4 1,-18 8 120,0-1 0,0 1-1,1 0 1,-1 0 0,1 1 0,-1-1 0,1 0-1,-1 1 1,1 0 0,3 0 0,-5 0 166,7 0-1427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2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92 596 8841,'11'7'176,"-9"-6"-108,-1-1 0,1 1 0,-1 0 0,0 0-1,1 0 1,-1 0 0,0 0 0,0 0 0,2 2 0,-2-2-39,0 0 0,-1 0 0,1 0 0,-1 0 1,1 0-1,-1 0 0,0 0 0,1 0 0,-1 0 1,0 0-1,0 0 0,1 1 0,-1-1 0,0 0 1,0 0-1,-1 1 0,1 1-26,0-1-1,0 0 1,1 0-1,-1 1 1,0-1-1,1 3 1,5 10-13,1-1 1,16 28-1,-13-25-323,7 14-747,-7-12-1550,12 18 1,-10-22-64</inkml:trace>
  <inkml:trace contextRef="#ctx0" brushRef="#br0" timeOffset="1">19 236 8413,'-4'-27'256,"2"4"212,-4-13 708,5 8-672,-1 19-476,-1-5-112,3 6-692,0 6 40,23-2-1588,-11 2 343,3 2 33,0 0 368</inkml:trace>
  <inkml:trace contextRef="#ctx0" brushRef="#br0" timeOffset="2">461 1 9781,'0'0'28,"1"0"1,-1 0-1,0 0 0,1-1 1,-1 1-1,0 0 0,0 0 1,1 0-1,-1 0 1,0 0-1,1 0 0,-1 1 1,0-1-1,0 0 0,1 0 1,-1 0-1,0 0 0,1 0 1,-1 0-1,0 0 1,0 1-1,1-1 0,-1 0 1,0 0-1,0 0 0,0 0 1,1 1-1,-1-1 0,0 0 1,0 0-1,0 1 0,0-1 1,1 0-1,-1 0 1,0 1-1,2 13-65,-1 2 82,27 51 71,24 66 103,0 14-60,14 64-1338,-37-121-1641,-18-55-281,-5-9-263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49 4028,'0'-42'1721,"0"42"-1715,-1 0 0,1-1 0,0 1 0,0 0 0,0-1 0,0 1 0,0 0 0,0 0 0,0-1 0,0 1 0,-1 0 0,1 0 0,0 0 0,0-1 0,0 1 0,-1 0 0,1 0 0,0 0 0,0-1 0,0 1 0,-1 0 0,1 0 0,0 0 0,0 0 0,-1 0 0,1 0 0,0 0 0,-1 0 0,1-1 0,0 1 0,0 0 0,-1 0 0,0 0 0,0 0-54,0 2 18,1 1 45,-1 0 0,1-1-1,0 1 1,1 4 0,0 12 95,-1 335 443,0-125-393,0 86-159,0-154 69,0 53-784,0-213 76,2-8-585,21-65-1966,-14 33 2546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47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4088,'0'-8'1622,"-1"12"-134,3 13-988,11 0-529,-10-13 31,0-1-1,0 1 1,-1-1-1,1 1 0,-1 0 1,0 0-1,0 0 1,2 7-1,-2-3-1,2 1 0,6 13-1,-2-6-8,-1 2 10,-3-7 17,9 17-1,-3-7 11,-9-17 21,1-1 0,-1 1 0,1-1 0,0 0 0,0 0 0,0 0 0,0 0 0,1 0 0,4 4-1,-6-6 28,0 0 0,0-1 0,0 0 0,0 1-1,1-1 1,-1 0 0,0 1 0,0-1 0,0 0-1,0 0 1,1 0 0,-1 0 0,0 0-1,0 0 1,2-1 0,3 1 204,-6 0-280,1 0 27,1 0-1,-1 0 0,0-1 1,0 1-1,0 0 1,0 0-1,0-1 0,0 1 1,1-1-1,-1 1 1,1-1-1,142-91 627,-59 26-369,-54 41-190,5-5 388,46-50-1,-61 57-302,-21 23-186,0 1 1,0-1-1,0 0 0,0 1 1,0-1-1,0 0 0,1 1 1,-1-1-1,0 0 1,0 1-1,0-1 0,0 0 1,0 1-1,0-1 0,0 1 1,-1-1-1,1 0 1,0 1-1,0-1 0,0 0 1,0 0-1,0 1 1,0-1-1,-1 0 0,1 1 1,0-1-1,-1 1 0,1-1 10,0 0 0,-1 0-1,1-1 1,0 1 0,-1 0-1,1 1 1,-1-1 0,1 0-1,0 0 1,-1 0-1,1 0 1,0 0 0,-1 0-1,1 0 1,0 0 0,-1 1-1,1-1 1,0 0 0,-1 0-1,1 0 1,0 1 0,0-1-1,-1 0 1,1 0-1,0 1 1,0-1 0,0 0-1,-1 1 1,1-1 0,0 0-1,0 1 1,0-1 0,0 0-1,-1 1 1,1-1-1,0 0 1,0 1 0,0-1-1,0 0 1,0 1 0,0-1-1,0 0 1,0 1 0,0-1-1,0 1 1,0-1-1,1 1 1,-1 1 300,-2-2-297,-1-1-68,3 1 88,-1 0-1,1 0 0,0 0 1,0 1-1,-1-1 1,1 0-1,0 0 0,0 0 1,-1 1-1,1-1 0,0 0 1,0 0-1,0 1 1,-1-1-1,1 0 0,0 0 1,0 1-1,0-1 1,0 0-1,0 1 0,0-1 1,-1 0-1,1 0 0,0 1 1,0-1-1,0 0 1,0 1-1,0-1 0,0 0 1,0 1-1,1-1 1,-1 1-1,0 0 116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2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8 313 10753,'-6'-21'696,"5"8"-308,1-15-148,12-3-268,1 14 44,30-20 12,16-4-396,-23 20-192,56-22-1436,8 1-1328,-47 23 1215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3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7 479 9301,'-1'1'1,"-4"19"440,5-20-427,0 0-1,0 1 1,0-1-1,0 0 1,0 0-1,0 1 1,0-1-1,0 0 1,0 0-1,0 0 1,0 1-1,0-1 1,0 0 0,0 0-1,0 1 1,0-1-1,0 0 1,0 0-1,0 0 1,1 1-1,-1-1 1,0 0-1,0 0 1,0 0-1,0 1 1,1-1-1,-1 0 1,0 0 0,0 0-1,1 0 14,0 0-1,-1 0 0,1 0 1,0 0-1,0-1 1,-1 1-1,1 0 1,0-1-1,-1 1 1,1 0-1,-1-1 1,1 1-1,-1-1 1,1 1-1,0-1 0,-1 0 1,63-59 702,5 2-489,43-31-82,-110 88-158,121-100 652,-97 79-39,-2-2 0,35-42 0,-53 59-425,0 0 0,7-16 0,-11 21-175,0 0 0,-1 0 0,1 0 0,-1 0 0,1 0 0,-1 0-1,0 0 1,1-4 0,-1 5-15,-1 0 0,1 0-1,0 0 1,0 1 0,0-1-1,-1 0 1,1 0 0,0 0-1,-1 1 1,1-1 0,0 0-1,-1 0 1,1 1 0,-1-1-1,1 0 1,-2 0 0,0 0-5,1 0 0,-1 0 0,0 1 0,1-1 0,-1 1 0,0-1 0,1 1 0,-1 0 0,0-1 0,1 1 0,-1 0 0,0 0 0,0 1 0,1-1 0,-1 0 0,0 0 0,0 1 0,1-1 0,-1 1 0,1-1 0,-4 3 0,-11 4-10,0 2 0,1 0 0,0 0 0,0 2 0,-26 23-1,11-5 45,-42 53 0,52-56-68,2 1 0,1 1 0,-23 48 0,0 20-304,36-85 279,1 0 0,0-1 0,1 1 0,0 0 0,0 0 0,1 1 0,1-1 0,0 0 0,0 0 1,3 16-1,-2-25 54,-1 6-51,2 0 1,-1 0-1,6 15 1,-6-19 37,1 0 1,0 0-1,1 0 1,-1-1-1,1 1 0,-1-1 1,1 0-1,0 0 1,0 0-1,6 5 1,4 0-150,0 0 1,0-1-1,1 0 1,0-1-1,0 0 1,29 6-1,-24-8-228,-1-1 0,1-1 0,0 0 0,19-2 0,-6 0-281,-11 0 173,-1 1-290,-1-1 0,0-1 0,0-1 1,31-6-1,19-8-2416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23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418 1468 10649,'-30'15'117,"-21"10"715,-89 31-1,137-55-780,-39 12 826,-47 8 1,76-18-851,-1-1 1,-21 2-1,34-5-28,7-4 6,113-76 51,-25 27-62,364-177-117,-87 70 56,228-73 78,-533 209-12,487-173-77,181-39-30,-493 166 90,63-14-26,-122 35 34,-110 30 14,224-69 222,-285 85-235,0-1 0,0 0 0,0 0 0,-1-1 0,11-8 0,-20 14-17,0-1 0,0 0 0,-1 0 0,1 1 0,0-1 0,-1 0 0,1 0 0,-1 0 0,1 1 0,-1-1 0,1-2 0,-1 3-16,0-1 0,0 1 0,1 0 0,-1-1 0,0 1 0,0-1 0,0 1 0,-1-1 0,1 1 0,0 0-1,0-1 1,0 1 0,0 0 0,0-1 0,0 1 0,-1-1 0,1 1 0,0 0 0,-1-1 0,1 0-61,-1 0 0,0 1 0,0-1 0,0 1 1,1-1-1,-1 0 0,0 1 0,0-1 0,0 1 1,0 0-1,0-1 0,0 1 0,0 0 1,-2-1-1,-9 1-663,1 0 1,-1 1 0,1 0-1,-1 1 1,-20 5-1,19-3-307,1 1 0,-24 11 0,28-12 689,-27 14-1182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33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1213 315 4052,'0'-7'179,"0"6"-80,1-1 0,-1 0 0,0 0 0,0 0-1,0 0 1,0 1 0,0-1 0,-1 0 0,1 0 0,-1 0 0,0-1 0,-75-92 3763,66 85-3686,0 1 0,-1-1 1,1 2-1,-2-1 0,1 2 1,-1-1-1,-1 2 1,1-1-1,-1 2 0,-25-8 1,-38-1-76,18 4 19,30 4-96,0 3 0,0 0 0,-48 2 0,54 1-21,19 0-3,0 0 1,-1 1 0,1-1-1,-6 3 1,-13 1 6,-4 1-17,-25 6-1,9-1-25,27-6 34,1 0-1,1 1 1,-1 0 0,1 1-1,0 1 1,-13 8-1,22-13 1,-46 32-40,27-18 44,2 2-1,0 1 1,-18 21-1,19-20-3,-26 23-1,29-29-17,1 1-1,0 1 1,-14 18-1,22-21 8,0 1 0,0-1 0,2 1 0,-1 0 0,2 1 1,-8 30-1,-7 89 79,17-114-53,-11 244 159,14-260-168,1 0 1,0 1-1,0-1 0,0 0 0,3 7 0,0 0-14,11 40 141,29 66 1,-35-99-93,0-1 0,2-1 1,-1 1-1,2-1 0,23 23 1,-30-33-9,0-1 0,1 0 0,0-1 0,0 0 0,1 0 0,9 5 0,43 15 69,-44-19-71,1-1-1,24 3 1,-32-6-32,67 7 21,-36-4-33,134 14 134,-78-15-73,35-3-42,-123 0 0,0 0-1,0-1 0,0 0 0,12-2 0,-8 0-2,-1 1 0,13-1 0,12-2 50,-1-2 0,43-15 0,-1-9 704,-53 19-437,-1 0 0,0-1 0,-1-1 0,-1-1 0,0-1 0,30-32 0,-30 28-208,-1-1 0,-1 0 1,15-25-1,-19 24 55,-2-1 0,12-31 0,-12 19 110,-2 0 1,9-53-1,-13 46-79,0 4 95,1-61 0,-7-16 328,0 110-611,-1 0 0,1 0 0,-1 1 0,0-1 0,-3-8 0,2 5-6,-3-6-2,-11-20-1,9 19-5,-14-34 391,-2 2-1,-55-83 1,70 120-426,-1 0-1,0 1 0,-1 0 1,0 0-1,-12-7 0,20 14 39,-27-17-103,-63-33-1,88 50 92,-23-10-20,0 0 0,0 3 0,-38-10 0,37 14 21,0 2 0,1 0-1,-1 2 1,-29 2 0,7 0 7,-27 0-88,51 5 55,7-1 0,-42 12-89,-25 22-237,-63 30-128,129-59 467,1 1-1,0 1 1,-20 16-1,15-7 20,2 1 1,1 0-1,-28 39 0,25-26-2,1 1 0,-19 41 1,-9 39 13,46-100-26,0 0 0,1 0 0,0 1 1,2-1-1,-2 29 0,4 26 1,1-67 19,-1 0-1,1 0 1,0 0-1,0 0 0,0 0 1,1 0-1,-1-1 1,1 1-1,3 5 1,6 13-7,113 231 16,-119-246-6,0 1 1,1-1-1,0 0 0,0-1 1,0 1-1,0-1 1,1-1-1,0 1 0,1-1 1,-1 0-1,1-1 0,0 1 1,9 2-1,0-1 9,1 0 0,0-2 1,0 0-1,0-1 0,27 2 0,61-3-17,-81-2 17,9 0 2,56-7 0,-52 0-2,34-8 0,70-23 37,-124 32-62,0 0-1,18-10 1,-9 4 26,97-45 293,6 2-89,-47 22 1148,-79 32-1195,14-7 818,-17 7-889,0 0-1,0 1 0,0-1 1,0 0-1,0 1 1,0-1-1,-1 0 1,1 0-1,0 0 1,0 0-1,0 0 0,-1 0 1,1 0-1,0-2 1,1-6-539,0 1 1,-1-1 0,0 0-1,-1 1 1,-1-14-1,0 4-1043,-6-25 0,-11-20-788,12 44-693,-8-34 1,10 10-2385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34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31 172 6953,'-3'-3'73,"0"1"0,1-1 1,-1 0-1,1 1 1,0-1-1,0 0 0,0 0 1,0 0-1,0-1 1,1 1-1,-1 0 1,1-1-1,0 1 0,0-1 1,0 1-1,1-1 1,-1 1-1,1-1 0,0-4 1,0 7-42,0-1 1,1 1 0,-1 0-1,0 0 1,1 0-1,-1 0 1,1-1 0,-1 1-1,1 0 1,0 0-1,-1 0 1,1 0-1,0 0 1,0 0 0,1-1-1,15-11 187,-13 10-163,8-6-15,0 1 1,1 1 0,1 0-1,-1 0 1,1 1-1,0 1 1,0 1 0,1 0-1,28-4 1,-22 6-42,25 1 1,-38 1 5,-4 0 2,0 0 1,0 1-1,0-1 1,0 1-1,0 0 1,0 1-1,-1-1 1,1 1-1,0-1 1,-1 1-1,1 0 1,-1 0-1,4 4 1,-1-3 7,0 2 19,-1-1 1,1 1-1,-1 0 1,0 1-1,0-1 1,0 1-1,-1 0 1,0 0-1,0 0 1,0 1-1,-1-1 1,4 11-1,-2 0 76,0 0 0,-1 0-1,2 24 1,-1 20 281,-2 83-1,-4-71-47,-5 175 486,-3-122-571,1 0-63,8 133 202,1-256-347,-1 1 0,0 0 0,1-1 0,-1 0 0,1 1 0,0-1 0,0 1 0,0-1 0,1 0 0,-1 0 0,1 1 1,3 4-1,-5-8-22,0 0 1,1 0-1,-1 0 0,0 0 1,0 1-1,0-1 1,0 0-1,0 0 1,0 0-1,0 0 0,0 0 1,0 0-1,0 0 1,0 0-1,0 0 1,0 0-1,0 0 1,1 0-1,-1 0 0,0 0 1,0 0-1,0 0 1,0 1-1,0-1 1,0 0-1,0 0 0,0 0 1,0 0-1,0 0 1,1 0-1,-1 0 1,0 0-1,0 0 1,0 0-1,0 0 0,0 0 1,0-1-1,0 1 1,0 0-1,0 0 1,1 0-1,-1 0 0,0 0 1,0 0-1,0 0 1,0 0-1,0 0 1,0 0-1,0 0 1,0 0-1,0-8-231,0 0-365,1 0-209,-1 3 199,1 1 0,-1-1-1,0 0 1,-1 0 0,1 1 0,-2-8 0,-9-16-4002,-4 4 573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34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74 230 7937,'-21'-19'1161,"14"12"-2,0 1 0,0-1 0,0-1 0,1 1 0,-10-15 0,14 15-714,2 14-488,0-6 43,0 0 1,0 1 0,1-1 0,-1 0 0,0 0 0,0 0 0,1 0 0,-1 0 0,1 0 0,-1 1-1,1-1 1,-1 0 0,1 0 0,0-1 0,-1 1 0,1 0 0,0 0 0,1 1 0,1 2 0,4 5 3,1 1-3,0 0 0,8 16 1,2 2-13,40 49 0,-52-70 30,-2-2 15,0 0-1,0 0 1,1-1 0,-1 1 0,1-1-1,0 0 1,1 0 0,9 5-1,-11-7 196,-1 0 0,1 0 0,0-1 0,0 0 1,0 0-1,0 0 0,0 0 0,1-1 0,-1 1 0,0-1 0,7-1 0,-3 0 193,0 0 0,1 0 0,-1-1 0,10-4 0,2-2-118,-1-2 1,0 0 0,0-1 0,33-25 0,41-43 226,-72 59-888,-2-1 1,34-45-1,-39 45-1988,14-31 0,-25 47 1526,-1-1-1,1 1 1,-1-1-1,1-7 1,-1-8-8204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2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0 537 5236,'2'-5'76,"-1"0"-1,1 1 0,-1-1 0,0 0 1,-1 0-1,1 0 0,-1 0 0,0 0 1,0 0-1,-1-7 0,0-7 530,1-24 767,6 69-1539,-2-7 162,1-1 0,1 0-1,0 0 1,16 29 0,-21-44 59,1 0 0,0 0 1,0 0-1,0-1 0,0 1 0,0 0 0,0-1 1,1 0-1,-1 0 0,5 4 0,-5-5 69,1 0 0,-1 0 0,0-1 0,0 1 1,0 0-1,1-1 0,-1 1 0,0-1 0,0 0 0,1 0 0,-1 0 0,0 0 0,1 0 0,-1-1 0,0 1 0,0 0 1,3-2-1,2-1 50,0 0 1,13-7 0,162-101 149,75-63-375,-155 104 26,10-6-156,15-10-862,-47 30-4257,-73 51 1294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2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19 984 2588,'0'0'39,"-1"0"0,1 0 0,-1 0 0,1-1-1,-1 1 1,1 0 0,-1 0 0,1-1 0,-1 1 0,1 0 0,0 0-1,-1-1 1,1 1 0,-1-1 0,1 1 0,0 0 0,-1-1 0,1 1-1,0-1 1,-1 1 0,1-1 0,0 1 0,0-1 0,0 1-1,-1-1 1,1 1 0,0-1 0,0 1 0,0-2 0,-2-22 1673,1 11-904,-3-26 1296,3-51 0,1 60-1920,0 30-308,0 0 5,0 0 117,1-1 0,-1 1 1,0 0-1,0 0 1,1 0-1,-1 0 0,0 0 1,0 0-1,1 0 1,-1 0-1,0 0 0,0 0 1,1 1-1,-1-1 1,0 0-1,0 0 0,1 0 1,-1 0-1,0 0 1,0 0-1,0 0 0,1 1 1,-1-1-1,0 0 1,0 0-1,15 16-44,1 0 21,5 0 13,28 15 1,-41-26 38,-1-1-1,1 0 1,1 0 0,-1-1-1,1 0 1,-1 0 0,10 1-1,-12-4 42,0 1 0,0-1 1,0 0-1,0 0 0,0-1 0,0 0 0,-1 0 0,1 0 0,0-1 0,0 0 0,7-4 0,9-5 14,0-2 0,-1 0 1,21-19-1,62-56-107,43-46-597,70-64-1047,86-56-2183,-199 175 1266,-35 28 926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0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5001 2105 1908,'11'-10'774,"9"-10"2035,-18 18-2515,0-1-1,1 0 1,-1 0-1,0 0 1,-1 0-1,1 0 1,0 0 0,-1 0-1,0-1 1,0 1-1,0-1 1,0 1-1,1-6 1,-3 9-258,1-1 1,0 0-1,0 0 1,-1 1-1,1-1 0,0 0 1,-1 1-1,1-1 1,0 0-1,-1 1 0,1-1 1,-1 0-1,1 1 1,-1-1-1,0 1 0,1-1 1,-1 1-1,0-1 1,1 1-1,-1 0 1,-1-1-1,-18-8 457,13 7-264,-71-26 1994,-5-2-959,37 8-901,-43-27 0,-7-12 15,-94-67-80,-29-6-222,109 74-73,-131-71-32,68 30 77,143 83-43,28 16-5,-220-123-65,88 56 90,-96-61-43,37-3-2,176 120 23,-153-107-46,72 55 16,-14-6 76,-29-19-116,-23-29 38,94 66-5,38 29 47,-1 1 0,-2 2 0,-68-32-1,43 31-2,-84-20 0,-34 7-56,33 15 14,-110 10-176,232 10 202,8 0-2,0 1 0,1 0 0,-16 4 0,16-3 4,-72 18-74,-3 1 29,-85 33 1,79-21-19,75-27 43,-1 0 23,0 1 0,-36 17 0,40-13-26,1 0-1,-1 1 1,2 1-1,-18 18 1,-76 88-99,71-70 131,-31 35-124,61-74 36,0 0 0,0 0 1,1 1-1,0 0 0,-9 21 1,0 16 32,-21 96 1,27-97-36,3-10-190,2 0 0,1 0 0,2 61 0,2-86 273,1-2 1,0 1 0,3 12 1,-2-15-6,0 0 1,0 1-1,1 0 1,4 8-1,-1 0-8,8 23-44,38 75-1,25 20-52,-48-96 109,24 28-16,4-2-38,-52-61 54,93 91-10,18 9-6,74 74 26,-90-65-42,-64-69 31,39 45 0,91 82-47,-152-158 49,193 161-23,-5-19 32,12 9-24,-154-116 18,-56-44-2,153 112-15,-32-36 8,-33-25 11,-44-27 10,127 67-10,-119-65-18,21 9 12,127 44 0,-44-34 75,-50-22-65,-83-21-14,126 25 10,-61-17 20,94-5 134,-176-10-121,0 1 0,0-1 0,0-1 0,-1 0 0,14-4 0,39-20 159,-47 19-150,72-37 124,34-28-24,33-34-5,-130 90-100,95-70 130,171-143 133,-211 157-242,-43 39-75,116-106 89,-22 7 1132,-110 109-1049,-1-1 0,-2 0 0,-1-2 1,23-46-1,-35 62-87,-2 0 1,1 0-1,-1 1 1,-1-1-1,0 0 1,0-1-1,-2-19 1,1 9-33,0 13-16,-1 1 1,0 0-1,-2-13 1,-13-28 61,-62-135 13,65 159-71,-26-36 0,31 49-28,-7-10-10,-1 0-1,-25-24 1,28 33-130,0 0 0,0 2 0,-1-1 0,-1 1 0,0 1 0,0 1 0,0 0 0,-1 1 0,0 1 0,-1 0 0,-21-4 0,10 3-616,-1 2 1,-46-3 0,-13 8-1684,76 0 1566,-1 1 0,1 0 1,0 1-1,0 0 0,0 1 0,-18 7 0,28-9 676,0 0 1,0-1-1,0 1 1,1 0-1,-1 0 1,0 0-1,0 0 1,1 0-1,-1 1 1,-2 1-1,-4 8-1167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1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22 5505,'-1'0'56,"1"0"0,-1 0 0,0-1 1,1 1-1,-1 0 0,0 0 1,1 0-1,-1-1 0,1 1 1,-1 0-1,1 0 0,-1-1 1,1 1-1,-1-1 0,1 1 1,-1 0-1,1-1 0,-1 1 0,1-1 1,0 1-1,-1-2 0,0 2 4,1-1 0,0 0 0,-1 1 0,1-1 0,0 1 0,-1 0 0,1-1-1,-1 1 1,1-1 0,-1 1 0,1 0 0,-1-1 0,1 1 0,-1 0 0,1-1-1,-1 1 1,0 0 0,1 0 0,-1 0 0,1 0 0,-2-1 0,2 1-52,0 0 0,0 0 1,-1 0-1,1 0 0,0 0 0,0 0 1,0 0-1,0 0 0,0 0 1,-1 0-1,1 0 0,0 0 0,0 0 1,0 0-1,0 0 0,0 0 0,0 0 1,-6-5 4658,15 5-10282,-4 0 5283,1 1 1,-1 1-1,0-1 0,0 1 0,0 0 1,0 0-1,0 0 0,0 1 0,4 3 1,11 5-679,8 1-91,3 3 99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67 5981,'-2'0'118,"-2"0"-35,2 0-21,1 0 0,-1 0-1,0 0 1,0 0 0,0 0 0,0 0-1,1-1 1,-1 1 0,0-1 0,-3 0-1,-8-13 428,-14-15 652,23 23-884,3 5-211,1 0-1,-1 0 1,1 0 0,-1 0-1,0 0 1,1 0 0,-1 0-1,0 0 1,0 1 0,0-1-1,1 0 1,-1 1 0,0-1-1,-2-1 1,1 2 643,2 0-653,-1 0 0,1 0 0,0 0 1,0 0-1,0 0 0,0 0 0,0 0 0,0 0 0,0 0 0,-1 0 0,1 0 0,0 0 0,0 0 0,0 0 0,0 0 0,0 0 0,0 0 0,-1 0 0,1 0 0,0 0 0,0 0 0,0 0 0,0 0 0,0 0 0,0 0 1,0 0-1,-1 0 0,1 1 0,0-1 0,0 0 0,0 0 0,0 0 0,0 0 0,0 0 0,0 0 0,0 0 0,0 0 0,0 0 0,0 1 0,-1-1 0,1 0 0,0 0 0,0 0 0,0 0 0,-1 3-22,-2 1 593,3-3-592,0-1 0,-1 0 0,1 1 0,0-1 0,0 0 0,-1 1 0,1-1 0,0 0 0,0 1 0,-1-1 0,1 1 0,0-1 0,0 0 0,0 1 0,0-1 0,0 1 0,0-1 0,0 1 0,-3 3 1144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3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51 1632,'0'-1'0,"0"0"0,0 0 0,0 0 0,0 1 0,-1-1 0,1 0 0,0 0 0,-1 0 0,1 1 0,0-1 0,-1 0 0,1 1 0,-1-1 0,1 0 0,-1 1 0,1-1 0,-1 1 0,1-1 0,-1 0 0,0 1 0,1 0 0,-1-1 0,0 1 0,1-1 0,-1 1 0,0 0 0,0-1 0,1 1 0,-1 0 0,0 0 0,-1-1 0,-2 0 1,-9-3 42,12 4-27,0 0 0,0 0 0,0 0 0,0-1 0,0 1 0,0 0 0,0-1 0,0 1 0,0-1 0,0 1 0,0-1 0,0 0 0,0 1 0,0-1 0,-1-1 0,-2-2 144,4 3-166,0 1-1,0 0 1,-1-1-1,1 1 0,0 0 1,0-1-1,-1 1 0,1 0 1,0-1-1,0 1 1,0-1-1,0 1 0,-1-1 1,1 1-1,0 0 0,0-1 1,0 1-1,0-1 1,0 1-1,0-1 0,0 1 1,0 0-1,1-2 1,-1 2 17,0 0 1,1-1-1,-1 1 1,0 0-1,1 0 1,-1-1 0,0 1-1,1 0 1,-1 0-1,1-1 1,-1 1 0,0 0-1,1 0 1,-1 0-1,1 0 1,-1 0 0,1 0-1,-1 0 1,1-1-1,-1 1 1,1 1 0,11-2 393,-12 1-391,1 1 57,0-1 0,-1 1 0,1-1 0,0 1 0,-1 0 0,1 0 0,0-1 0,-1 1 0,1 0 0,-1 0 0,1 0 0,-1 0 0,1-1 0,-1 1 0,0 0 0,1 0 0,-1 2 0,0-3-62,2 6 612,2 11 7578,-21-17-7633,16 0-554,-1 0 954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5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0 978 5745,'0'-62'2152,"1"60"-2098,-1 0-1,0 0 0,0 1 1,0-1-1,1 0 1,-1 0-1,1 0 0,-1 1 1,1-1-1,2-3 0,15-18 421,-13 18-369,20-21 251,1 1 0,34-25 0,122-75 35,110-55-216,50-28-124,-77 53 630,-181 106-300,-76 44-359,3-1-17,-1 0-1,-1 0 1,10-9 0,-19 15-110,1 0 0,-1 0 0,0 0 0,0 0 0,0-1 0,1 1 0,-1 0 0,0 0 0,0 0 0,0-1 0,1 1 0,-1 0 0,0 0 0,0-1 1,0 1-1,0 0 0,0 0 0,0-1 0,0 1 0,0 0 0,1 0 0,-1-1 0,0 1 0,0 0 0,0-1 0,0 1 0,0 0 0,0 0 0,0-1 0,-1 1 0,1-1-17,0 1 1,-1 0-1,1 0 0,0 0 0,-1 0 1,1 0-1,0 0 0,-1 0 0,1-1 1,-1 1-1,1 0 0,0 0 1,-1 0-1,1 0 0,0 1 0,-1-1 1,1 0-1,0 0 0,-1 0 1,1 0-1,0 0 0,-1 0 0,1 1 1,0-1-1,-1 0 0,1 0 0,-32 25-2566,9-10 1394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6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91 6417,'-3'-12'652,"-1"0"0,2 0 0,-2-14 0,0 0 345,1 23-1132,3 3 133,0 0 0,-1 0 0,1 0 0,0 1-1,0-1 1,-1 0 0,1 0 0,0 0 0,0 0 0,0 0-1,-1 0 1,1 1 0,0-1 0,0 0 0,0 0 0,-1 0-1,1 0 1,0 1 0,0-1 0,0 0 0,0 0 0,0 0-1,-1 1 1,1-1 0,0 0 0,0 0 0,0 1 0,0-1-1,0 1 1,-65 153 385,13-37-268,48-109-131,-3 11 117,0 0 0,-7 29-1,13-44 3,0 1-1,0 0 1,1-1 0,0 1-1,0 0 1,0-1-1,0 1 1,1 0 0,-1 0-1,1-1 1,0 1-1,1-1 1,-1 1 0,1-1-1,4 9 1,-4-11-71,0 0 0,0 0 0,-1 0 0,1 0-1,1 0 1,-1-1 0,0 1 0,0-1 0,1 1 0,-1-1 0,0 0 0,1 0 0,3 1 0,2 1-13,0-1 1,16 1-1,-1-1-130,26-1 0,-24-1-92,82-3-965,202-25-5748,-242 25 4572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6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0 675 7457,'0'-2'98,"1"0"-43,0 0-1,-1 0 0,1 0 0,0 1 0,0-1 1,0 0-1,0 0 0,1 0 0,-1 1 1,0-1-1,1 1 0,-1-1 0,4-1 1,4-7 342,-2 3-216,0 0 0,0 0 0,1 1 0,-1 0 0,1 1 0,14-8 0,187-94 454,-60 39-499,-134 60-130,225-97 52,-40 20-50,67-29-16,-228 98 23,88-43 148,-82 36 14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5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325 171 7821,'-1'-5'176,"-1"1"0,1-1 0,0 1 1,0-1-1,1 0 0,0 0 0,-1 1 1,1-1-1,1 0 0,-1 0 0,2-6 1,0 5 184,0 0 0,1 0 0,-1 1 0,1-1 1,6-7-1,-1 0 362,1-1 22,-6 10-502,-1-1-1,1 1 0,-1-1 1,4-8-1,-4 6-181,-3 9-231,-7 10 91,-47 44 72,23-26 28,-3 4-3,-121 132 94,139-146-105,4-4-8,0 0 1,-18 30 0,29-41 8,-1-1 1,1 0 0,0 1-1,1-1 1,-1 1-1,1-1 1,0 1 0,0 5-1,0-8 2,1 0 0,0 0-1,0 0 1,0 0 0,1 0-1,-1 0 1,0 0 0,1 0-1,-1-1 1,1 1 0,0 0-1,0 0 1,0 0 0,0-1-1,0 1 1,0 0 0,0-1-1,0 1 1,0-1 0,1 1-1,-1-1 1,1 0 0,-1 0-1,3 2 1,5 2 21,0-1 1,0 0-1,0 0 0,18 3 1,-7-2-37,24 2 0,30-5-419,-31-1-37,105-3-1851,-5-15-1600,-61 6 965,-8 3 472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00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221 141 3700,'-1'-1'34,"1"0"-1,0-1 0,-1 1 1,1 0-1,-1 0 1,1 0-1,-1 0 0,1-1 1,-1 1-1,0 0 0,1 0 1,-1 0-1,0 0 0,0 1 1,0-1-1,0 0 1,0 0-1,-2-1 0,-24-13 657,20 11-507,-5-2 208,9 5-293,0-1-1,0 1 1,0-1-1,0 0 1,0 0-1,0 0 1,1 0-1,-5-5 1,6 6-64,-1 0 0,1 0 0,0 0 0,0 0 0,0 1 0,0-1 0,-1 0 1,-1 0-1,-9-6 151,12 7-127,-1-1-1,0 1 1,1 0-1,-1-1 1,0 1 0,1 0-1,-1-1 1,0 1-1,0 0 1,1 0 0,-1 0-1,0 0 1,0 0-1,1 0 1,-1 0 0,-1 0-1,-2 1-133,2-2 85,1 0 0,0 1-1,-1-1 1,1 0 0,0 0-1,0 0 1,-1 0-1,0-2 1,-2 0 17,-57-37 92,58 38-120,-3 0-6,6 2 1,1 8-3253,0-6 2903,1 1-1,-1-1 1,1 0 0,-1 0 0,1 0-1,0 0 1,-1 0 0,4 1 0,5 6-556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39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749 1262 2404,'-7'-6'1401,"5"5"-1071,0 1-1,0-1 1,1-1 0,-1 1-1,1 0 1,-1 0 0,-1-3 0,2 1-145,0 3-120,1-1 0,0 1 0,0 0 0,0 0 0,0 0 0,0-1 0,0 1 0,0 0 0,0 0-1,0 0 1,-1 0 0,1-1 0,0 1 0,0 0 0,0 0 0,0 0 0,-1 0 0,1 0 0,0 0 0,0-1 0,0 1 0,0 0 0,-1 0-1,1 0 1,0 0 0,0 0 0,-1 0 0,1 0 0,0 0 0,0 0 0,0 0 0,-1 0 0,1 0 0,0 0 0,0 0 0,0 0 0,-1 0 0,1 0 155,-1 13-489,1-9 277,-1-1 0,1 1-1,0-1 1,0 1-1,0 0 1,1-1 0,1 6-1,3 11 64,-5-17-59,1 1-1,0-1 1,0 0-1,0 1 1,0-1-1,3 5 1,9 19 157,-10-21-115,-1 0 0,1-1 0,6 10 1,9 8 69,-9-10 87,1-1 0,14 14-1,-19-22-99,0 0-1,0-1 0,0 1 0,0-1 0,1 0 0,0 0 0,-1 0 1,13 3-1,1-1 89,1-1 0,40 3 1,40-6 255,-69-1-334,-26 0-80,-1 0 0,1-1 0,-1 1 0,0-1 0,1 0-1,6-2 1,3-2 96,24-7 212,40-20 0,6-8-66,-56 27-152,8-5 363,43-28 0,-64 35-331,-1-1-1,0 0 1,-1-1-1,0 0 1,11-17-1,46-75-20,-44 64-43,-16 28 39,-2-1 0,1-1 1,-2 1-1,9-24 0,-8 11-19,-2 0 0,0 0 0,-2 0 0,-2-1 0,1-31 0,-3 49-115,-1-1-1,0 1 1,0 0 0,-1 0-1,0 0 1,-1 0-1,0 0 1,-6-13-1,-10-24-26,15 34 7,-1 1 1,-8-15-1,1 7 14,-1 1 0,-20-21 0,19 24 0,-2-3-22,-21-19-1,21 23 22,-15-14-28,-43-33-1,56 49 24,-1 1 1,0 1 0,0 1 0,-23-9-1,-174-45-31,131 42 6,84 22 33,-46-13-12,-53-8 0,41 16-36,-94 3 1,86 2 27,17 0-15,49 0 37,-1 1-1,1-1 1,0 0-1,-1 1 1,1-1-1,-1 1 1,1-1-1,0 1 1,0 0-1,-1-1 1,1 1-1,0 0 0,0 0 1,0 0-1,0 0 1,0 0-1,-2 2 1,-6 6 5,-21 15-21,2 2 1,1 1 0,2 0-1,-33 47 1,38-45-4,7-9-31,-18 34 0,23-38 22,1 1 0,1 0 0,0 1 0,1-1 0,1 1 0,0 0 0,0 21 0,-1 80 115,2 1-123,3-45-44,0-41 7,0-28 63,0 0 0,0 0 1,1 0-1,0 0 1,0 0-1,0 0 0,1 0 1,0 0-1,3 5 1,7 44-11,-1-19-3,13 35-82,-20-62 97,0 0 0,0-1 0,1 1 0,1-1 0,-1 0 0,8 7 0,-5-8 9,-1 0-1,2 0 0,-1-1 1,1 0-1,-1-1 1,2 0-1,-1 0 1,0-1-1,1 0 1,17 4-1,7 0 20,61 6 0,-67-11-31,15 0 27,58-1 1,-50-3-39,-44 1 19,1-1 0,-1 1 0,1-1 0,8-3 0,15-2 19,7-1-17,39-12 1,-29 6 10,76-21-4,-115 31-15,15-4 82,1-1 0,37-18-1,-49 19 23,-1 1-1,1-1 0,-2-1 0,1 0 1,-1-1-1,19-19 0,-14 9 30,-2 0-1,0-1 0,12-25 1,-13 17-12,-1-1 0,-1-1 0,-2 0 0,-1 0 0,-2-1 0,6-50 0,-11 49-35,-3-52 1,0 74-87,0-1 1,-1 1-1,-4-12 1,-2-6-5,3 4 7,-1 0 1,-15-34 0,11 30 17,-24-52-50,33 76 33,-34-61-45,18 38 16,-1 0 0,-30-31 0,31 41 14,0-1 0,-2 2-1,0 1 1,-1 0 0,0 2 0,-33-16-1,17 13-10,0 1-1,0 3 1,-41-9 0,49 15-9,-1 1 0,1 1 0,-59 1 0,68 2 10,13 1 20,0 0 0,0 0 0,0 0 0,0 0-1,0 1 1,-9 3 0,-14 7-26,0 1 1,1 1-1,-36 23 0,48-25 17,-5 2-2,2 1 0,-27 23 0,29-21 13,-30 32-1,32-31 10,-8 10-39,-30 44 1,35-45 16,-84 113-7,48-65-17,36-49-35,2 0 1,0 2-1,-18 39 0,31-58 35,1 1 0,0-1 1,0 1-1,1 0 0,0 0 0,0 0 0,1 1 0,0 9 0,1 44-97,0-57 130,1 0 0,0 0 0,0 1 0,1-1 0,-1 0 0,5 9 0,18 34-16,-15-32 20,6 10 7,1 0-1,2-2 1,0 0 0,1-1-1,2-1 1,30 28-1,-25-28-7,1-1 0,43 27-1,-66-47 7,55 30 16,-50-28-4,1-1 0,-1 0 0,1 0-1,17 2 1,-6-3-6,30-1-1,-39-1 2,0-1-1,0-1 1,0 1-1,17-6 1,85-39-30,-104 42 21,50-24 47,98-64-1,-21-11 136,-117 87-151,-1 0 1,-1-2 0,-1 0 0,22-30 0,-29 34-43,-1-1 1,-1 0 0,0 0 0,8-23 0,-12 28-106,-1-2 1,0 1 0,-1 0 0,0-1 0,0 1 0,-1-1-1,-1-20 1,0 26-8,0-1-190,0 1 1,-1-1-1,0 1 0,0-1 1,-2-6-1,2 10-31,0-1 0,-1 1 1,1 0-1,-1 0 0,1 1 0,-1-1 0,0 0 1,0 0-1,0 1 0,-1 0 0,-2-4 0,3 5-47,1 0-1,-1 0 1,0 0 0,1 0-1,-1 0 1,0 0-1,0 1 1,0-1 0,1 1-1,-5-1 1,-6 0-1962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0 253 3976,'0'-58'5507,"0"58"-5478,1 2-205,59 59 363,-17-18-141,-5-3-33,59 61 291,-93-98-167,0 1 0,0-1 0,1 0-1,-1 0 1,1 0 0,0-1 0,5 3 0,-6-4-10,-1 0-1,0 0 1,0-1 0,0 1 0,1-1 0,-1 0 0,0 0-1,1 0 1,-1-1 0,0 1 0,0-1 0,0 1 0,5-3 0,5-2 120,0-1 0,-1 0 0,17-12 1,38-31 193,-28 16-116,60-64 1,-64 59-169,38-51-1,-21 7 179,-47 75-434,-3 4-49,-1 0-1,1 0 1,0 0-1,-1 0 1,1 0-1,-1-1 1,0 1-1,0 0 0,0-6 1,-12 9-3577,9 1 3379,0-1-1,0 0 1,-1 1-1,1-1 1,0 1 0,0 0-1,0-1 1,0 1 0,0 0-1,-3 2 1,-6 3-1192,-6 2-527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0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17 154 10201,'-1'0'140,"0"1"-1,0-1 1,1 0 0,-1 0 0,0 1-1,0-1 1,1 0 0,-1 0 0,0 0-1,0 0 1,0 0 0,0 0 0,0 0-1,0 0-84,1 0 1,0 0-1,0 0 0,-1-1 0,1 1 0,0 0 0,0 0 0,0 0 0,-1 0 0,1 0 0,0-1 0,0 1 0,0 0 0,-1 0 0,1 0 0,0-1 0,0 1 0,0 0 0,0 0 0,0-1 0,0 1 0,0 0 0,-1 0 0,1-1 0,0 1 0,0 0 0,0-1-34,0 0-1,1 0 1,-1 0-1,0 0 0,0 0 1,1 0-1,-1 0 0,0 0 1,1 0-1,-1 0 1,1 0-1,-1 1 0,1-1 1,-1 0-1,1 0 0,0 1 1,-1-1-1,1 0 1,0 1-1,1-2 0,22-14-15,0 1 0,36-16 0,-33 19-4,1 1 0,-1 1-1,34-7 1,-49 14-2,66-11-12,-11 11 30,-66 3-8,0 0-1,1 0 1,-1 1 0,1-1-1,-1 0 1,1 1 0,-1-1 0,0 0-1,1 1 1,-1 0 0,0-1-1,0 1 1,1 0 0,-1 0 0,0-1-1,0 1 1,0 0 0,0 0-1,0 0 1,2 3 0,-2-2 21,1 1 1,0 0 0,-1 0-1,0 1 1,0-1 0,0 0-1,0 0 1,1 6 0,-1 1 16,-1-1 1,0 1-1,0 0 1,-1-1-1,-1 11 1,0-15-56,1 1 0,-1-1 1,-1 0-1,1 0 0,-1 0 0,-4 7 0,-2 3-334,-3 8-1021,-15 26-5152,23-40 4142,0-1 213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4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42 211 1312,'0'-22'222,"0"13"3353,-13 8-2709,12 0-627,0 0 0,0 0 0,0 0 0,0 1 0,0-1 0,0 0 0,0 0 0,1-1 0,-2 0 0,1 1-56,0 1 0,-1-1 1,1 1-1,-1-1 0,1 1 1,0 0-1,-1-1 0,1 1 0,-1 0 1,-2 0 980,4 0-1162,0 0 2,0 0 0,0 1 0,0-1 0,0 0 0,0 0 0,1 0 0,-1 0 0,0 1-1,0-1 1,0 0 0,0 0 0,0 1 0,0-1 0,0 0 0,0 0 0,0 0 0,0 1 0,0-1 0,0 0-1,0 0 1,0 0 0,0 1 0,0-1 0,0 3 531,9-2-239,4-1-162,0 0 0,0-1 0,20-4 0,24-7-69,139-19 5,-53 11-39,123-10 25,-28 14-89,-153 11 8,231-4 56,-46 9 70,9 0-47,-172-5-48,8-7-25,5 1 44,-95 9-8,13 0 43,39-9-1,-74 11-453,0-1 1645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6985,'0'0'-41,"0"9"-110,0 60 539,0-67-366,0 1 0,1-1 0,0 0 0,-1 0 0,1 0 0,0 0 0,0 0 0,0 0 0,0 0 0,0 0 0,3 3 1,18 20 260,-18-22-227,-1 0 8,0 0-1,0 0 1,0 0-1,1 0 1,-1-1-1,1 0 1,0 0-1,0 0 1,-1 0-1,1-1 1,7 3-1,-1-3 211,0 1-1,0-2 1,15 1 0,-14-1-72,-10 0-177,0 0 0,0-1-1,1 1 1,-1 0 0,0 0-1,0 0 1,0-1 0,0 1-1,0 0 1,1-1 0,-1 1-1,1-2 1,10-6 139,0-2-1,-1 1 1,0-1 0,0-1-1,9-12 1,41-59 105,66-129 1247,-118 191-1305,-1 6-1384,6 14-6095,-13 0 7087,0 1-1,0-1 1,0 0 0,0 1-1,0-1 1,0 1 0,0-1-1,0 1 1,0-1-1,0 1 1,0 0 0,-1 0-1,1-1 1,0 1 0,1 1-1,7 10-970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67 6085,'-68'0'1313,"68"0"-1290,-1 0-1,1 0 1,0 0-1,-1 0 1,1 0-1,-1 0 1,1 0-1,0 0 1,-1 0 0,1 0-1,0-1 1,-1 1-1,1 0 1,-1 0-1,1 0 1,0-1-1,-1 1 1,1 0 0,0 0-1,0-1 1,-1 1-1,1 0 1,-1-1-1,1 0 23,0 1-1,0 0 1,0 0-1,-1-1 1,1 1-1,0 0 1,0 0-1,-1-1 1,1 1-1,0 0 1,-1 0-1,1-1 1,0 1-1,-1 0 1,1 0-1,0 0 0,-1 0 1,1 0-1,0 0 1,-1 0-1,1 0 1,0 0-1,-1-1 355,0 1-378,1 0-1,0 0 0,0 0 0,0 0 1,0-1-1,0 1 0,0 0 1,0 0-1,0 0 0,0 0 0,0-1 1,0 1-1,0 0 0,0 0 0,0 0 1,0 0-1,0-1 0,0 1 0,0 0 1,0 0-1,0 0 0,0 0 0,0-1 1,0 1-1,0 0 0,0 0 0,1 0 1,-1 0-1,0 0 0,0-1 0,0 1 1,0 0-1,0 0 0,0 0 0,0 0 1,1 0-1,11-6 356,1 2 0,0 0 0,25-5 0,45-2 8,-41 6-103,18 0-191,128-3 17,-75 8-120,50 0 2,16 4 152,-85 0-72,140 8 15,-47-7-59,-2 0-8,162-2 43,-58-2 80,-189-1 97,-63 0 227,1 0-958,-16 0-10421,-30 0 9446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6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96 104 2604,'-1'-2'147,"0"1"1,0-1-1,0 1 0,0-1 0,0 1 0,-1-1 0,1 1 0,-1 0 1,1 0-1,-1-1 0,-2 0 0,-2-3 386,-11-8 959,13 10-1150,0 0-1,0 0 0,1 0 1,-1-1-1,1 0 0,-5-5 1,6 7-84,0-1 0,0 1 0,0 0 0,-4-4 0,-5-4 1093,23 10-1326,26 3 119,62-2 0,-38-1-86,191 0-3,-71 0-65,78 0-15,176 0 57,-134 0-57,-16 3 18,-172-1-16,107 2 17,123-4 243,-333-1-30,-11 1-258,1 0 0,-1-1 1,0 1-1,1 0 0,-1 0 0,0 0 1,0 0-1,1-1 0,-1 1 0,0 0 0,0 0 1,1 0-1,-1-1 0,0 1 0,0 0 0,1-1 1,-1 1-1,0 0 0,0-1 0,0 1 0,0 0 1,0 0-1,1-1 0,-1 1 0,0 0 0,0-1 1,0 1-1,0-1 0,0 1 0,0-1-3,-1 1-1,1-1 0,0 1 0,0 0 1,-1-1-1,1 1 0,0 0 1,0-1-1,-1 1 0,1 0 1,-1-1-1,1 1 0,0 0 0,-1-1 1,1 1-1,0 0 0,-1 0 1,1 0-1,-1 0 0,1-1 0,-1 1 1,1 0-1,-1 0 0,1 0 1,-1 0-1,1 0 0,0 0 0,-1 0 1,1 0-1,-1 0 0,0 0 1,-3 0-315,-4-2-91,-11 0-973,-21-1-1,-35 0-1754,26 3 1670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3:46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169 191 6461,'-15'-4'534,"0"0"0,1-2 0,0 0 0,0 0 0,1-1 0,-1-1 0,2 0 0,-1-1 0,-19-19 0,25 22-97,2 1-253,16 3-168,141 2 272,96 0 251,-215-2-499,36-6 0,-14 2-12,236-17 63,-268 22-86,366-20 11,-148 10 64,25-1 204,-215 9-182,91-2 1112,-142 5-811,8 16-13460,-8-16 13030,4 6-1353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01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418 1 1248,'-18'8'16,"-2"2"-12,-2 0 16,-2 0-12,0 1-24,-29 11-84,24-10 40,0 0 0,0 0 44,2 0 8,1 0 8,-26 12 4,28-11-60,3-1-208,1 0 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0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174 122 6057,'-4'3'285,"-1"0"1,0-1-1,1 1 1,-1-1 0,0 0-1,-7 2 1,12-4-245,-6 4 1230,11-2-1078,13-1-207,24 0 243,65-3-41,160-28-184,-246 28-6,320-29-22,-193 27 12,72 4 139,-182 0 1846,-37 0-1412,-10 0-536,-65-6-100,-59 6 70,-38 0 44,-42 7 19,-13 9-74,176-13 11,-40 2 59,-55 2 369,32-7 247,2 0-191,111 0-542,2 0-105,2 0 165,16 0 9,1-1 0,-1 0 0,26-6 1,163-22-38,159-9-196,-65 14 79,-147 16-28,43 4-332,-199 4 525,-4 0-6,-27 0-34,-38 6 1,-79 12 28,85-13 1,-217 22 47,117-12-21,-71 12 38,223-26-156,13 0-30,21 1 69,-21-2 63,179 2 22,-91-2-49,108-8-1,39-5 2,-54 3 13,59 6 171,-241 4-118,-4 0-55,-6-1-19,4 1 18,0 0 1,-1 0-1,1 0 1,0 1 0,-6 1-1,-95 24 63,83-21-92,14-3-18,0 0 1,-1 0 0,-12 0-1,155-1 85,-50-8-7,-74 4 12,-1 1-17,-7 2-22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05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1934 499 2652,'0'-1'47,"0"-1"1,0 1-1,0-1 0,0 1 0,-1 0 0,1-1 0,0 1 1,-1 0-1,1-1 0,0 1 0,-2-2 0,0 1 104,0-1-1,0 1 1,0 0 0,0 0-1,-4-2 1,2 2 1,-145-101 1959,15 34-1551,101 54-440,-1 1 0,-63-17 0,80 26-131,-7-1 1,-36-5 0,-19 0 63,-74 0 130,53 9 24,-12 2-132,99 0-75,-1 1 1,1 0-1,0 0 1,0 2-1,-22 5 0,-14 5 9,-141 40-63,-3 22 364,95-26-17,70-33-236,-42 30-1,53-32-52,0 0 1,2 2 0,0 0-1,-14 19 1,15-14-4,-19 35-1,29-47 22,-1 1-1,1-1 0,-4 15 1,4-11-4,-2 7 3,1 1 1,0 0-1,2-1 1,0 1-1,2 0 1,1 26-1,0-44-14,0 0 0,0 0 0,1 0 0,0 0 0,-1 0 0,1 0 0,0 0 0,1 0 0,-1 0 0,0-1 0,1 1 0,-1 0 0,1-1 0,0 1 0,0-1 0,3 3 0,0 2 37,3 0 34,0 1 0,1-1 1,0 0-1,0-1 0,0 0 0,0-1 0,16 7 1,-6-4 17,0-1 1,1 0-1,-1-2 1,36 5-1,68 1 210,1-10-173,-76-1-95,-13-1-15,0-1 0,37-6 1,46-5 3,86-4-4,53-7 88,10-12-37,-49-8 286,-128 20-35,-49 12 488,62-26 1,-99 36-730,5-2 149,-1 0 1,0 0-1,1-1 0,-2 0 1,1 0-1,9-9 0,-5 1-97,0 0-1,-2 0 1,1-1-1,-2 0 1,9-18-1,0-3-73,16-44-1,15-86 27,-41 129-174,-2 0 1,-2-1 0,0-74-1,-3 94-122,-1 9 12,1 0-1,-2 0 0,1 0 0,-1 0 0,0 0 0,-1 0 0,-3-12 0,3 15-134,0-1 0,0 1 1,-1 0-1,0 0 0,-3-5 0,4 7 104,0 1 0,0 0 0,0 0 0,0 0 0,0 0-1,-1 0 1,1 0 0,-1 1 0,1-1 0,-1 1-1,0 0 1,0 0 0,-4-2 0,-2 1-525,-1 0 0,0 0 0,1 1 0,-1 0 0,0 1 0,0 0 0,-18 2 1,12 2-81,-17 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06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1668 298 4960,'-1'-1'73,"-1"1"-1,1-1 0,-1 1 0,1-1 1,0 0-1,0 1 0,-1-1 0,1 0 0,0 0 1,0 0-1,0 0 0,0 0 0,0 0 1,0-1-1,0 1 0,0 0 0,1 0 0,-1-1 1,0 0-1,-1-1-26,0 0-1,0 0 1,0 0 0,-5-4 0,-2 1-44,-1 0 0,1 1 1,-1 0-1,0 0 0,-1 1 0,1 1 0,-1-1 1,0 2-1,-12-3 0,-99-6 97,98 10 1,-217-12 1209,109 7-734,-147-9-12,128 11-547,133 3-32,10 1 8,1-1 0,-1 1 0,1 1 0,-15 2 0,6 2 5,0 0 1,1 1-1,0 0 0,0 1 0,0 1 1,1 0-1,-21 17 0,-56 55-40,56-49 62,-5 7 5,-11 8-4,3-9 11,26-21 49,-24 22 0,44-35-88,-1 0 1,1 0-1,0 1 0,0-1 1,0 0-1,1 1 0,-1-1 1,1 1-1,0-1 0,0 1 1,0 0-1,0 0 0,0 4 1,0 8-19,1 29 0,0-23 34,0 173-63,0-187 63,1 0-1,1 0 1,-1 0 0,2 0-1,-1-1 1,5 11 0,-1-3-3,0 2-5,36 95 173,-36-99-162,1 0 0,0-1 0,1 0-1,0-1 1,1 0 0,13 14-1,-9-13 28,1-2 0,0 1 0,0-2 0,1 0 0,22 10 0,-24-13 53,1-1 1,0 0-1,0 0 1,0-2 0,25 4-1,-39-7-90,40 4 162,0-1-1,74-4 0,-93-1-120,1-2 0,33-9 1,-30 6-21,68-19 36,72-27-26,-140 44-31,121-46 26,-123 46-32,46-20 58,68-38 0,-19-7 44,24-32-8,-74 52 204,-62 49-248,66-59 1225,-65 57-1045,0-1 0,0 0 0,-1 0 1,0-1-1,0 0 0,-1 0 0,4-11 1,-6 10-131,-1 0 1,1 0-1,-2 0 1,0 0-1,0-13 1,0 10-40,1-78 171,-2 70-194,0 9-16,0 0-1,-2 0 1,1 0-1,-1 0 1,-7-19-1,4 14-9,-5-16 3,-14-35 1,18 54-72,0 1 0,-1-1 0,0 1 1,-1 0-1,0 1 0,-1 0 0,0 0 0,-22-20 0,29 31 42,-6-7-149,-1 1-1,0 0 1,0 1 0,-1 0 0,0 0 0,-14-5 0,17 8-53,-1 0 0,1 0 0,-1 1 0,0 0 0,1 1 0,-1 0 0,0 0 0,0 0 0,0 1 0,0 1 0,0-1 0,-12 3 0,-60 14-2050,69-14 1779,-1 1-1,1 0 1,0 0-1,0 1 0,1 1 1,-1 0-1,1 1 1,0-1-1,-15 16 0,20-18 144,-2 2-240,0 1-1,-6 8 1,-7 10-593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10.6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627 212 3504,'-56'-16'388,"44"11"-114,-1 1 0,0 1 0,0 0 0,0 0 0,-24 0 1,25 3-198,0 1 1,1 0-1,-1 0 1,0 1 0,1 1-1,0 0 1,-1 0 0,1 1-1,0 1 1,-10 6 0,-1 1 22,2 1 0,-1 0 0,-26 26 0,38-32-50,2 1-1,-1-1 0,1 2 0,0-1 0,0 1 1,1 0-1,1 0 0,-1 1 0,1 0 0,-4 12 1,3-3-10,1 0 0,0 0 0,2 1 0,-3 35 0,6-46-36,1 54 7,1-39 24,11 47 0,0-27 196,34 79 1,-41-112-129,-1 1 1,1-1 0,11 13-1,-12-16-37,1-1 73,0 1 0,0-1 0,1 0 1,0-1-1,0 0 0,1 0 0,-1 0 0,1-1 0,0 0 1,1-1-1,-1 0 0,1 0 0,0-1 0,0 0 0,16 3 1,8-3 187,63-1 1,-71-2-262,-10 0-1,0-1 0,21-4 0,-17 1 21,41-8 454,0 1 405,-51 9-700,0-1 1,0 0-1,0 0 0,-1-1 0,14-8 1,-9 5-87,0-2 1,0 1-1,0-2 1,-1 1-1,-1-2 1,0 0-1,12-14 1,-10 10-101,0-2 0,-2 1 0,0-1 1,0-1-1,9-23 0,3-21 2,-18 46-49,-1 0 1,0 0 0,-2 0-1,0 0 1,-1-1-1,-1-22 1,0 24-8,1 2 0,-1 0 0,-1 0-1,0 0 1,0 0 0,-2 1-1,-4-19 1,-18-46-2,23 73-4,-32-82-26,27 69 39,-4-7-8,-1 1-1,-22-34 1,28 49-14,0 0 1,-1 1-1,0 0 1,0 0-1,-1 0 1,0 1-1,0 0 1,0 0-1,-1 1 1,-12-5-1,-10-2-9,0 2-1,-63-13 1,35 16-74,-118 2 1,136 5 42,30 1 21,1 0 1,-1 0-1,0 2 1,-19 6-1,-36 16-238,63-24 245,-10 5-206,0 0 0,0 1 0,1 1 0,-1-1 1,2 2-1,-1 0 0,-18 19 0,24-22 41,-12 12-751,-16 21-1,25-29 208,-12 22-1,19-27 481,-1 0 0,1 1 1,0-1-1,0 1 0,0-1 0,1 1 0,-1 8 0,1-8-254,0 0 0,1 0 1,0 1-1,0-1 0,1 0 0,-1 0 0,1 1 0,1-1 1,-1 0-1,4 7 0,5 5-962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16.2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7 2664,'0'-1'69,"0"1"1,0-1-1,0 1 0,-1 0 0,1-1 1,0 1-1,0 0 0,-1 0 0,1-1 1,0 1-1,-1 0 0,1-1 0,0 1 1,-1 0-1,1 0 0,0 0 0,-1 0 1,1-1-1,0 1 0,-1 0 0,1 0 1,-1 0-1,1 0 0,0 0 0,-1 0 1,1 0-1,-1 0 0,1 0 0,0 0 1,-1 0-1,1 0 0,-1 0 0,1 0 1,-5 1 4389,-12-1-3458,-1 0 719,8 0-456,-7 0-1133,16 0-90,1 2 1254,-1 20-15617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0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5 553 7705,'3'-36'2315,"-3"36"-2290,0 0 0,0-1 0,0 1 0,0 0 0,0 0 0,0 0 0,-1 0 0,1 0 0,0 0 0,0 0 0,0-1 0,0 1 0,0 0 0,-1 0 0,1 0 0,0 0 0,0 0 0,0 0 0,0 0 0,-1 0 1,1 0-1,0 0 0,0 0 0,0 0 0,0 0 0,-1 0 0,1 0 0,0 0 0,0 0 0,0 0 0,0 0 0,-1 0 0,1 0 0,0 1 0,0-1 0,0 0 0,0 0 0,0 0 0,-1 0 0,1 0 0,0 0 0,0 0 1,0 1-1,0-1 0,0 0 0,0 0 0,0 0 0,0 0 0,-1 0 0,1 1 0,0-1 0,0 0 0,0 0 0,0 0 0,0 0 0,0 1 0,0-1 0,0 0 0,0 0 0,0 0 0,0 1 0,0 6-85,0-6 58,-1 1 1,1 0 0,0-1-1,0 1 1,0-1 0,0 1-1,1 0 1,-1-1 0,0 1-1,1 0 1,1 2 0,9 15 212,1-1 0,17 20-1,-28-37-125,-1-1-1,1 1 0,0-1 0,-1 1 1,1-1-1,0 1 0,-1-1 0,1 1 1,0-1-1,-1 0 0,1 1 0,0-1 1,0 0-1,-1 0 0,1 1 0,0-1 1,0 0-1,0 0 0,-1 0 0,1 0 0,0 0 1,0 0-1,0 0 0,-1 0 0,1 0 1,0-1-1,0 1 0,0 0 0,-1-1 1,1 1-1,0 0 0,0-1 0,-1 1 1,1-1-1,0 0 0,3-2 73,0 0 0,0-1 0,-1 1 0,6-8-1,-4 5-77,168-197 346,-13 11-45,-82 95 232,-68 84-505,0 1 91,0 0 0,-2 0 0,1-1 0,-2 0 0,8-15 0,-33 56-12656,2-3 8892,9-14 1990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7697,'0'18'-24,"0"-13"-4,0-3 16,0 1 12,16-3-6497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09:25:20.5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23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943 56 4392,'-93'-29'2289,"3"9"-1331,46 16-640,-58 2 1,84 2-282,8 0-14,1 1 0,-1 0 0,1 1 0,0 0 0,-1 0 0,1 1 0,-12 6 0,-2 0 40,22-9-62,-16 5 98,0 2 0,1 0 0,0 0 0,-24 16-1,-21 15 417,-68 54-1,118-82-500,-11 7 17,-35 38 0,7 5-79,44-51 47,1 0 0,-1 0 1,1 1-1,1 0 1,0-1-1,-4 14 1,4-2-16,1-1 0,0 39 0,3-46 18,-1 2 5,2-1-1,-1 1 0,2-1 0,5 24 1,28 80-22,-28-99 23,1-1 0,1 0 0,1 0-1,13 18 1,-12-23 5,1 0 0,0-1 0,1-1 0,0 0 0,19 12 0,-7-7 14,1-1-1,0-1 1,38 14-1,-60-27-25,76 32 55,3-2 23,-68-27-14,0 0 0,1 0 0,24 1 0,4-4 494,-41-1-522,-1-1 0,1 1 0,-1 0 1,1-1-1,0 1 0,-1-1 0,1 0 0,-1 0 0,1 0 1,2-1-1,14-8 153,0-1 0,0-1 0,17-15 0,85-66 571,-112 86-704,36-29 731,-1-1 0,49-53 0,-85 82-746,-2 0 0,1 0 0,-1 0 0,-1-1 0,1 0 0,-2 0 0,1-1 0,5-18-1,-4 2-16,-1 1-1,1-48 1,-6-42 173,-1 107-173,0 0 0,0 0 0,-1 1-1,0-1 1,-5-14 0,0 5 27,-2-13 18,6 18-50,-1 0 1,-1-1-1,0 1 1,0 1-1,-10-15 1,7 13-19,0 0 1,-1 0-1,-1 1 1,0 0-1,-1 0 1,-12-10-1,-48-32-56,51 41 45,0 0 0,-1 2 0,-1 0 0,0 2 0,0 0 0,-30-7 1,30 13-17,0 0 1,-44 1-1,57 2 9,1 1 9,-1 0 0,1 0-1,0 1 1,0 0 0,0 0 0,-14 6 0,3-1 7,-3 1-4,0 0-14,-28 13-1,28-9 31,0 1 0,1 0 1,0 2-1,1 0 0,0 1 0,1 1 1,1 1-1,-21 27 0,12-8 1,1 0 1,2 2-1,-34 74 0,46-86-26,3-9-10,1 1 1,0 0 0,2 0-1,-7 27 1,12-36 13,-1 1 1,2-1-1,-1 1 0,1-1 1,1 1-1,0-1 0,0 1 0,1-1 1,1 0-1,0 1 0,0-1 1,1-1-1,7 16 0,-4-12 7,0 0 0,0-1-1,2 1 1,-1-2 0,1 1-1,17 14 1,-4-5 3,2-2 0,0 0 0,44 24 0,-48-33 10,37 14 0,-55-23-11,28 9-5,43 10 0,-40-15 17,1-1 0,0-2 0,0-1 0,42-4 0,-67 1-11,0 1-1,-1-2 0,1 1 1,12-6-1,-4 2 8,136-60 67,-81 27 13,-61 32 45,0-1 0,0-1 1,17-17-1,-20 17-2,-1 0 0,0 0 1,0-1-1,-1 0 0,0-1 1,-1 1-1,0-1 0,-1 0 0,0 0 1,2-14-1,-3 8-122,-1-1 0,1-19 0,-3 21-22,2-6 32,-2-1 1,0 0-1,-2 0 0,0 1 1,-2-1-1,-11-40 0,13 55-14,-8-25 19,-16-37-1,18 50-31,-1 2-1,-1-1 1,0 1-1,-2 1 1,0 0-1,-17-19 0,28 35 9,-14-16-26,-1 2 0,-34-28 0,41 36 6,-1 0-1,0 0 1,-1 1-1,0 0 1,0 1-1,0 0 1,0 1-1,-1 0 1,0 1-1,-18-3 1,14 4-115,-1 0-1,0 2 1,1 0-1,-1 0 1,0 2-1,-25 5 1,16 2-706,1 1 1,0 1-1,1 1 1,0 2-1,-37 27 1,49-33 91,1 1 0,0 1 0,0 0 0,1 0 0,1 1 0,-1 1 0,2-1 0,0 2 0,0-1 0,-6 14 0,0 7-1288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25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4131 6745,'0'1'34,"0"-1"1,0 0-1,0 1 1,0-1 0,0 1-1,0-1 1,0 1-1,0-1 1,0 1 0,0-1-1,1 0 1,-1 1-1,0-1 1,0 1 0,0-1-1,1 1 1,-1-1-1,0 0 1,0 1 0,1-1-1,-1 0 1,1 1-1,9 0 922,-6-1-923,2-4 42,-3 1-62,53-58 187,-52 58-186,52-44 158,158-95-55,-91 69-124,49-29 6,122-51-42,-68 49 26,151-62-22,-98 42 160,165-77 125,-136 63-182,150-62-94,-155 66-5,80-44 19,-338 156 10,313-146 3,-266 125-14,195-85-60,90-30 93,-123 48 42,84-46-42,-133 58-22,-51 24 20,-16 10-13,36-18-24,-45 23 25,165-68 40,-61 40 113,-1 3-102,-65 19-69,29-13 168,135-44-27,-45 22-152,126-22 10,-386 116 12,156-37-9,268-48 17,-69 30-6,126-4-49,-469 60 51,153-13-4,235-11-26,-194 17 38,201-6-11,-127 8-2,-75 7-41,-222 3 46,64 0-11,183 1 0,-173 6 14,-25-2-1,259 21 17,-235-18-16,258 25 20,-43 6-39,-281-36 16,119 25-26,-121-24 26,85 26 13,-52-13 14,-1 3 0,44 25 0,35 28 53,-35-24-45,-66-37-23,148 72-57,-53-34 25,-36-17 27,145 74 0,-73-30 27,34 13 38,-106-54-58,44 21-8,-34-12 49,40 27-22,-10 3-3,-69-40 17,66 42 249,1-4-67,-71-44-164,29 15-12,66 43 33,-95-55-79,164 113 105,-186-123-101,0 1 1,-1 2 0,-2 1 0,27 33 0,8 18 91,-36-44-75,106 137 790,-68-99-644,25 33-114,18 23 870,2 15-819,-62-78-89,-7-8-13,33 41 62,-66-91-49,-1-2 0,-1 1-1,1 0 1,-1-1-1,0 1 0,4 9 1,-5-11 211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26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585 271 5264,'0'-16'605,"1"12"-165,-1-1 0,0 0-1,-1-8 1,0 12-371,1 0-1,0-1 1,-1 1-1,1 0 1,-1-1 0,0 1-1,1 0 1,-1-1-1,0 1 1,0 0-1,0 0 1,1 0-1,-1 0 1,-1 0-1,1 0 1,-1-1-1,-12-7 482,-1 0 0,1 1 0,-25-9 0,27 13-376,1 0-1,-1 1 1,1 0 0,-1 1 0,0 1-1,-14-1 1,20 2-99,2 0-44,1-1 0,0 2 0,-1-1 0,1 0 0,0 1 0,0-1 0,-1 1 0,1 0 0,0 0 0,0 0 0,0 0 0,-4 3 0,-38 19 320,-37 22 769,81-45-1112,-51 36 242,47-32-245,1 0 1,-1 0-1,1 1 0,0 0 1,0 0-1,0 0 1,-3 7-1,-13 22 27,9-17-39,-8 20 0,8-12 19,-8 29 1,15-41-14,1 0 0,1 0 0,0 0 0,-1 20 0,0 16 66,-13 74 0,11-94-15,2-8-56,2-1-1,0 23 1,1-38 6,0-1 1,1 0 0,0 0 0,0 0 0,0 0 1,0 0-1,1 0 0,-1 0 0,1-1 0,0 1 0,2 3 0,7 15 6,20 55 38,-10-14-105,15 38 99,-27-80-20,-5-11-14,0-1 0,1 1 0,8 13 0,-6-13-21,-3-3 20,1-1 0,-1 0 0,1 0 0,0-1 0,0 1-1,0-1 1,10 6 0,-1-2 7,1-1 0,0 0 0,0-1 0,1-1 0,31 8 0,-22-8-9,0-2 0,0-1 0,39 0 0,201-3 76,-245-1-76,1-2-1,27-6 1,-40 8-3,18-5 10,29-10 0,-45 12 16,1 0 0,-1-1 0,0 0 1,16-12-1,-21 13 28,0 0 0,-1 0 1,1-1-1,-1 0 1,-1 0-1,1 0 0,-1 0 1,1-1-1,3-8 1,0-6 166,9-29 0,-13 37-220,3-10 151,-1 0 0,-2 0 0,0 0 0,0-36 0,-3 42-121,1 5 19,-1 1 0,-1-1 0,0 1-1,0-1 1,-1 1 0,-6-18 0,8 28-48,-62-181 1395,49 146-1198,-1 0 1,-2 1-1,-36-57 0,29 57-226,-2 0 0,-29-31 0,5 19-903,-1 3-1,-91-61 1,73 61-1941,-1 2 1,-87-35-1,79 44-409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4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36 6465,'7'-5'49,"9"-7"156,-16 12-110,1-1 0,0 0 0,-1 0 0,1 0 0,-1 0 0,1 0 0,-1 0 0,1 0 0,-1 0-1,0 0 1,1 0 0,-1-1 0,0 1 0,0 0 0,0-2 2834,-10 12-1150,10-8-1708,0-1 1,-1 0-1,1 1 0,0-1 1,-1 1-1,1-1 0,-1 0 0,1 1 1,-1-1-1,1 0 0,-1 0 1,1 1-1,-1-1 0,1 0 0,-1 0 1,1 0-1,-1 0 0,0 0 1,1 1-1,-1-1 0,1 0 0,-1 0 1,1 0-1,-1-1 0,0 1 1,-2 0 386,2 3-222,1-3-227,0 0-1,0 0 1,0 1-1,0-1 1,0 0-1,0 0 0,0 0 1,0 1-1,0-1 1,0 0-1,0 0 1,0 0-1,0 1 0,0-1 1,0 0-1,0 0 1,0 0-1,0 1 1,0-1-1,0 0 0,0 0 1,0 0-1,-1 0 1,1 1-1,0-1 0,0 0 1,0 0-1,0 0 1,-1 0-1,1 0 1,0 1-1,0-1 0,-1 0 206,1 2-188,1-1 0,-1 1 1,0 0-1,0 0 0,-1 0 1,1-1-1,-1 5 0,-2-6-27,3-1 1,0 1 0,0 0-1,-1 0 1,1 0 0,0 0-1,-1 0 1,1 0 0,0 0-1,-1 0 1,1 0-1,0 0 1,0 0 0,-1 0-1,1 0 1,0 0 0,-1 0-1,1 0 1,0 0 0,-1 1-1,1-1 1,0 0 0,0 0-1,-1 0 1,1 0-1,0 1 1,0-1 0,-1 0-1,1 0 1,0 0 0,0 1-1,0-1 1,-1 0 0,1 0-1,0 1 1,0-1 0,0 0-1,0 1 1,0-1 0,-1 1-1,-6 1-36,7-2 37,-1 0 1,1 1 0,0-1 0,0 0-1,0 1 1,-1-1 0,1 0-1,0 1 1,0-1 0,-1 0-1,1 0 1,0 1 0,-1-1-1,1 0 1,0 0 0,-1 1 0,1-1-1,0 0 1,-1 0 0,1 0-1,0 0 1,-1 0 0,1 0-1,0 1 1,-1-1 0,1 0-1,-1 0 1,1 0 0,0 0 0,-1 0-1,1 0 1,-1-1 0,1 1-1,0 0 1,-1 0 0,0 0-1,-2 0-9,2 0 1,1 0-513,0 1 520,0-1 1,0 0-1,0 1 0,0-1 0,0 0 0,0 0 0,-1 1 0,1-1 1,0 0-1,0 1 0,0-1 0,0 0 0,-1 0 0,1 1 0,0-1 0,0 0 1,0 0-1,-1 0 0,1 1 0,0-1 0,0 0 0,-1 0 0,1 0 0,0 0 1,0 1-1,-1-1 0,1 0 0,0 0 0,-1 0 0,1 0 0,0 0 0,-1 0 1,1 0-1,0 0 0,0 0 0,-1 0 0,1 0 0,0 0 0,-1 0 1,1 0-1,0 0 0,-1 0 0,-2-1-24,2 1 4,-11 8-26,12-8 47,0 0 1,-1 0-1,1 0 0,0 0 0,0 0 1,0 0-1,-1 0 0,1 0 1,0 1-1,0-1 0,-1 0 0,1 0 1,0 0-1,0 0 0,0 0 1,-1 0-1,1 1 0,0-1 0,0 0 1,0 0-1,0 0 0,-1 1 0,1-1 1,0 0-1,0 0 0,0 0 1,0 1-1,0-1 0,0 0 0,0 0 1,0 0-1,0 1 0,0-1 1,-1 0-1,1 0 0,0 1 0,0-1 1,0 0-1,1 0 0,-1 1 0,0-1 1,0 0-1,0 0 0,0 1 1,0-1-1,0 0 0,0 0 0,0 4-31,0-3 34,-6 1 3,0 1-4,5-3-6,-6 0-1263,6 0 649,4 0-1327,-2 0 1947,1 1-1,0-1 1,-1 0-1,1 1 1,-1 0 0,1-1-1,-1 1 1,1 0-1,-1 0 1,1 0 0,-1 0-1,0 0 1,0 0-1,1 0 1,1 2 0,-1 0 0,0-1 1,0 0-1,1 0 1,-1-1-1,5 4 1,-7-5-4,0 0 1,0 0-1,0 0 1,0 0 0,1 0-1,-1 0 1,0 0-1,0 0 1,0 0 0,0 0-1,0 0 1,0 0-1,0 0 1,0 0 0,0 0-1,1 0 1,-1 0-1,0 0 1,0 0-1,0 0 1,0 0 0,0 0-1,0 1 1,0-1-1,0 0 1,0 0 0,0 0-1,0 0 1,0 0-1,0 0 1,0 0 0,0 0-1,0 0 1,0 1-1,0-1 1,0 0-1,0 0 1,0 0 0,0 0-1,0 0 1,0 0-1,0 0 1,0 0 0,0 1-1,0-1 1,0 0-1,0 0 1,0 0 0,0 0-1,0 0 1,0 0-1,0 0 1,0 0-1,0 0 1,0 0 0,0 0-1,-1 1 1,1-1-1,0 0 1,0 0 0,0 0-1,0 0 1,-9 4 18,8-4-19,-42 14 1,-17 7 27,48-15-23,7-4-4,0 0 1,1 0-1,-11 3 1,15-5 24,14-1-147,-7-3 136,1 1 0,12-5-1,-9 7-5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7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27 236 5765,'0'-1'110,"0"0"0,0 0 0,0 1 1,0-1-1,0 0 0,0 1 0,0-1 1,0 0-1,-1 0 0,1 1 0,0-1 1,-1-1-1,-10-3 689,11 4-780,-1 0 0,1 1 0,-1-1 0,1 1 1,-1-1-1,0 1 0,1-1 0,-1 1 0,0-1 0,1 1 1,-1 0-1,0-1 0,0 1 0,-1 0 0,1-1-16,0 1 150,1 7-297,1-4 143,-1 1-1,2-1 1,-1 1-1,0-1 1,1 0-1,-1 0 1,1 1 0,0-1-1,0 0 1,0 0-1,3 2 1,1 3 2,42 73-6,-35-57 145,1-1 0,17 24 0,-30-46-11,10 10 438,-3-8 3818,-4-19-3334,1-28-1000,9-126-96,-13 122-90,0 48 117,-1-1 1,0 1-1,0 0 0,0-1 1,0 1-1,1 0 0,-1 0 1,0-1-1,0 1 0,1 0 1,-1 0-1,0 0 0,1-1 1,-1 1-1,0 0 0,1 0 1,-1 0-1,0 0 0,0 0 1,1-1-1,-1 1 0,1 0 1,-1 0-1,0 0 0,1 0 1,-1 0-1,0 0 1,1 0-1,-1 0 0,0 0 1,1 0-1,-1 1 0,0-1 1,1 0-1,-1 0 0,0 0 1,1 0-1,-1 0 0,0 1 1,0-1-1,1 0 0,-1 1 1,41 40-28,6 4 54,19 15-11,-59-54 81,-6-5 53,1 1 0,-1-1 0,0 1 1,1-1-1,0 0 0,-1 0 0,1 0 0,0 0 1,-1 0-1,1 0 0,0-1 0,0 1 0,0 0 1,4 0-1,-6-2-113,0 1 0,1-1 1,-1 0-1,0 1 0,0-1 0,0 0 1,1 1-1,-1-1 0,0 0 0,0 0 1,0 1-1,0-1 0,0-1 0,0-4 12,9-55 140,8-71-14,-13 14-2252,-4 118 1863,0-1 0,0 0 0,-1 0 0,1 1 0,1-1 0,-1 0 1,0 1-1,0-1 0,0 0 0,0 1 0,0-1 0,1 0 0,-1 1 0,0-1 0,0 0 0,1 1 0,-1-1 0,1 1 0,-1-1 1,0 1-1,1-1 0,0 0 0,1 0-308,-1 1 1,1-1-1,-1 1 1,1 0-1,-1 0 1,1 0-1,-1 0 1,1 0-1,1 0 1,1 0 129,6 0-1283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8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68 479 6389,'3'2'3924,"-3"-6"-4308,-1 0 533,0 0 0,0 0 1,0 0-1,-1 0 0,0 0 0,1 0 1,-6-6-1,2 2 79,1-2-55,0-1 1,0 1-1,1-1 0,-4-21 1,4 16-100,-7-37-151,3 0 1,-1-81-1,9 131-47,-1 0 0,1 0 0,0 0 0,0 0-1,0 0 1,0 0 0,0 1 0,1-1 0,-1 0-1,1 1 1,0-1 0,0 1 0,0 0 0,3-3-1,-1 0-183,-1 0-133,1 1 1,-1 0 0,1 0-1,-1 1 1,1-1-1,1 1 1,-1 0 0,0 0-1,1 0 1,-1 0-1,1 1 1,0 0-1,8-3 1,13 1-2285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9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20 158 7013,'-7'16'156,"1"-3"96,0 2 380,6-13-372,0-12-264,27-18 16,-10 11-92,4-4-168,3-3-260,7-3-444,2 1-677,43-25-1775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39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83 380 5497,'-8'-15'825,"-1"1"0,-1-1 0,0 1 0,-24-24 0,27 33-602,7 5-223,-1 0-1,1 0 1,0 0 0,0 0 0,0 0-1,0 0 1,0 0 0,0 0-1,-1 0 1,1 0 0,0 0-1,0 0 1,0 0 0,0 0-1,0 0 1,0 0 0,-1 0 0,1 0-1,0 0 1,0 0 0,0 0-1,0 0 1,0 1 0,0-1-1,0 0 1,0 0 0,0 0-1,0 0 1,-1 0 0,1 0-1,0 0 1,0 1 0,0-1 0,0 0-1,-1 17-210,2-9 247,-1-3-36,0 0 0,1-1 0,0 1 1,0 0-1,0 0 0,0-1 0,1 1 0,3 7 0,1 2 12,-3-7-4,2 6-9,0 0 0,1 0 0,1 0-1,14 20 1,-18-29 105,14 16-253,-16-19 266,0 0 0,0 0 0,0 0 0,1 0 0,-1 0-1,0 0 1,1 0 0,-1 0 0,1 0 0,-1-1 0,1 1-1,2 0 1,-3-1-27,0 0 0,-1 0 0,1 0-1,0 0 1,-1-1 0,1 1 0,-1 0-1,1 0 1,0-1 0,-1 1 0,1 0-1,-1-1 1,1 1 0,-1 0 0,1-1-1,-1 1 1,1-1 0,-1 1 0,1-1-1,-1 1 1,0-1 0,1 1 0,-1-1-1,0 0 1,0 1 0,1-1 0,-1-1-1,6-21 205,-5 18-155,7-37 122,-3 0 0,0-83 0,-4 110-261,0 7-4,-1 0 0,0 0 0,-1-1 0,-1-7 0,-4-8 0,4 16-71,0 1-1,1-1 1,-1 0-1,1-8 1,1 15-14,0 3-47,1 0 129,0 0 1,0 1 0,0-1-1,0 0 1,0 1 0,1-1-1,-1 0 1,1 0 0,0 0 0,0 0-1,-1 0 1,5 2 0,6 8-36,71 98-15,-37-42 409,-45-102 1277,-1-114-1567,0 51-2795,0 95 2473,1 0 1,-1 0-1,0 0 1,1-1-1,-1 1 1,1 0-1,0 0 0,0 0 1,0 0-1,0 0 1,0 1-1,0-1 1,0 0-1,0 0 1,1 1-1,-1-1 1,1 1-1,-1-1 0,1 1 1,3-3-1,-2 2-273,0 0 0,1 1 0,-1-1 1,1 1-1,-1-1 0,1 1 0,0 0 0,-1 0 0,1 0 0,7 0 0,4 1-830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0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0 113 6849,'1'1'72,"0"1"-1,-1-1 1,1 0 0,0 1 0,-1-1 0,1 0 0,-1 1 0,1-1 0,-1 1 0,0-1 0,1 1 0,-1 2 0,-1 21 1032,1-16-887,0 1-93,-1 5-73,1 1 0,1-1 1,0 0-1,2 1 0,-1-1 1,7 21-1,0-12-136,1 0-1,1-1 1,1 0-1,22 31 1,-32-51-157,0 0 0,0-1 0,0 1-1,0-1 1,0 1 0,1-1 0,-1 0 0,1 0 0,0 0 0,-1-1 0,1 1 0,0-1 0,0 1 0,0-1-1,0 0 1,0 0 0,0 0 0,4 0 0,-6-1 159,0 0 0,0 0 0,0 0 0,0 0 0,0 0 0,0 0 1,0 0-1,1 0 0,-1 0 0,0-1 0,0 1 0,0 0 0,0-1 0,0 1 0,-1-1 0,1 1 0,1-2 0,4-1-93,-1 0 1,0-1-1,0 0 0,0 0 0,-1-1 0,1 1 1,-1-1-1,0 0 0,5-7 0,1-6 863,-1 1-1,-1-2 1,0 1 0,-2-1-1,0-1 1,0 1 0,-2-1-1,-1 1 1,2-25 0,-3-4 693,-4-62-1,0 92-1338,-1-9-53,2 8-3552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4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6649,'4'6'184,"-2"-6"40,1 5 176,-3-1-364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1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1 275 7521,'0'-2'5,"0"1"0,0 0 0,0 0-1,0-1 1,1 1 0,-1 0 0,0 0 0,0 0 0,1 0 0,-1-1 0,1 1 0,-1 0 0,1 0 0,0 0 0,-1 0 0,2-1 0,2-4-40,-4 6 32,0 0 0,0-1 1,0 1-1,0 0 1,1-1-1,-1 1 1,0 0-1,0 0 1,0 0-1,1-1 0,-1 1 1,0 0-1,0 0 1,0 0-1,1-1 1,-1 1-1,0 0 1,1 0-1,-1 0 0,0 0 1,0 0-1,1 0 1,-1-1-1,0 1 1,1 0-1,-1 0 1,0 0-1,1 0 0,-1 0 1,0 0-1,0 0 1,1 0-1,0 1 1,0-1 12,-1 0 0,1 1 1,0-1-1,0 1 1,0-1-1,-1 1 0,1-1 1,0 1-1,-1 0 1,1-1-1,0 1 0,-1 0 1,1 0-1,-1-1 1,1 1-1,0 2 0,4 4 57,52 52 116,39 42-75,-54-55 4444,-41-53-4088,0-10-739,-1-163-97,17 180 330,-14 1 42,0-1 1,1 1 0,-1-1-1,0 1 1,0 0-1,0 0 1,1 1 0,-1-1-1,5 4 1,27 20-69,-27-18 48,36 31-27,7 5 23,-51-43 72,1 1 0,-1-1 0,1 1 0,0-1 0,-1 0 0,1 1 0,0-1 0,-1 0 0,1 1 0,0-1 0,0 0 0,-1 0 0,1 0 0,0 0 0,0 0 0,-1 0 0,1 0 0,0 0 0,0 0 0,-1 0 0,1 0 0,0 0 0,0-1 0,-1 1 0,1 0 0,0-1 0,-1 1 0,1 0 0,0-1 0,-1 1 0,1-1 0,-1 1 0,1-1 0,-1 1 0,1-1 0,-1 1 0,1-1 0,-1 1 0,1-1 0,-1 0 0,1-1 0,2-3 147,0-1-1,-1 0 1,0 1 0,2-9-1,-1 5-109,27-88 542,-16 44-631,15-105-1,-28 136-1640,-1 14-2936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1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49 8649,'2'-10'1329,"-2"10"-1294,0 0 1,0-1 0,0 1 0,0 0-1,0 0 1,0 0 0,0-1 0,0 1-1,0 0 1,-1 0 0,1 0-1,0-1 1,0 1 0,0 0 0,0 0-1,0 0 1,0 0 0,0-1 0,-1 1-1,1 0 1,0 0 0,0 0 0,0 0-1,0 0 1,-1 0 0,1-1 0,0 1-1,0 0 1,0 0 0,0 0 0,-1 0-1,1 0 1,0 0 0,0 0-1,0 0 1,-1 0 0,1 0 0,-1 0 61,1 0-91,0 0 1,-1 0-1,1 0 0,0 0 0,0 0 1,0 0-1,0 0 0,-1 0 1,1 0-1,0 0 0,0 0 0,0 0 1,0 0-1,-1 0 0,1 0 0,0 0 1,0 0-1,0 0 0,0-1 1,0 1-1,-1 0 0,1 0 0,0 0 1,0 0-1,0 0 0,0 0 1,0 0-1,0-1 0,0 1 0,-1 0 1,1 0-1,0 0 0,0 0 0,0-1 1,0 1-1,0 0 0,0 0 1,0 0-1,0 0 0,0 0 0,0-1 1,0 1-1,0 0 0,0 0 0,0-1 1,0 1 8,0 0 12,0-1-1,1 0 1,-1 1-1,0-1 1,0 1-1,0-1 1,0 0 0,0 1-1,0-1 1,0 0-1,0 1 1,-1-1-1,1 1 1,0-1-1,0 0 1,0 1 0,-1-1-1,1 1 1,0-1-1,-1 1 1,1-1-1,0 1 1,-1-1-1,1 1 1,-1-1 0,1 1-1,-1-1 1,1 1-1,-1-1 1,0 1-24,1 0 0,0 0 0,0 0 0,0-1 0,-1 1 0,1 0 0,0 0 0,0 0 0,0-1 0,0 1 0,0 0 0,0 0 0,-1-1 0,1 1 0,0 0 1,0 0-1,0-1 0,0 1 0,0 0 0,0 0 0,0-1 0,0 1 0,0 0 0,0-1 0,0 1-1,0 0 1,0 0-1,0 0 1,0-1 0,0 1-1,0 0 1,0 0 0,0 0-1,0-1 1,0 1 0,0 0-1,0 0 1,0 0-1,0-1 1,0 1 0,-1 0-1,1 0 1,0 0 0,0 0-1,0-1 1,0 1 0,0 0-1,0 0 1,-1 0-1,1 0 1,0 0 0,0-1-1,0 1 1,-1 0 0,1 0-1,0 0 1,0 0 0,-1 0-1,0 0 5,-3 1-83,2 2 61,-1-1 0,1 0-1,0 1 1,-1 0-1,1-1 1,1 1-1,-4 5 1,-10 27-25,7-18 5,5-10 24,-6 12-31,0 1 1,1 0-1,-6 28 0,11-34 28,0 0 0,1 0 0,0 1 0,1-1 0,1 1 0,1 21 0,0-34 12,0 1 1,-1-1-1,1 0 1,0 1-1,0-1 0,0 0 1,1 0-1,-1 0 1,1 0-1,-1 0 1,1 0-1,-1 0 0,1 0 1,0 0-1,0-1 1,0 1-1,2 1 1,0-1-60,0 0 1,0 0 0,1 0 0,-1-1 0,0 1 0,1-1 0,7 2-1,-4-3-154,-1 0-1,0 0 1,8-1-1,8-1-735,-1-1-1,0-2 1,34-10-1,2-5-1278,5-5 138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2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10 362 6449,'0'-56'2740,"0"56"-2740,0 0 0,0 0 0,-1-1 0,1 1 0,0 0 1,0 0-1,0-1 0,0 1 0,0 0 0,0 0 0,0 0 0,0-1 0,0 1 1,0 0-1,-1 0 0,1 0 0,0 0 0,0-1 0,0 1 0,0 0 1,-1 0-1,1 0 0,0 0 0,0 0 0,0 0 0,0-1 0,-1 1 0,1 0 1,0 0-1,0 0 0,-1 0 0,1 0 0,0 0 0,0 0 0,0 0 0,-1 0 1,1 0-1,0 0 0,0 0 0,-1 0 0,1 0 0,-1 34-45,0-16 40,1 1-1,3 29 1,4-16 11,19 50 0,-25-77 32,0-3 120,0 1 1,-1 0-1,1-1 1,0 1-1,0-1 1,1 0-1,-1 1 0,1-1 1,-1 0-1,1 1 1,2 1-1,-4-4-82,1 0-1,-1 0 1,0 0-1,0 0 0,1 0 1,-1 0-1,0-1 1,1 1-1,-1 0 0,0 0 1,0 0-1,1-1 1,-1 1-1,0 0 1,0 0-1,0 0 0,1-1 1,-1 1-1,0 0 1,0-1-1,0 1 0,0 0 1,1 0-1,-1-1 1,0 1-1,0 0 1,0-1-1,0 1 0,0 0 1,0-1-1,0 1 1,0 0-1,0-1 0,0 1 1,0-1-1,0-1 215,32-147 1184,-21 45-1318,-7 58-119,-4 41 27,4-15-437,-4 19 366,0 1 0,0 0 0,0-1 1,0 1-1,1 0 0,-1 0 0,0-1 0,0 1 0,0 0 1,0 0-1,1-1 0,-1 1 0,0 0 0,0 0 0,1 0 0,-1 0 1,0-1-1,1 1 0,-1 0 0,0 0 0,0 0 0,1 0 0,-1 0 1,0 0-1,1 0 0,-1 0 0,0 0 0,1 0 0,-1 0 0,0 0 1,1 0-1,-1 0 0,0 0 0,0 0 0,1 0 0,-1 0 1,0 0-1,1 0 0,-1 0 0,0 0 0,0 1 0,1-1 0,-1 0 1,0 0-1,0 0 0,1 1 0,-1-1 0,0 0 0,0 0 0,0 1 1,1-1-1,7 8 0,1 1 0,9 13 1,-5-6 7,-1-3 14,8 10-35,1-2 1,28 24-1,-49-45 57,1 1 0,0 0 0,-1-1-1,1 1 1,0-1 0,0 1 0,-1-1 0,1 1 0,0-1 0,0 0-1,0 0 1,0 1 0,-1-1 0,1 0 0,0 0 0,0 0-1,0 0 1,0 0 0,0 0 0,0 0 0,0 0 0,-1 0 0,1 0-1,0 0 1,0-1 0,0 1 0,0 0 0,-1-1 0,1 1 0,0 0-1,0-1 1,0 1 0,-1-1 0,1 1 0,0-1 0,0-1-1,3-2 65,-1-1-1,0 0 1,0 0-1,0 0 0,2-6 1,2-4 45,10-18 114,-1-2 0,11-37 0,-18 35-235,6-48 0,-13 73-521,3-26 332,-4 11-6743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3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137 122 7437,'0'-4'279,"0"0"1,0 0 0,0 0 0,-2-7 0,1 9-169,0 1 0,1-1 1,-1 1-1,0-1 0,0 1 1,0 0-1,0-1 0,0 1 1,0 0-1,0 0 0,-1 0 1,1-1-1,-2 0 0,2 1-87,0 0 0,0 1 0,0-1 0,0 0 0,0 1 0,0-1 0,0 0-1,0 1 1,0-1 0,0 1 0,-1 0 0,1-1 0,0 1 0,0 0 0,0 0-1,-1-1 1,1 1 0,0 0 0,0 0 0,0 0 0,-1 1 0,1-1 0,0 0 0,0 0-1,0 1 1,-1-1 0,1 1 0,0-1 0,0 1 0,0-1 0,0 1 0,0 0 0,0-1-1,-1 2 1,-2 2-23,0 1-1,0 0 1,0 0-1,1 0 0,-1 1 1,1-1-1,-3 9 1,0-3-8,0 1 6,1-1 0,0 1-1,1-1 1,0 1 0,1 0 0,-3 16-1,2-3-18,2-1-1,0 46 1,2-55 32,0-14 27,0 1 0,0-1 1,1 1-1,-1-1 0,0 1 0,1-1 1,-1 1-1,1-1 0,-1 0 0,1 1 0,0-1 1,-1 0-1,1 1 0,0-1 0,0 0 1,0 0-1,0 0 0,0 0 0,0 0 0,0 0 1,0 0-1,1 0 0,-1 0 0,0 0 0,1-1 1,-1 1-1,3 0 0,-2 0 87,-1-1-1,1 1 0,0-1 1,0 1-1,0-1 1,0 0-1,1 0 1,-1 0-1,0 0 1,0-1-1,0 1 0,0 0 1,-1-1-1,1 0 1,0 1-1,0-1 1,0 0-1,0 0 0,0 0 1,1-1-1,9-9 141,0 1-1,-1-1 0,16-21 0,18-35 246,-34 50-387,12-29-1,-20 37-111,0 0-1,0-1 1,-1 1 0,3-20-1,-5 21-15,2 0-16,-2-1 0,1 1 1,-1-1-1,-1 0 1,-1-11-1,1 16-31,-1 0 0,1 0 0,-1 0 0,1 0 0,-1 0 0,0 0 0,-3-4 0,3 6-82,1 0 0,-1 0 0,1 0 0,-1 1-1,0-1 1,0 0 0,1 1 0,-1 0 0,0-1-1,0 1 1,-1 0 0,1 0 0,0 0 0,0 0-1,-5-1 1,2 1-316,1 1-1,-1-1 0,0 1 1,0 0-1,1 0 1,-1 1-1,0-1 0,1 1 1,-1 0-1,0 0 0,1 1 1,-1-1-1,1 1 1,0 0-1,-7 4 0,-15 15-1998,-1 2 197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5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1484,'-3'0'-4,"-1"0"-8,1 0-60,-2 0-108,-3 0-544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9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144 503 1656,'-17'-22'484,"-28"-28"-1,-2 0 1698,45 47-2048,-1-1 0,0 1 0,0 0 0,0 0 0,-1 1 0,-5-5 0,9 7-137,0 0 1,0 0-1,0 0 1,0 0 0,-1 0-1,1 0 1,0 0-1,0 0 1,0-1 0,-1 1-1,1 0 1,0 0-1,0 0 1,0 0 0,-1 0-1,1 0 1,0 0-1,0 0 1,0 0 0,0 0-1,-1 0 1,1 0-1,0 0 1,0 0 0,0 1-1,-1-1 1,1 0 0,0 0-1,0 0 1,0 0-1,0 0 1,-1 0 0,1 0-1,0 0 1,0 1-1,0-1 1,0 0 0,0 0-1,-1 0 1,1 0-1,0 1 1,0-1 0,0 0-1,0 0 1,0 0-1,0 0 1,0 1 0,-1 9-42,1-9 43,1 5 6,-1 0 0,1-1 0,0 1 1,0-1-1,1 1 0,2 5 1,16 31 91,-12-23-60,-1-5-3,1 0 1,-1 0 0,2-1 0,0 0-1,21 23 1,-29-35 81,1 1-1,0-1 1,-1 0-1,1 1 1,0-1-1,0 0 1,0 0-1,0 0 1,0 0-1,0 0 1,0-1-1,0 1 1,0-1-1,0 1 1,0-1-1,1 0 0,-1 0 1,0 1-1,0-2 1,4 1-1,6-1 583,-10 1-632,0 0 1,1 0-1,-1-1 0,0 1 1,0-1-1,0 0 0,1 0 1,-1 0-1,0 0 0,0 0 0,2-2 1,22-17 136,-15 10-127,74-68-5,-59 53-63,139-143-153,-60 58-725,-82 87 499,68-66-1583,-77 76 1462,-9 8 115,1-1 0,-1 1 0,1 0 0,1 1 0,-1-1 0,1 1 0,-1 1 0,11-5 0,3 6-923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49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84 801 5557,'-11'-92'411,"2"56"-98,-1 3-38,3 8-59,-13-47 679,17 64-705,2 5-108,0 0 1,0 0-1,0 0 0,0 0 0,0 1 0,-1-1 0,1 0 0,-1 1 0,0-1 0,-3-3 0,4 6-87,1 0 1,0 0-1,0 0 0,0 0 0,0-1 1,0 1-1,0 0 0,0 0 0,0 0 1,0 0-1,0 0 0,0 0 0,-1 0 1,1 0-1,0 0 0,0 0 1,0 0-1,0 0 0,0 0 0,0 0 1,0 0-1,-1 0 0,1 0 0,0 0 1,0 0-1,0 0 0,0 0 0,0 0 1,0 0-1,0 0 0,-1 0 0,1 0 1,0 0-1,0 0 0,0 0 0,0 0 1,0 0-1,0 0 0,0 0 0,0 0 1,0 0-1,-1 1 0,1-1 0,0 0 1,0 0-1,0 0 0,0 0 1,0 0-1,0 0 0,0 0 0,0 0 1,0 0-1,0 1 0,0-1 0,0 0 1,0 0-1,0 0 0,0 0 0,0 0 1,0 0-1,0 0 0,0 1 0,0 7 18,0-6-31,0 10 12,-1-9 2,1 1 0,0 0 0,0 0 0,1 0 0,-1-1 0,1 1 0,1 5-1,12 26-35,26 51 0,-38-82 72,1-1 0,-1 1 0,0 0 0,1-1 0,0 0 0,0 0 0,0 0 0,0 0 0,7 5 0,-7-7 132,-1 0 0,1 0 0,0 1 1,0-2-1,0 1 0,1 0 0,-1-1 0,0 1 0,0-1 0,5 0 0,-3 0-80,0-1 1,-1 0 0,1 0-1,0 0 1,0-1 0,-1 1-1,1-1 1,-1 0 0,1 0-1,-1-1 1,0 1-1,0-1 1,4-4 0,7-3-21,91-65 40,82-72 25,-183 143-124,274-235 382,-149 115 444,-112 106-653,-5 6 20,0-1-1,-1 0 0,19-27 0,-29 36 2113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51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5559 304 2100,'-91'-45'738,"59"31"-304,-57-20 648,-78-24-184,90 32-827,-120-23 0,22 17-57,-119 2 41,64 18 12,-96 9-36,298 3-17,-224 11 62,39 9 16,141-12-46,-123 14 58,-46 9 3,-96 17 160,299-43-223,-146 22 109,111-15-121,-165 31 59,212-37-90,-141 35-5,-116 62 10,262-95 0,-155 73 56,-95 74 43,118-56 7,-31 23 74,80-57-182,-83 71 20,141-95-36,-52 63 0,72-71 12,1 1 0,1 1 0,2 2 0,-23 51 0,44-86-1,-64 145-28,64-144 29,-19 49-15,-25 104 0,42-141 12,-3 8-5,2 1 1,-2 36 0,6 57-24,1-102 40,0 0-1,1 0 0,0 0 0,9 27 1,-9-34-5,8 26-10,1 0 0,1 0 1,2-2-1,24 44 1,-33-69 1,13 24-6,29 39 0,-28-47 18,2-1 0,0-1 0,2 0-1,0-2 1,41 27 0,123 57 57,-35-36-4,-118-54-48,74 29 35,149 36 0,-34-23-36,108 21 111,-114-30-10,109 12 129,-101-29-6,-208-27-215,281 23 476,-25-25-115,-172-12-295,-64 6-58,147-27 132,157-51-49,-91 19 53,-131 34-112,109-26-3,-21 3-11,-46 8-12,169-50-6,-269 79 10,25-8 123,113-47 1,-22-16 610,-151 72-554,-1-1 0,30-26 0,-47 37-149,11-11 107,0 0 0,-2 0 0,0-2-1,-1 0 1,0-1 0,-2 0 0,0-2 0,18-40 0,-23 42-96,-1 0 0,7-28 0,-14 44-67,26-121 185,-19 49 46,-3-1 0,-7-106 0,-1 159-206,-1-1 1,0 1-1,-9-25 0,6 27-31,2 3-2,-2-8-12,-1 0-1,-2 1 1,-20-39-1,-55-94-68,73 137 64,-1 1 0,-2 1 0,0 0 0,-1 0 0,-21-19 0,27 29 11,-12-11-21,-38-29 0,11 14-8,-1 1-1,-102-51 1,88 58-22,0 3-1,-2 2 1,-106-21 0,0 21-360,-86 10-513,183 11 345,-1 4 0,-119 18 0,57 3-1506,-197 60 0,190-36-28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54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57 7809,'-40'0'1200,"23"0"-537,15 0-444,5 0-123,162 0 92,-109 0-132,61-1 73,-91-1-53,0 0 1,25-7 0,78-17 3006,-129 26-3070,0 0-1,0 0 0,0 0 1,0 0-1,0 0 0,-1 0 0,1 0 1,0 0-1,0 0 0,0 0 1,0 0-1,0-1 0,0 1 1,0 0-1,0 0 0,-1 0 1,1 0-1,0 0 0,0 0 1,0 0-1,0-1 0,0 1 1,0 0-1,0 0 0,0 0 1,0 0-1,0 0 0,0-1 1,0 1-1,0 0 0,0 0 0,0 0 1,0 0-1,0 0 0,0-1 1,0 1-1,0 0 0,0 0 1,0 0-1,0 0 0,0 0 1,0 0-1,0-1 0,1 1 1,-1 0-1,0 0 0,0 0 1,0 0-1,0 0 0,0 0 1,0 0-1,0 0 0,0 0 0,1-1 1,-1 1-1,0 0 0,0 0 1,0 0-1,0 0 0,0 0 1,1 0-1,-1 0 0,-12-3-38,0 0 0,0 1-1,-19 0 1,-39 1-30,36 1 29,17 1-40,1 1-1,-1 0 1,-32 8-1,44-7 0,9-1-129,16-1-579,123-1-5177,-91 0 3572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54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89 4752,'-21'0'1508,"5"1"-676,1-2 0,-1 1 0,-19-5 0,31 4-681,-1 1 1,1-1 0,-1 1-1,1 0 1,-1 0 0,-4 1-1,-2-1 200,-87 0 2418,101 0-2748,-1 1-1,0-1 0,0 0 1,1 1-1,-1 0 0,2 0 1,19 5 66,55 2-38,102-5 0,-164-3-39,-8 0-9,171-7-9,-91 0-6,38-5 14,-62 4 40,181-28 399,-243 35-395,11-2 290,-13 3-324,1 0 0,-1 0 0,1-1 0,-1 1 0,0 0 0,1 0 0,-1 0 0,0 0 0,0-1 0,1 1 0,-1 0 0,0 0 1,1-1-1,-1 1 0,0 0 0,0-1 0,1 1 0,-1 0 0,0 0 0,0-1 0,0 1 0,0 0 0,0-1 0,1 1 0,-1-1 0,-1 0-12,1 1 0,0-1 0,-1 1 0,1 0 1,0-1-1,-1 1 0,1 0 0,-1-1 0,1 1 0,-1 0 0,1-1 0,-1 1 0,1 0 0,-1 0 1,1 0-1,-1 0 0,1-1 0,-1 1 0,1 0 0,-1 0 0,0 0 0,-15-2-2,15 2 2,-56-2-10,33 1 4,-138 3-22,81 10 26,14-1-8,-130 16-20,-124 29-157,317-55 167,5 0 36,10 1 85,18-2 114,-12 0-142,10 1 9,0-2 0,48-8 1,118-22-7,-56 8-47,69-17 111,-205 39-136,3 1-96,17-6 346,-20 6-315,0 0 1,-1 0-1,1 0 1,0-1-1,-1 1 1,1 0-1,0 0 1,-1-1-1,1 1 1,-1-1-1,1 1 1,0 0-1,-1-1 1,1 1-1,-1-1 1,0 1-1,1-1 1,-1 1-1,1-1 1,-1 0-1,1 0 1,-1 0-51,-1 1 1,1 0 0,0-1 0,-1 1 0,1 0-1,0 0 1,-1-1 0,1 1 0,0 0-1,-1 0 1,1 0 0,-1-1 0,1 1 0,-1 0-1,1 0 1,0 0 0,-1 0 0,1 0-1,-1 0 1,1 0 0,-1 0 0,-15-1-1152,13 1 753,-115 0-7618,74 0 6557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2188,'0'-1'44,"1"-1"1,-1 0-1,0 0 0,1 0 1,-1 0-1,1 0 0,-1 0 0,2-2 1,4-13 740,-4 6-41,1-2 511,-1 0 1,1-20 0,-3 16-327,0 14-771,0 10-263,0-5 102,1 1 0,-1-1 0,1 1 0,-1-1 1,1 1-1,0-1 0,0 0 0,0 1 0,1-1 0,1 3 0,6 12 23,-3 0-14,0 1 0,-1-1 0,-1 1 1,-1-1-1,2 22 0,-2 93 235,-3-92-46,0-40-110,0 1 0,-1-1 0,1 1 0,0-1 1,0 0-1,-1 1 0,1-1 0,0 1 0,0-1 1,-1 0-1,1 1 0,0-1 0,-1 0 0,1 1 1,-1-1-1,1 0 0,0 0 0,-1 0 0,1 1 1,-1-1-1,1 0 0,0 0 0,-1 0 0,1 0 1,-1 0-1,1 0 0,-1 1 0,1-1 0,-1 0 1,1 0-1,-1-1 0,1 1 0,-1 0 0,1 0 1,-1 0-1,0 0 26,0-2-8,-2-6-102,1 1-1,0 0 0,1 0 1,0-1-1,-1-7 1,2-42-23,0 34 21,0 20-3,0-1 1,1 1-1,-1-1 0,1 1 1,0 0-1,0-1 0,0 1 1,1 0-1,-1 0 0,1 0 0,-1 0 1,3-3-1,1-2-9,6-11-7,0 1-1,2 0 1,0 1-1,0 1 1,2 0-1,0 1 1,1 0-1,23-16 1,-28 23 0,-1 0 0,1 1 0,0 0-1,1 1 1,-1 0 0,16-5 0,-22 11-6,-1-1 0,1 0 0,-1 1-1,1 0 1,4 0 0,0 0-34,-8 0 58,-1 0 0,1 1-1,0-1 1,-1 0-1,1 0 1,-1 0-1,1 1 1,0-1 0,-1 0-1,1 1 1,-1-1-1,1 0 1,-1 1-1,1-1 1,-1 1 0,1-1-1,-1 1 1,0-1-1,1 1 1,-1-1-1,1 2 1,7 16-54,-1-4 38,7 18 67,-1-1-1,15 64 1,4 38 198,-26-100-311,1 1-1738,-6-28-148,1 1 0,5 10 0,-2-8-316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4:59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983 2470 2436,'18'2'1814,"-6"-1"-1406,-9-1-339,0 1 0,0-1 0,0 0-1,0-1 1,0 1 0,0 0 0,4-2-1,10-2 92,0 0-1,19-1 0,-15 2-57,127-11 604,-21 11-465,-72 3-213,243-1 28,-90 1-24,67 0-34,97 0-86,-147 0 118,105 0-19,-61 0-46,-92 0 413,-71 0 2183,-106 0-2573,0 0 30,0 0 0,0-1 0,0 1 0,0 0 0,1 0 0,-1-1 0,0 1 0,0 0 0,0 0 0,0 0 0,0-1 0,1 1 0,-1 0 0,0 0 0,0 0 0,0-1 0,1 1 0,-1 0 0,0 0 1,0 0-1,0 0 0,1 0 0,-1-1 0,0 1 0,0 0 0,1 0 0,-1 0 0,0 0 0,0 0 0,1 0 0,-1 0 0,0 0 0,0 0 0,1 0 0,-1 0 0,0 0 0,1 0 0,-1 0 0,0 0 0,0 0 1,1 1-1,8-2-16,45-13 16,19-2 3,94-6-16,-49 15 5,34 5 36,-112 2 612,-15 0 3563,-25-13-3561,1 2-453,0 0 0,0 0 0,1 1 1,4-15-1,5-26 230,5-139 383,-14 92-628,-2 59-39,-1-58 206,-1 77-298,0 1 0,-9-38 0,-14-54 23,9 38-46,12 56-28,-27-99 379,1 9-285,4 17 905,6 22-959,3 7-42,-11-56 269,1-8-310,-1-2 19,14 51-32,6 41-2,-7-36 18,-5-46 15,-6-13-170,6 22 167,20 108-4,0-1 0,0 1 0,0-1 0,-1 0 0,1 1-1,0-1 1,0 0 0,-1 1 0,1-1 0,0 1 0,-1-1 0,1 1-1,-1-1 1,1 1 0,-1-1 0,1 1 0,-1-1 0,1 1 0,-1 0-1,1-1 1,-1 1 0,0 0 0,1-1 0,-1 1 0,1 0 0,-2 0 0,-19-1-1048,11 2 1120,-231-12-1530,234 10 1408,-216-15-57,82 2 85,-70-10 27,-128-9-13,114 18 27,192 13-2,-251-13-25,72 9 19,-89 2 58,117 4-36,111 0-4,-120 1-35,187 0 26,-392 7 33,174-8-3,96-10-25,35 0 13,67 10-57,15 0 37,0 0 1,-17-4-1,20 3-40,0 0 0,0 1 0,-1-1 0,-8 2 0,-9 0-104,-167-1-59,135 5 264,58-5-64,0 0 0,0 0 0,-1 0 0,1 0 0,0 0 0,0 0 0,0 0 0,-1 0 0,1 0 1,0 0-1,0 0 0,0 0 0,0 0 0,-1 0 0,1 0 0,0 0 0,0 0 0,0 0 0,-1 0 1,1 0-1,0 0 0,0 1 0,0-1 0,0 0 0,-1 0 0,1 0 0,0 0 0,0 0 0,0 0 1,0 1-1,0-1 0,0 0 0,0 0 0,-1 0 0,1 0 0,0 1 0,0-1 0,0 0 0,0 0 1,0 0-1,0 0 0,0 1 0,0-1 0,0 0 0,0 0 0,0 0 0,0 1 0,0-1 0,0 0 1,0 1 35,0 0-37,0 12 1,-1-3 0,1-9 7,0 0 0,0 1-1,0-1 1,0 0 0,0 1 0,0-1 0,0 1-1,0-1 1,1 0 0,-1 1 0,0-1 0,1 2 0,2 4 3,0 1 1,-1-1-1,0 1 1,2 10-1,2 12 4,-4-19-14,0 0 1,-1 19 0,0-19 2,1 141 130,-3-79-140,1-45 40,0 2-48,-4 50-1,-5-11 85,2-28-68,-2 60 0,7 48-13,2-137 27,0 79 107,-1-77-165,-3 22-1,-1-3 55,-17 240 76,21-245-56,1 38 1,1-22-23,-1 287 3,-6-307-19,6-19 22,-1-1-1,0 1 1,0 0 0,0-1 0,-3 8-1,3-8 10,-1 1 0,1-1-1,0 1 1,0 0 0,0 6 0,1-6-8,-1-1 0,0 0 0,1 0 0,-1 0 1,-3 6-1,3-6-7,-1 0 1,1 1-1,0-1 1,0 1-1,0 7 1,1 38 3,0-50-15,7 0-35,0 0 70,0 0 0,-1 0 0,1 1 0,0 0 0,0 0 0,-1 0 0,11 4 0,-7-2-21,1-1 1,0 0-1,12 1 0,13 1-5,-7 1-11,42 2 1,-5-3 13,47 4 48,-55-6-38,41 2-3,140 0 6,-239-4 79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1.2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49 8293,'-52'0'1991,"51"0"-1892,0 0-1,0 0 0,0 0 1,0 0-1,0 0 0,0-1 1,0 1-1,0 0 0,0-1 1,1 1-1,-1 0 0,0-1 1,0 1-1,0-1 0,0 0 1,1 1-1,-1-1 0,0 0 1,0 0-1,-5-4 660,5 4-631,0 1 1,0 0-1,1-1 0,-1 1 0,0 0 1,0 0-1,0 0 0,0-1 0,0 1 1,0 0-1,-1 1 0,0-1-124,10 1-21,7-2 33,23-3 0,7-1-16,-10 0-14,-11 2 15,31-1 1,34-2 17,-50 3 263,-39 3-276,1 0 0,-1 0 0,0 0 1,0 0-1,0 0 0,0-1 0,0 1 0,0 0 1,0 0-1,0 0 0,0 0 0,0 0 0,0 0 1,0 0-1,0 0 0,0 0 0,0 0 0,0 0 1,0 0-1,0-1 0,0 1 0,0 0 0,0 0 1,0 0-1,0 0 0,0 0 0,0 0 0,0 0 1,0 0-1,0 0 0,0 0 0,0 0 0,0-1 1,0 1-1,0 0 0,0 0 0,0 0 0,0 0 1,0 0-1,0 0 0,0 0 0,0 0 0,0 0 1,0 0-1,0 0 0,0 0 0,-1 0 0,1 0 1,0 0-1,0 0 0,0 0 0,0 0 0,0-1 1,0 1-1,0 0 0,0 0 0,0 0 0,0 0 1,0 0-1,-1 0 0,-98 0-46,81 1 19,1 0 1,0 1 0,-27 7 0,-5 2 0,-50 8-44,86-17 49,-6 3-51,47-5 145,114 0-14,1 0-13,-83-1 46,-22-7 202,-25 5-164,-6 2 23,2 0 75,-6 0-112,-4 0-7,-6 0-121,0 0 0,-1 1 0,1 0 1,-11 1-1,-4 0-11,-50-1 11,45-1 7,-1 0-6,-36 4-1,4 7-73,-59 17 0,108-24 61,5-2 5,1 0 0,0 1 1,0-1-1,0 1 1,0 0-1,-5 4 1,10-6 13,0 0-1,0 0 1,0 0 0,0 0 0,0 0 0,-1 0-1,1 0 1,0 0 0,0 0 0,0 0 0,0 1-1,0-1 1,0 0 0,-1 0 0,1 0 0,0 0 0,0 0-1,0 0 1,0 1 0,0-1 0,0 0 0,0 0-1,0 0 1,0 0 0,0 1 0,0-1 0,0 0-1,0 0 1,-1 0 0,1 0 0,0 0 0,0 1-1,1-1 1,-1 0 0,0 0 0,0 0 0,0 0 0,0 1-1,0-1 1,0 0 0,0 0 0,0 0 0,0 0-1,0 1 1,0-1 0,0 0 0,0 0 0,1 0-1,-1 0 1,0 0 0,0 0 0,0 0 0,0 1-1,0-1 1,1 0 0,7 3 20,7 0-9,0 0 0,-1-2-1,1 0 1,25-1 0,-6-1-4,172-7 23,-159 2 21,24-5 465,-50 2 24,-21 9-539,0 0 1,0 0 0,0 0 0,0 0 0,0 0-1,0-1 1,0 1 0,1 0 0,-1 0 0,0 0-1,0 0 1,0 0 0,0 0 0,0 0 0,0-1-1,0 1 1,0 0 0,0 0 0,0 0 0,0 0-1,0 0 1,0 0 0,0-1 0,0 1-1,0 0 1,0 0 0,0 0 0,0 0 0,0 0-1,0-1 1,0 1 0,0 0 0,0 0 0,0 0-1,0 0 1,0 0 0,0 0 0,0-1 0,-1 1-1,1 0 1,0 0 0,0 0 0,0 0 0,0 0-1,0 0 1,0 0 0,0 0 0,-1 0 0,-1-2-8,-1 1 0,1 0 0,-1 1 0,0-1 0,0 0 1,1 1-1,-1-1 0,0 1 0,0 0 0,-2 0 1,-13-1-18,-117-7 11,102 8-16,0 2-1,-39 6 1,55-7 12,-9 3-39,25-4 45,-1 0-1,1 1 0,0-1 1,-1 1-1,1-1 0,0 1 1,0-1-1,-1 1 0,1 0 1,0 0-1,0 0 1,0 0-1,-2 1 0,3-1 10,0-1 1,0 0-1,0 0 0,0 0 0,0 0 0,0 1 0,0-1 1,0 0-1,0 0 0,0 0 0,0 0 0,0 1 0,0-1 1,0 0-1,0 0 0,0 0 0,0 0 0,0 0 0,0 1 0,0-1 1,0 0-1,0 0 0,0 0 0,0 0 0,0 1 0,0-1 1,1 0-1,-1 0 0,0 0 0,0 0 0,0 0 0,0 0 1,0 0-1,0 1 0,1-1 0,-1 0 0,0 0 0,0 0 1,0 0-1,0 0 0,0 0 0,1 0 0,-1 0 0,0 0 1,0 0-1,1 0 0,10 3 12,-7-2-6,16 2 59,0-1 1,0 0 0,1-2-1,20-1 1,-4 0 417,-23 1-83,-11 0-151,-6 0-272,2 0-54,1 3 173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3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703 251 3084,'-5'-2'148,"-1"0"0,1 0 1,0-1-1,0 0 0,0 0 0,1 0 0,-1-1 0,1 1 0,-1-1 0,1 0 0,1 0 1,-6-7-1,-4-7 543,-19-35 1,20 31-54,6 11-483,0 0 78,0 0 0,-1 0 0,-1 1-1,1 0 1,-18-16 0,23 24-222,0 0 1,-1 0-1,0 0 0,1 1 1,-1-1-1,0 1 1,0 0-1,0-1 0,0 1 1,-5-1-1,-1 1-9,0 0 1,-12 1-1,12 0 2,3 1 14,0 0 1,0 0-1,0 0 1,0 1-1,0-1 1,1 1-1,-6 3 1,-39 21 407,34-17-274,-7 3-133,1 2 0,0 1 1,-29 25-1,-42 53 201,68-67-72,12-13-144,1 1 0,0 0-1,-19 30 1,29-41-13,0 1 0,1-1-1,0 1 1,0-1 0,0 1 0,0 0 0,0-1 0,1 1 0,-1 0-1,1-1 1,0 1 0,0 0 0,2 6 0,0-1 3,0 0 1,1 0-1,0-1 0,6 13 1,-8-19 9,70 133 39,-60-117-44,1 0 0,0-1 1,2-1-1,0 0 0,23 20 1,-36-36 2,6 7 180,0-1 0,0 0 0,1-1 0,0 0 0,1 0 0,-1-1 0,15 6 0,-11-6 501,1-1 1,0 0-1,18 1 1,-25-3-538,1-1 1,-1 0-1,1 0 1,-1-1-1,0 0 0,1 0 1,-1 0-1,0-1 1,11-4-1,-4-1-31,0 0 1,-1-1-1,18-15 0,-17 13-56,5-4 13,0-1-1,-1 0 1,-1-1 0,-1-1-1,0 0 1,-1-1 0,21-38 0,-28 46-34,2-5 13,-1-1 0,0 1 0,8-27 0,-13 30-42,-1 1 1,0-1 0,-1 0 0,0 0 0,-1-16 0,0 16 1,0 2-6,-1 1 1,0-1-1,-1 0 0,0 1 0,0-1 0,-1 1 0,-5-10 1,1 3-130,0 0 0,-1 0 0,-20-27 0,-10-4-3676,23 32-1705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4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34 273 6289,'-1'-1'65,"0"1"0,-1 0 1,1-1-1,0 1 0,-1-1 1,1 0-1,0 1 1,0-1-1,-1 0 0,1 0 1,0 1-1,0-1 0,0 0 1,-1-1-1,0-1 163,0 1-1,0 0 1,0 0-1,1-1 1,-3-3-1,3 1 7,2 5-365,8 9 1,18 18 117,1-2 1,44 32-1,-66-53 10,4 3 235,0 0-1,1 0 1,0-1 0,0 0 0,24 7-1,-32-12-89,1 0 0,0-1 1,0 1-1,-1-1 0,1 0 0,0 0 0,0 0 0,0 0 0,-1-1 0,1 0 1,0 0-1,0 0 0,-1 0 0,1 0 0,-1-1 0,1 1 0,-1-1 0,0 0 0,0 0 1,1 0-1,4-6 0,-7 8-130,25-22 102,-1-2 0,-1 0 0,29-38 1,-38 44-82,-2 2-48,55-68-412,-33 33-820,20-22-4005,-55 72 5112,1 0-1,-1 0 1,1 1 0,-1-1 0,1 1-1,-1-1 1,1 0 0,0 1 0,-1-1-1,1 1 1,0-1 0,0 1-1,-1 0 1,1-1 0,0 1 0,0 0-1,0-1 1,0 1 0,-1 0 0,1 0-1,0 0 1,0 0 0,0 0 0,1 0-1,-2 0 54,8 0-1375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5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19 244 7193,'0'-1'69,"1"1"0,-1-1 0,-1 1-1,1-1 1,0 1 0,0-1 0,0 1 0,0-1 0,0 1 0,0-1 0,0 1 0,-1-1 0,1 1 0,0 0 0,0-1 0,-1 1 0,1-1 0,0 1 0,-1 0 0,1-1 0,0 1 0,-1 0 0,1-1 0,-1 1 0,1 0 0,0-1 0,-1 1 0,1 0-1,-2-1 1,-4-3 574,6 4-644,0 0 0,0 0 0,0 0 0,0 0 0,0 0 0,0 0 0,0 0 1,-1-1-1,1 1 0,0 0 0,0 0 0,0 0 0,0 0 0,0 0 0,0 0 1,0 0-1,0 0 0,-1 0 0,1 0 0,0 0 0,0 0 0,0 0 1,0 0-1,0 0 0,0 0 0,0 0 0,-1 0 0,1 0 0,0 0 0,0 0 1,0 0-1,0 0 0,0 0 0,0 0 0,-1 0 0,1 0 0,0 0 0,0 0 1,0 0-1,0 0 0,0 0 0,0 0 0,0 0 0,0 0 0,-1 0 0,1 1 1,0 6-41,7 11-6,10 6 52,36 40 1,-48-59-25,3 4 123,0-1-1,12 9 1,-18-15 43,1-1-1,0 1 1,0 0 0,0-1-1,0 0 1,0 1 0,0-1-1,0 0 1,1-1-1,-1 1 1,0 0 0,5-1-1,-5 0-44,0 0 0,0 0 0,-1-1 0,1 1 0,0-1 0,0 0 0,-1 0 0,1 0 0,-1 0 0,1 0 0,-1 0-1,5-4 1,3-2-27,-2-1-1,11-11 1,-17 17-63,129-154 110,-55 42-1570,-74 110 1239,0 1 0,0-1 0,0 0 0,0 0 0,-1 1 0,1-1 0,-1-1 0,0 1 0,0 0 0,-1 0 0,1 0 0,-1-6 0,0 9 113,0 1 0,0-1-1,0 0 1,0 1-1,0-1 1,0 0 0,0 1-1,0-1 1,-1 0 0,1 1-1,0-1 1,0 1 0,-1-1-1,1 0 1,0 1 0,-1-1-1,1 1 1,-1-1 0,1 1-1,-1-1 1,1 1 0,-1 0-1,1-1 1,-1 1 0,1 0-1,-1-1 1,1 1 0,-1 0-1,-1-1 1,0 0-384,-1 1 0,0 0 0,1-1 0,-1 1 0,-4 0 0,3 0-71,-15 0-1370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7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3314 469 6629,'-1'-2'63,"1"-1"1,-1 1 0,0 0-1,1-1 1,-1 1 0,0 0 0,-1 0-1,1-1 1,0 1 0,-1 0-1,1 0 1,-1 1 0,1-1-1,-4-2 1,-10-14 422,0-5-35,-3-4-10,-1 0 0,-32-34 0,26 37-86,0 1 1,-2 1-1,-56-35 0,50 39-212,-1 1 0,-38-12 0,43 19-133,-1 2 1,0 1-1,-1 1 1,-43-2-1,-50-3 148,-61 2 313,73 4-132,-114-3-142,-273 8 797,404-9-920,34 3-65,-45 4-38,53 3 38,-41-1 26,86 0-43,-170 6-80,19 11 50,-33 18 4,59-1 10,132-34 24,-59 20-63,-61 31 0,40-10 17,59-29 36,-6 4-30,1 1 1,-42 33 0,62-44-10,0 0 1,-11 14 0,16-18 38,0 0 1,1 0-1,-1 1 0,1-1 0,0 1 1,0 0-1,0-1 0,0 1 0,0 0 0,0-1 1,1 1-1,-1 4 0,0 123-107,1-67 70,0-44 39,0-1-13,0 1 0,2 0 1,3 20-1,1-5-21,0 1-20,21 67 0,34 35 48,-3-40-12,-17-41 77,3 0-22,-24-33-40,1 0 1,44 37-1,-55-53 10,-9-5 1,21 16 8,0 0 0,31 17 0,24 12 6,-38-24 13,85 33-1,-102-47-19,30 12 36,104 27 0,-37-22 44,157 14 175,4-22 290,-135-15-143,-104-3-351,37 1 85,145-18 0,15-21 383,-60 3-460,78-27-4,-105 20-44,182-58 83,-107 26 85,-168 54-28,-2-3 0,-1-2 0,97-60 0,-90 39 248,-41 27-325,-1-1 0,-1-1-1,-1 0 1,22-34 0,8-18 172,-25 31 59,22-52 483,-41 87-704,0-1 0,-1 1-1,0-1 1,-1 0 0,4-16-1,-5 16-34,2-7 83,-2 0-1,0-25 1,-2 24-64,1 6-36,0-1 0,-2 1-1,1 0 1,-1-1 0,-7-18-1,0 6-26,-14-24 0,19 38-15,-9-14-2,-1 0 0,-1 0 1,-18-21-1,27 37 4,-12-15-14,-2 0 1,0 0 0,-2 2-1,0 1 1,-43-28 0,35 28-277,-61-29 1,81 43 211,-16-7-693,-1 1-1,1 2 1,-2 0 0,-53-9 0,63 16-516,1 0 0,0 1 0,-32 2 0,45-1 942,0 1 0,0-1 1,0 1-1,0 0 0,0 0 0,1 0 1,-1 0-1,0 1 0,0 0 0,1 0 1,-1 0-1,1 0 0,0 0 0,-1 1 1,1-1-1,0 1 0,0 0 0,-4 5 1,-3 12-1531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08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1802 7121,'-1'-3'173,"0"-1"1,0 0 0,0 0-1,-1 1 1,-2-6 0,2 9-256,9 0 135,-1 1 1,1 0-1,-1 1 0,0-1 0,0 2 0,0-1 0,0 0 0,10 7 0,9 2-9,136 58 454,24 11-315,-53-20-87,88 42 9,-56-27-116,94 33 579,-257-108-565,189 70 808,181 39-490,41-12 664,-192-58-651,131 8 190,-110-22-357,177 8 171,87 0-278,-215-13-45,167 9 56,-142-11 139,33 0 259,-54-5-113,122 7-46,-135-8-204,149 2-8,-137-9-35,17-4-61,65-15 22,-352 12-20,446-34-10,-72-8 35,-298 32-19,169-22-3,-189 23-14,246-34 30,-45 0-27,209-46 6,-477 88-3,534-117-71,-269 54 125,95-29-50,-139 34 18,-43 11-9,-9 2-28,0 1 48,14-8-14,-186 52-18,281-84 20,-277 82-19,198-67-27,143-69-4,-96 30-3,128-56 83,-144 62-47,130-57-78,33-18 28,-182 78 21,111-48 13,-118 60 17,62-19 14,-113 47-66,63-20-13,-88 35 44,156-46 11,-274 87-17,98-29 70,-110 33-45,2-2-8,1 1 1,-1 1 0,20-2-1,-32 4 7,1 0-1,-1 0 0,0 0 0,0 0 1,0 0-1,0 0 0,0 0 0,0 0 1,0 0-1,0 0 0,0 0 0,0 0 1,0 0-1,0 0 0,0 0 0,0 0 1,0 0-1,0 0 0,0 0 0,1 0 1,-1 0-1,0 0 0,0 0 0,0 0 1,0 0-1,0 0 0,0 0 0,0 0 1,0 0-1,0 0 0,0 0 0,0-1 1,0 1-1,0 0 0,0 0 0,0 0 1,0 0-1,0 0 0,0 0 0,0 0 1,0 0-1,0 0 0,0 0 0,0 0 1,0 0-1,0 0 0,0 0 0,0 0 1,0 0-1,0 0 0,0-1 0,0 1 1,0 0-1,0 0 0,0 0 1,0 0-1,0 0 1,0 0-1,0 0 1,0-1-1,0 1 1,0 0 0,0 0-1,0 0 1,0 0-1,0 0 1,0-1-1,0 1 1,0 0-1,1 0 1,-1 0-1,0 0 1,0 0-1,0 0 1,0-1 0,0 1-1,0 0 1,0 0-1,0 0 1,0 0-1,1 0 1,-1 0-1,0 0 1,0 0-1,0 0 1,0 0 0,0 0-1,0-1 1,1 1-1,-1 0 1,0 0-1,0 0 1,0 0-1,0 0 1,1 0-1,174-55 17,-172 54-16,210-57-21,-46 20 12,-30 6 51,-117 26-38,-13 4-781,-19-1-3714,-47 3-2423,33 0 5307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10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8 310 6441,'0'-66'4337,"-3"51"-2884,0-4-353,3 17-1068,-1 1-25,1 0 1,0 0-1,0 0 1,0 0-1,0 0 1,0 0-1,0 1 0,0-1 1,0 0-1,0 0 1,1 0-1,-1 0 1,0 0-1,1 0 1,-1 1-1,0-1 1,1 0-1,-1 0 1,1 0-1,-1 1 1,1-1-1,0 0 1,-1 1-1,1-1 0,0 0 1,-1 1-1,1-1 1,0 1-1,0-1 1,-1 1-1,1-1 1,2 0-1,5-2 39,1-1-1,-1 1 1,1 1-1,0 0 1,14-2 0,30-2 259,59 0 1,126 5-223,-225 1-79,295 5 56,-63-3 140,-113-3-34,128 1 129,-191 1-250,273-10 111,-176-8-109,-130 13-24,11-1 157,74-18-1,-117 21-166,1 1 1,-1-1-1,0 1 0,0-1 1,0 0-1,0-1 0,4-2 1,-2 3-25,1 0-2,9-8-24,0 1 0,0 1 0,1 1 0,0 0 0,29-7 0,-31 9-541,-14 3-314,-8 1 428,-139 1-1449,71-1 1821,-90 3 74,14 13 43,-242 14 934,247-29 98,18 0-495,119 1-547,-1 0 0,1 0 0,-15 4-1,3 0 1,-84 16 161,51-16 236,-90-2-1,86-4-376,47 0-15,-1 0 0,-11-3 0,20 3-14,-19-4 26,13 4 291,5 0-258,0 1 1,-1-1 0,1 1 0,-6 0 0,-19 0-56,25 0-38,20 0 46,30 0-30,54-1-16,152-4 59,-59 3-15,111-11-1,108-12-37,-204 10 48,-171 12 7,-5 2 99,0-2 1,45-10 0,-73 11-1217,-9 1 207,-11 1-643,14 0 1131,-21-1-2107,17 1 1641,-1 0 0,1 0-1,-1 0 1,-8 3 0,-11 2-1385,-3-3 284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11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1 4708,'0'0'763,"0"3"-825,7 186 1471,-2-41-719,-5 31 1083,0-179-2088,0 0 280,1-1 0,-1 1 1,0 0-1,0 0 1,0 0-1,0-1 1,0 1-1,0 0 0,0 0 1,0 0-1,0-1 1,0 1-1,0 0 0,-1 0 1,1 0-1,0-1 1,0 1-1,0 0 1,0 0-1,0 0 0,0 0 1,0-1-1,0 1 1,-1 0-1,1 0 0,0 0 1,0 0-1,0-1 1,-20-8-1102,12 5 923,0 0 1,0 0-1,0 1 1,0 0 0,-14-3-1,3 1 96,-12-2 80,24 6 333,0 0-1,0-1 0,0 0 0,0 0 1,0-1-1,1 1 0,-1-1 0,1-1 1,-9-5-1,13 7-42,0 0 1,1 0-1,-1 0 0,1 0 1,0 0-1,0 0 0,0 0 1,0 0-1,0 0 1,0 0-1,0-1 0,1 1 1,-1-4-1,0-3 743,0-1 0,0-8-1,1 14-847,1 6-148,0-1-1,0 0 0,-1 0 1,1 0-1,0 1 1,0-1-1,0 0 0,0 0 1,1 1-1,3 3 8,47 58 13,-40-48-21,13 15 44,-10-12 130,0 0-1,31 27 1,-46-44-39,1-1 0,-1 1 0,1-1 0,-1 1 0,1-1 0,-1 0 0,1 1 0,-1-1 0,1 0 0,-1 0 0,1 1 0,0-1 0,-1 0 0,1 0 0,-1 0-1,1 0 1,0 0 0,-1 1 0,1-1 0,-1 0 0,1-1 0,0 1 0,-1 0 0,2 0 0,-1-1-36,0 0 1,1 0-1,-1 0 0,0 0 1,0 0-1,0 0 0,0 0 1,0-1-1,1-1 1,59-79-50,-11 18-161,-5 4-278,6-10-1942,-42 57 1422,-4 5-217,1 1-1,7-7 1,-12 12 758,0 1 0,0 0 1,0-1-1,1 1 0,-1 0 0,1 0 0,-1 0 1,1 0-1,-1 0 0,1 0 0,0 0 1,-1 0-1,1 1 0,0-1 0,0 1 1,0-1-1,-1 1 0,4 0 0,7 0-1696,2 0 135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1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90 2860,'5'-6'192,"0"-1"-1,0 1 1,5-11 0,-8 14 208,-1-1 0,1 0 1,-1 0-1,0 1 0,0-1 0,-1 0 1,1 0-1,-1-8 0,0 10-201,1 1-191,-1 1-1,0 0 1,0 0 0,0-1-1,0 1 1,0 0 0,0 0-1,0-1 1,0 1-1,0 0 1,0 0 0,0-1-1,0 1 1,0 0 0,0 0-1,0-1 1,0 1 0,0 0-1,0 0 1,-1-1 0,1 1-1,0 0 1,0 0 0,0-1-1,0 1 1,0 0 0,-1 0-1,1 0 1,0-1 0,0 1-1,0 0 1,-1 0 0,1 0-1,0 0 1,0 0 0,-1-1-1,1 1 1,0 0 0,0 0-1,-1 0 1,1 0 0,-1 0-1,0 0-205,1 3 1,-3 18 20,1 0 0,1 0-1,2 24 1,0 5 341,-1-27-60,-1-1 95,3 29 0,13 48 521,-2 2-86,-2 3-137,-8-71 2698,-3-40-3027,-1 5-370,1 0 1,0 0-1,-1 0 0,0 0 0,1 0 1,-1 0-1,0 0 0,0 0 0,0 0 1,0 0-1,-1 1 0,1-1 0,0 1 1,-1-1-1,1 0 0,-1 1 0,-2-2 1,-5-5-460,-9-10-7,-38-28 0,22 22 627,20 14 1508,0 0 0,-17-17 0,24 23-161,6 6-1317,5 4-206,1 0 174,-1 0 0,12 10 0,16 16-29,35 50 100,-56-69-20,60 86 60,12 12 3550,-83-110-3549,1-1 1,-1 1-1,1-1 0,-1 1 0,1-1 1,-1 1-1,1-1 0,-1 0 0,1 1 1,-1-1-1,1 0 0,0 0 0,-1 1 0,1-1 1,-1 0-1,1 0 0,0 0 0,-1 0 1,1 0-1,0 0 0,-1 0 0,1 0 1,0 0-1,-1 0 0,1 0 0,0 0 1,-1 0-1,1 0 0,-1-1 0,1 1 1,1-1-1,0 0-34,1-1 0,-1 0 0,0 0 0,1 0 0,2-3 0,0 0 45,13-13-28,29-37-1,-35 41-10,117-179-5,-110 163-906,-15 23 337,11-17-2134,-14 23 2272,0 0-1,0 0 1,0 0 0,-1 1-1,1-1 1,0 0-1,0 0 1,0 0-1,0 1 1,1-1 0,-1 0-1,0 1 1,0-1-1,0 1 1,0 0 0,1-1-1,1 1 1,-3 0 271,1 0 1,-1 0 0,1 0 0,-1 0-1,1 0 1,-1 0 0,1 0 0,-1 1 0,1-1-1,-1 0 1,1 0 0,-1 1 0,1-1-1,-1 0 1,0 0 0,1 1 0,-1-1-1,0 1 1,1-1 0,-1 0 0,0 1-1,1-1 1,-1 1 0,0-1 0,1 1-1,3 13-724,-4-10 374,4 17-718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21 268 6417,'0'-49'417,"0"48"-399,0 1 0,0-1 0,0 1 0,0-1 0,0 1 0,0-1 0,0 1 0,0-1 0,0 1 0,-1 0 1,1-1-1,0 1 0,0-1 0,0 1 0,-1-1 0,1 1 0,0 0 0,-1-1 0,1 1 0,0 0 0,-1-1 0,1 1 0,-1-1 0,1 1 4,0 0 0,-1 0 0,1 0 0,0-1 0,-1 1 0,1 0 0,0 0 0,0-1 0,0 1 0,-1 0 0,1 0 0,0-1 0,0 1 0,0 0 0,0 0 0,0-1 0,-1 1 0,1 0 0,0-1 0,0 1 0,0 0 0,0-1 0,0 1 0,0-1-6,0 1 0,0 0 0,-1 0 0,1 0 1,0-1-1,0 1 0,0 0 0,-1 0 0,1 0 1,0 0-1,0-1 0,-1 1 0,1 0 0,0 0 1,0 0-1,-1 0 0,1 0 0,0 0 0,-1 0 1,1 0-1,0 0 0,0 0 0,-1 0 0,1 0 1,0 0-1,-1 0 0,1 0 0,0 0 0,0 0 1,-1 0-1,1 0 0,0 1 0,0-1 0,-1 0 1,1 0-1,0 0 0,-1 1 0,1 17-50,-1-13 42,1 1 0,0 0 0,0 0 0,1 0 0,-1 0 0,1 0 0,0 0 0,1-1-1,0 1 1,4 10 0,26 53 19,-11-24 14,-18-39-13,25 45-65,-25-45 191,1 0 1,1-1-1,-1 1 0,11 9 1,-15-14-88,1-1 1,0 1 0,-1-1 0,1 0 0,-1 1-1,1-1 1,0 1 0,-1-1 0,1 0 0,0 1 0,0-1-1,-1 0 1,1 0 0,0 0 0,0 0 0,-1 1-1,1-1 1,0 0 0,0 0 0,-1-1 0,1 1 0,0 0-1,0 0 1,-1 0 0,1 0 0,0-1 0,-1 1 0,1 0-1,0 0 1,-1-1 0,1 1 0,0-1 0,2-1 2,-1 0 1,0 0 0,0 0 0,0-1-1,-1 1 1,3-3 0,-1 1 40,27-36 92,27-38-200,-52 71-2,61-96-1,-30 37-227,46-73-3182,-80 136 2999,1-1-1,0 1 1,0-1 0,0 1-1,0 0 1,1 0 0,-1 0 0,1 1-1,-1-1 1,8-3 0,20-6-2702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15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512 102 2768,'-43'-13'76,"-9"0"32,-3 0 4,-6 0-56,1 2 0,-62-7-92,62 9-752,2-3-24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35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1030 288 5268,'0'-6'137,"1"5"-77,-1 0-1,0-1 1,0 1-1,0-1 0,0 1 1,0 0-1,0-1 1,-1 1-1,1-1 1,0 1-1,-1 0 0,1-1 1,-1 1-1,1 0 1,-1-1-1,0 1 0,1 0 1,-1 0-1,0 0 1,0-1-1,0 1 1,-1-1-1,-3-2 110,0-1 0,0 1 0,0-1 0,1-1 1,0 1-1,0 0 0,-5-10 0,3 4 326,-16-19 0,14 20-205,-1 0-1,0 1 1,0-1-1,-1 2 1,-1-1-1,1 2 0,-1-1 1,0 1-1,-13-5 1,-55-16 120,41 17-211,0 2 1,0 1-1,0 2 0,-73-2 1,102 9-202,0 0 1,0 1 0,1 1 0,-1-1 0,1 1-1,-16 8 1,6-3 1,-16 7-25,-1 1-1,2 1 1,-40 29 0,64-40 11,-1 1 0,1 0 0,1 0 0,-1 1 0,1 0 0,1 1 1,-1 0-1,1 0 0,1 0 0,0 1 0,0 0 0,-4 11 1,-5 18 25,-16 60 0,-3 47 15,30-125-13,-30 176-52,30-167 10,2 45 1,2 55-21,1-119 46,0 0 0,1 1 0,1-1 1,5 14-1,-1-2 0,-4-9 4,1-1 0,0 0 1,1 0-1,1 0 0,0-1 0,1 0 1,0 0-1,1 0 0,0-1 0,0 0 1,2-1-1,-1 0 0,1 0 0,1-1 1,17 12-1,-8-7 30,0-1 0,1-1 0,0 0 0,1-2 0,27 9 1,-24-13 40,0 0 0,1-2 0,0 0 0,27-1 0,-40-3 19,-1-1 0,0 0 1,0-1-1,0 0 0,16-6 0,-10 2 0,0 0 0,0-2-1,17-10 1,-11 5-19,3-1 75,28-19-1,-48 28-113,88-63 563,-73 48-420,0 0 0,-1-2-1,-1 0 1,-1-1 0,-2-1 0,25-43 0,-30 44-128,-1 0-1,-1-1 1,-2 0 0,0-1-1,-1 1 1,-2-2 0,3-29-1,-5-41 275,-3 81-248,0 1-11,-1 1 1,-1-1 0,0 1-1,-1 0 1,-6-19 0,5 20-23,-6-26 115,-3 1 0,-1 0 0,-27-50 0,40 84-138,-14-23 270,-20-29-1,23 39-32,1 1 0,-2 0 0,0 1 0,-19-17 0,13 17-329,-1 0-1,0 1 1,-1 2 0,-1 0-1,-37-14 1,36 18 24,0 1 1,-38-4-1,61 10 48,-24-3-77,-47 2-1,43 1 31,13 1 19,0 1 1,0 1-1,1 0 1,-1 0-1,-26 12 0,35-13 17,-5 2-7,0 0 0,0 0-1,1 1 1,-1 0-1,1 1 1,0 1 0,1-1-1,0 1 1,-13 13-1,9-5-18,0 0 0,1 1-1,1 0 1,0 1 0,-10 24-1,5-2 7,-37 110-44,39-102-19,-14 77 1,25-92-19,1 51 0,2-56 64,1-10 9,0 0 0,1 0 0,7 27 0,20 51-72,-22-76 61,-2-2-63,2 0 0,0 0-1,0-1 1,19 28 0,-21-37 89,0-1 1,0 0-1,1 0 1,-1 0-1,1-1 0,1 0 1,-1 0-1,1 0 1,-1-1-1,1 0 0,0-1 1,1 1-1,-1-1 1,10 2-1,-7-2 18,0-1 0,1 0 1,0-1-1,-1 0 0,1 0 0,0-1 1,13-2-1,39-5 82,-47 4-60,1-1-1,-1 0 1,30-12-1,-12 3 6,50-19 6,-52 19-22,-2-1 1,37-22 0,-52 27 28,-1-1 1,-1-1-1,0 0 1,0-1-1,-1 0 1,18-24-1,-13 12 196,-1-2 1,-1 0-1,17-42 0,-26 53-123,0-1 0,-2 0 0,1 0 0,-2 0 0,3-27 0,-3 13 457,-1 0 0,-3-56 0,-1 65-228,-2 0 0,0-1 0,-1 2 0,-1-1 0,-10-20 0,12 29-227,-2-3 4,0 1 1,-1 0 0,-13-19 0,13 23-148,0 0 1,-1 0 0,0 0-1,0 1 1,-1 1 0,0-1-1,-1 1 1,0 1 0,-17-10-1,24 15-1,-13-7-427,-1 1-1,1 0 0,-29-8 1,24 11-370,1 1 1,-1 0 0,0 2-1,0 1 1,0 0 0,0 2-1,-25 3 1,33-1 174,1 0 1,-1 0-1,1 1 0,0 0 1,-11 7-1,16-7 11,0 0 0,0 0 1,0 0-1,1 1 0,0 0 0,0 1 0,0-1 0,-9 13 0,11-12-251,1 0 0,-1 0 0,-3 12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3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5462 5497,'-2'2'196,"0"-1"0,0 0 0,0 0 0,0 1 0,0-2 0,0 1 0,0 0 0,-1 0 1,1-1-1,0 1 0,-1-1 0,1 1 0,0-1 0,-1 0 0,1 0 0,-4-1 0,5 1-115,1-13 62,-1 4-66,2 0 0,-1 0 0,1 0-1,1 1 1,0-1 0,0 1 0,0-1 0,6-11 0,36-85 692,64-182 110,-72 188-629,-20 52-98,76-226 400,18-21-327,7 30-45,28-19-213,-126 249 44,53-95 21,78-106-165,-39 83 82,158-173-115,-16 70 99,35 14-59,-134 124 57,-108 81 53,193-142-88,-75 62 67,116-68 18,-151 104-6,-129 79 25,194-115-57,-95 61 44,82-42-17,-78 46-7,80-43-16,-89 45 9,63-37 48,43-22-95,-105 61 114,49-16-21,77-25-50,-147 60 38,82-30-38,-31 16 46,-4 5-6,169-41-14,-278 75 22,170-41-14,187-47-57,-104 29 47,-56 14 5,83-14 2,-26 9-17,44-2 45,-230 41-19,152-25-54,-54 11 74,70 2-20,95 14-6,-145 12-21,-151 0 15,61 1-57,94 22-255,-174-18 273,202 30-344,-119-15 355,104 16 4,16-7 54,-14-8-3,117 5-25,-11 3 7,13 9 27,-289-32-15,124 16 15,-27-1-8,4 3-13,72 13 11,-27-1 24,92 28-46,-33 1 73,-108-25-31,64 13-28,76 29 61,-93-16-40,-65-16 0,-104-41-23,187 87-5,-90-38-6,-97-47 12,109 60 10,-120-65-5,97 64 12,-30-14 4,98 76 15,-89-68-15,165 144 19,-189-145 9,-49-47-40,54 61 36,20 27 10,112 130 28,-132-160-51,103 108 90,-74-77 39,100 95 177,-132-135-278,21 24-25,33 33 27,25 25-54,-119-121 21,80 80 86,-30-35-79,-59-57-32,0 0-26,-2 1-1,19 21 1,-26-27 19,12 13 11,45 51 39,38 38 5,-43-44-75,-34-38 44,11 15 231,-14-18-98,1-2 0,1-1-1,1 0 1,1-2 0,1-1 0,45 25 0,25 15 787,-20-10-764,-64-41-143,-12-8 104,16-1-12424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39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706 308 5497,'2'-3'148,"0"-1"319,0 1-1,-1-1 1,1 0-1,1-7 1,-2 10-398,-1 0 1,0 0-1,0 0 1,0 0-1,0 0 0,0 0 1,0 0-1,0 0 1,0 0-1,-1 0 0,1 0 1,0-1-1,-1 1 1,1 0-1,-1 0 0,1 1 1,-1-1-1,1 0 1,-1 0-1,0 0 0,1 0 1,-2-1-1,-5-3 146,1 0-1,0 0 0,-1 0 1,0 1-1,0 0 1,0 1-1,0 0 0,-9-3 1,0 2-114,-1 1 0,1 0 0,-1 1 1,1 1-1,-24 0 0,35 2-90,0-1 0,1 1 0,-1-1 0,-8 4 0,4-2 7,-3 1 10,-102 31 25,97-28-47,0 2 0,0 0-1,0 0 1,-24 19 0,19-11 1,-23 23 1,26-19-16,2 1 0,0 0 0,1 1-1,-17 32 1,21-34 25,3-4-17,1 1 0,0 0 0,1 0 0,1 1-1,0-1 1,2 1 0,0 1 0,1-1 0,-1 28 0,1 82 46,4-121-41,0 0 1,0 1-1,0-1 0,1 0 1,0 0-1,1 0 1,-1 0-1,8 12 1,-4-7 12,1-1 0,1-1 0,0 1 1,13 13-1,-14-17-14,12 13 18,1-1 0,1 0 0,0-2 0,35 22 0,-22-21 12,1-1 0,71 22 0,-40-19 85,74 12 0,-121-30 244,0-1 0,32-1 0,-12-1 87,-27 0-426,0 0 0,0-1 1,-1 0-1,1-1 0,15-6 1,-26 8-24,17-4 87,-2-2 1,1 0-1,0-1 0,-1 0 0,-1-1 1,22-17-1,-24 15 20,-1 0 1,0-1-1,0 0 0,-2-1 0,1 0 1,-2 0-1,1-1 0,-2-1 0,0 0 1,11-29-1,14-54 395,-29 80-442,0 0 0,-1 0-1,1-36 1,-4 44-58,0-2-2,0 0 0,-1 0 0,0 0 0,-1 0 1,-6-20-1,-54-142-40,24 96 6,-62-95 0,81 144-86,-1 2 1,-1 0-1,-32-33 0,43 52-405,0-1 1,0 1-1,-1 1 0,-18-10 1,14 9-782,-1 1 1,-1 1 0,1 0-1,-1 2 1,0 0 0,-25-3 0,27 5 461,-35-6-1493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57.2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 2860,'4'-2'224,"-2"2"-68,0 0 28,-1-1-92,2 1-48,-1 0-32,-1-1 0,2-1 8,-1 1 24,-1-1-44,-1 1 40,2 0-172,-2 1-280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45.3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952 519 3236,'-9'2'785,"-1"-1"0,1 1 0,0-2 0,-9 1 0,16-2-721,1 1 0,-1-1 1,1 1-1,0-1 1,0 1-1,-1-1 0,1 0 1,0 0-1,0 1 1,0-1-1,0 0 0,0 0 1,0 0-1,0 0 1,0 0-1,-1-2 0,-14-22 766,13 19-575,-23-38 1339,18 29-1117,0 0-1,-2 0 1,-11-14 0,5 11-188,0 1-1,-2 0 0,0 1 1,-28-18-1,38 28-250,-1 1-1,0 0 0,0 0 0,0 1 0,-1 0 1,1 1-1,-1 0 0,0 0 0,0 1 1,0 1-1,0-1 0,-20 2 0,27 0-39,0 0 0,0 0 0,0 1 0,0-1 0,0 1 0,1 0 0,-1 0 0,0 0 0,0 0 0,1 0-1,-1 1 1,-2 1 0,-12 6-11,-1 2-3,0 0 1,1 1-1,1 1 0,-16 16 0,21-18 9,1 0 0,0 1 0,1 0 0,0 1 0,1 0-1,1 0 1,0 0 0,0 1 0,2 0 0,0 1 0,0-1 0,-4 25 0,3 9-14,1-1-1,2 74 1,3-101 12,0-5 4,0-10 5,0 0 1,0 0 0,0 1-1,0-1 1,1 0-1,0 0 1,0 0-1,0 0 1,4 6-1,4 15-16,-8-21 11,1 0-1,0-1 1,0 1-1,0 0 1,0-1-1,4 5 1,2 2 21,0-1 1,1-1 0,13 12-1,-1-7-3,-7-6-3,1-1 0,0-1-1,1 0 1,-1-1 0,31 5 0,-20-6 51,46 0 0,-61-4-23,0 0 0,0-1 0,0-1 1,-1 0-1,1 0 0,0-1 0,12-5 1,16-12 139,71-49 0,-71 40 27,0-1 0,-3-3 0,38-41 0,-57 56-29,-1-1 0,-1-1 0,0 0 0,-2-2 0,17-32 0,-26 43-72,0 1 1,-1-1-1,0 0 1,-1 0-1,1-12 0,0-55 506,-3 63-485,-1 6-31,0 0 1,-1 0-1,1 0 1,-2 1-1,1-1 1,-1 1-1,-8-14 1,-30-51 256,38 69-352,-10-15-9,0 1-1,-2 1 0,0 0 0,-1 1 0,0 1 0,-35-24 0,33 27-24,1 1 0,-2 1 0,1 0 0,-1 1 0,-1 2 0,-38-11 0,48 15 19,-5-1-17,-1 0 0,1 1-1,-21-1 1,-58 3-75,88 2 99,-1-1 0,1 1-1,-1 0 1,1 0-1,0 1 1,-1 0 0,1 0-1,0 1 1,-10 5-1,10-5 4,-10 6-2,0 0 1,1 1-1,-28 24 0,-24 33-6,31-28-4,2 1 1,-39 59-1,7 9-22,43-66 31,-29 73 1,50-108 2,-30 82-129,25-61 67,1 0 0,1 1 0,2 0 0,1 57 0,2-78 54,-1-2-15,1 0 0,1 0 0,-1 0 1,1 0-1,0 0 0,0 0 0,1 0 0,-1 0 0,5 7 0,0 1-49,-2-2 11,1-1 1,1 1-1,0-2 1,12 17-1,17 15-101,-28-36 158,-1 1 1,1-1 0,1-1 0,-1 1 0,1-1-1,0-1 1,16 8 0,-7-6 30,1-1 0,20 5 1,-14-6-35,1-1 0,-1-1 1,35 0-1,-50-3 12,-2 1 4,0 0 1,0 0-1,0-1 0,12-3 0,13-6 8,0-1 0,-1-1-1,-1-2 1,0-1 0,46-30-1,82-87 84,-158 132-94,86-83-22,-69 63 59,0-1 1,20-33-1,-33 48-21,10-15 92,-2-2-1,14-32 1,-19 39-13,-2-1 0,0 0 0,0-1 0,-2 1 0,0-1 1,-1 0-1,-1-31 0,-1 36-10,1-6 58,-2 1 1,0-1-1,-7-32 1,2 26 33,-1 0 1,-1 0-1,-12-26 1,17 45-115,-5-13 192,-2 1-1,-16-25 0,19 32-229,-1 0-1,-15-15 1,19 23-43,0-1 0,0 0 1,-1 1-1,1 0 0,-1 0 0,0 0 1,0 1-1,0 0 0,-10-3 0,1 2-22,0 0-1,0 1 1,0 1 0,0 0-1,0 1 1,0 0-1,0 2 1,0-1-1,0 2 1,-18 5 0,4 2-94,-50 28 1,-68 52-903,108-64 343,-68 63 1,90-74 515,2-2-37,0 1 1,0 1-1,-11 16 0,21-26 10,1 0 0,0 1 0,0-1 0,0 1-1,0 0 1,1 0 0,0-1 0,-2 14 0,3-17 21,1 0 1,0 0-1,0 0 0,0 0 0,0 0 0,0 0 1,0 0-1,1 1 0,-1-1 0,1 0 0,-1 0 1,1 0-1,0 0 0,0-1 0,0 1 0,0 0 1,0 0-1,0 0 0,0-1 0,0 1 0,1 0 1,-1-1-1,1 0 0,-1 1 0,1-1 0,0 0 1,0 1-1,-1-1 0,4 1 0,6 2-1971,19 6-1,-7-3-170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47.7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2561 7145,'0'0'59,"0"0"1,0 0-1,0 0 1,0-1-1,0 1 1,-1 0 0,1 0-1,0 0 1,0 0-1,0-1 1,0 1-1,-1 0 1,1 0-1,0 0 1,0 0 0,-1 0-1,1 0 1,0 0-1,0 0 1,0-1-1,-1 1 1,1 0-1,0 0 1,0 0 0,-1 0-1,1 0 1,0 0-1,-1 0 1,-10 1 396,4-1-366,7 19 600,-1-12-620,1 0 0,1-1 1,-1 1-1,1 0 1,0 0-1,0-1 1,1 1-1,3 9 1,0-5 49,0 1 1,3 14-1,2 7-61,30 55-16,-18-50 86,50 61 1,-42-61 87,57 56 1,-11-22-89,64 60-44,-102-97-20,94 81 234,-71-71 830,83 45 0,-28-33-1051,49 15-116,119 52 59,32 28 72,-129-69-38,122 41-55,-305-122 0,220 78 69,148 37-6,-93-43 27,215 35-53,45-8-46,-260-55 17,137 10 56,-394-54-65,237 26-21,39-1 46,-52-10 10,81-2 8,-122-10 12,85-5-76,-95-7 40,-60 5-26,-101 0 15,75-1-1,74 0 45,-115 1-36,65-2-5,36-4-59,54 0 59,-90 6-26,112 2 68,-171 3-52,-14 1 12,119-4-37,154 0 60,-330 0-35,275-6-2,-11-10 36,-122 5-12,108-10-22,24-13 16,-124 16-82,99-13 127,-68 9-26,145-21-93,-198 27 80,119-17 10,-45 2-40,91-21-62,-100 12 84,100-23-6,-98 18-8,147-47 60,-236 60-70,68-22-9,-2-1 18,391-143 127,-348 116-118,-76 26-30,-122 48 20,144-62-19,-156 67 24,246-121 27,-254 124-30,179-99 3,97-65-107,-87 45 126,-163 103-6,208-136 55,-199 129-79,84-58 0,-8 0 71,-9 3-26,-2-2-19,-85 67-11,79-67 42,53-66 49,-50 41-80,64-71 155,-4 0 165,-80 90-288,76-76-48,-111 119-24,151-169 74,-114 111 41,-50 64-53,0-1-17,47-56-11,-68 85-13,46-48 12,33-24 19,-49 51-56,19-19 26,-30 26-7,0 0-1,35-22 0,65-31-45,-47 29 8,-69 40 45,92-51-11,-16 16-5,115-40-1,-88 44-13,129-38 108,7 10-97,-226 61 33,-7 2-13,0 0 0,26-11 1,-30 8-71,16-10 1,9-4-72,166-82 129,-194 96 50,1-2 0,18-16-1,-26 20-26,1 1 10,0-1 0,0 0 0,-1-1 0,0 1 0,0-1 0,0 1 0,-1-1-1,1 0 1,-1 0 0,0 0 0,0 0 0,-1 0 0,2-9 0,-1-2 113,-1-1 1,-1-32 0,-1 18 274,0 21-1197,-11 25-8481,9-8 6775,2-1 161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49.1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940 136 5248,'-15'-12'400,"0"1"0,-1 0-1,0 1 1,-28-13 0,-74-23 1503,107 43-1786,1-1 52,-1 0 0,1 1 0,-1 1-1,0 0 1,-21-1 0,16 2 51,-32 1 526,43 0-672,0 0 0,1 1 0,-1 0 1,1 0-1,-1 0 0,1 0 0,-1 1 1,-4 2-1,-15 10 55,1 2 1,1 0 0,0 1-1,2 2 1,-1 0-1,2 1 1,1 0 0,1 2-1,0 0 1,2 1 0,-18 35-1,21-32-98,2 1 1,2 0-1,0 0 0,-4 31 0,-3 78 30,7-51 32,-3 14 143,8-76-161,-8 77 212,10-85-258,1 0 0,1 1-1,0-1 1,1 0 0,1 0-1,0 0 1,1-1 0,0 1-1,1-1 1,1 0 0,10 19-1,80 131 130,-94-161-115,1 0-1,-1 0 0,1 0 1,0 0-1,0-1 1,0 1-1,0-1 0,0 0 1,0 0-1,1 0 0,-1 0 1,1 0-1,-1-1 0,1 1 1,0-1-1,4 1 0,7 0 39,-1 0 0,0-1-1,15 0 1,-22-1-56,17 1 58,-14 0-56,0-1 0,0 0 1,0-1-1,0 0 0,0 0 0,0-1 0,12-4 0,31-10 61,56-19 339,-80 24-192,0-1 1,-1-2-1,32-20 1,-46 25-189,0-1 1,-1 0-1,17-17 1,-24 21-34,9-10 120,0 0-1,-1-1 1,-1-1-1,0 0 0,-2-1 1,0 0-1,-1-1 1,0 0-1,9-34 0,-16 46-59,-1-1-1,0 0 0,-1 0 0,1-17 0,-1 14-11,0-2 0,0 5-16,-1 0 0,1-1 0,-2 1-1,1 0 1,-1-1 0,0 1 0,-1 0-1,0 0 1,-7-16 0,-17-46 72,17 47-81,-13-24 0,20 44-32,-79-131 12,70 118-39,0 2 1,-2-1-1,-20-19 1,23 25-1,2 2 5,1 1 0,-2 0 0,1 1 0,-1 0 0,0 0 0,0 1 0,0 0 0,-1 1 0,0 0 0,0 0 0,-18-4 0,-2 4-2,1 0-1,-58 2 1,76 2 3,0 1 0,-1 0 0,-14 3 1,8-1 0,-12 4 18,1 1 1,1 2 0,-35 16-1,43-17-19,-21 12-1,21-9 23,-2 1-15,0 1 0,1 1 0,1 1 0,-31 32 0,38-34 25,1 1 0,1 1 0,0 0 0,1 0 0,-14 31 0,15-25-9,1 1 0,0 0 0,2 0 0,1 0 0,-3 31 0,0 120 15,9-162-13,0-1 1,0 1 0,1-1-1,7 23 1,19 37 20,-24-62-19,0 0-1,0-1 1,12 16 0,-13-20-5,4 5 22,0-1 0,0 0 1,1-1-1,0 1 1,0-2-1,0 1 1,15 8-1,-7-7 24,-1 0 1,1-1-1,29 8 0,-24-10 150,1 0-1,0-2 1,0-1 0,1 0-1,-1-2 1,0 0-1,1-2 1,-1 0 0,0-2-1,25-6 1,-19 1 589,53-22 0,-69 24-474,23-14 0,44-38 569,-69 52-798,-1 0 0,-1-1 0,13-15-1,-7 7-52,-1-1-1,0-1 0,-2 0 0,11-21 1,-14 20-36,0 0 0,-1 0 0,-2 0 0,6-30 0,-7 21-153,-2 1 0,-1-1-1,-2-33 1,0 52 36,0-19-605,-2 0 0,-1 0 0,-10-38 0,12 61 548,-26-83-3354,22 74 2414,0 1-1,-1 0 1,-1 0-1,-14-20 1,19 29 675,-4-5-762,-1 0 1,1 1-1,-1-1 1,-1 1-1,0 1 1,-10-8-1,-9 0-1438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52.7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1 5072,'-6'2'317,"0"-1"0,0 0 0,-1 0 0,1 0 0,0-1 0,-1 1 0,-6-2 0,-2 1 1074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53.6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25 3364,'0'0'3253,"0"7"-935,-23-7-2167,23 0-151,-7-20-179,4 10-7513,3 8 7037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72 6101,'-8'0'8910,"-23"0"-8079,31 0-724,0 1-56,0-1 0,0 0 0,0 0 0,0 1 0,0-1 1,0 0-1,0 0 0,0 1 0,0-1 0,0 0 0,0 1 0,0-1 1,-1 0-1,1 0 0,0 1 0,0-1 0,0 0 0,0 0 0,0 0 0,-1 1 1,1-1-1,0 0 0,0 0 0,0 0 0,-1 0 0,1 1 0,0-1 0,-1 0 1,-32 0-146,15 0 3300,18-20-2839,0-4-353,0 24-48,0-35-18965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54.7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8 3292,'-9'-7'7134,"8"7"-6722,-2 0-190,2 0 195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5:58.7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57 1 5497,'-3'1'189,"0"0"0,0 0 1,1 0-1,-1 0 0,0 0 1,0-1-1,0 1 0,0-1 1,0 0-1,0 0 0,0 0 1,-6-1-1,-3 0 2970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16.0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1 6389,'-105'20'3261,"86"-13"-2381,18-7-845,1 0 0,-1 1-1,0-1 1,1 1-1,-1-1 1,1 1 0,-1-1-1,0 1 1,1-1 0,0 1-1,-1 0 1,1-1-1,-1 1 1,1 0 0,0-1-1,-1 1 1,1 0-1,0-1 1,0 1 0,-1 0-1,1-1 1,0 1-1,0 1 1,0-1-1,1-1 0,-1 1 0,0-1-1,1 1 1,-1-1 0,0 1 0,1-1 0,-1 1 0,1-1-1,-1 1 1,1-1 0,-1 0 0,1 1 0,-1-1 0,1 0-1,-1 1 1,1-1 0,0 0 0,-1 0 0,1 1 0,1-1-1,18 5 147,-13-3-107,6 1-43,0 0 0,0-1-1,0 0 1,1-1 0,13 0-1,170-1 59,-172-1-84,35-5 1,-7 0 9,10 1 84,-21 5 1870,-41 0-1302,-3 0-637,-35-1-110,9 0 41,-56 5-1,-33 17 95,57-12 4,-112 22-137,169-30 72,1-1 1,0 0-1,1 0 1,-1 0-1,1 1 1,-1-1-1,1 0 1,-1 1-1,1 0 1,-1-1-1,1 1 1,-1 0 0,-1 1-1,16-1 118,101-1 31,-63-3-116,43-9 6,37-3-20,-36 5 169,-68 8 416,-26 2-401,-5 0-190,-75 3-66,41 2 37,-66 16-130,97-20 35,4 0-106,6-1 28,11 0 224,172 4 28,-68-2-65,-69-3 398,-49 2-377,0-1 1,0 0 0,0 0-1,0 0 1,0 0-1,0 1 1,0-1 0,1 0-1,-1 0 1,0 1-1,0-1 1,0 0 0,0 0-1,0 0 1,0 1-1,0-1 1,0 0 0,0 0-1,0 1 1,0-1-1,-1 0 1,1 0 0,0 0-1,0 1 1,0-1-1,0 0 1,0 0 0,0 0-1,0 1 1,0-1-1,-1 0 1,1 0 0,0 0-1,0 1 1,-5 5 79,4-5 8,-1 0 0,1 0-1,-1 0 1,0-1 0,1 1 0,-1 0-1,0-1 1,1 1 0,-1-1 0,0 0-1,1 1 1,-4-1 0,5-2-104,0 1 24,0 1-1,0 0 1,1 0-1,-1-1 1,0 1-1,0 0 1,0-1-1,0 1 1,0 0 0,0 0-1,0-1 1,0 1-1,0 0 1,0 0-1,-1-1 1,1 1-1,0 0 1,0-1-1,0 1 1,0 0-1,0 0 1,0 0-1,-1-1 1,1 1-1,0 0 1,0-1-1,-7 1-14,6 0 367,1-9-837,0 13 421,0-4 36,-22 0-14456,9 0 12162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19.7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3101 553 5997,'-10'-13'292,"0"0"0,-22-22 1,20 24-45,0 0 1,0 1-1,-20-12 0,-42-19 308,68 38-513,-162-82 423,-69-15 82,2 28-17,158 52-424,-128-16 1,120 29-13,-24 2 142,29 3-72,-90-3 188,-31-12-84,-24-4 207,160 14-400,-20 0 157,-108-2-169,181 9-70,0 0 0,1 0 0,-1 1 0,0 1 0,-21 5 0,21-2-11,0-1 0,1 1-1,-19 13 1,13-8-16,2-1 21,1 0 0,0 2 0,1 0 1,-22 23-1,-41 57 39,66-78-32,-45 57 5,16-20-11,-69 96-81,87-117 85,-23 38-28,37-54 28,0 0-1,1 0 1,-7 23-1,-22 91-85,5-10 52,11-17-14,-10 179 0,28-164 29,1-70 6,1-24 14,0 0-1,8 37 0,-5-42 0,10 56-37,24 73 0,-2-32 39,-15-58-10,2-1-1,2-1 1,40 61 0,107 137 66,-15-57-14,-121-153-21,2-2 0,1-2 0,55 40-1,41 18 63,130 56 226,-260-148-295,143 76 259,70 31 281,-203-103-518,127 58 249,160 62 145,-140-60-172,57 31-91,-81-37-25,122 38 243,-104-54-198,79 6-42,-219-49-128,129 18 95,-36-12-22,163-9 0,50-44 44,-246 31-90,145-46-1,-41-8 25,-15-8 21,-141 64-81,289-163-15,-29-5 348,-181 111-255,11-10-85,161-134 438,-256 196-278,-1 0 1,19-24-1,-35 40-141,5-8 161,0 0 1,0 0-1,-1 0 1,7-15 0,-10 17-90,0 0 0,-1-1 0,0 1 0,0-1 0,-1 1 0,0-1 1,1-9-1,-2-63 82,-1 63-134,0-1 0,-8-32 0,-48-163 491,45 173-111,-2 0-1,-2 1 1,-2 0 0,-24-38 0,37 67-298,-59-90 989,26 53-660,-34-30 266,48 53-592,-1 1 0,-1 1 1,-1 1-1,-32-18 0,51 33-102,-123-77 135,39 30-111,-117-48 1,187 91-36,-147-63 92,-120-42 464,94 42-380,-121-45-43,82 28 248,-23-11 270,144 57-544,-82-29 23,-16-1-101,172 61-34,-292-93 8,321 102-21,-42-12-357,-103-33-1089,55 9-7624,98 39 8081,-6-2-439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24.1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309 65 5192,'-73'5'4699,"60"-4"-3718,34 3-880,1-1 0,-1-1 0,28-1 0,-32-1-84,12 0-6,-1 0 1,53-9-1,83-21 70,33-6 275,-171 31 987,-31 6-1199,-1-1-1,1 0 0,0 0 1,-6-1-1,-3 1-141,2 0 2,0 1 0,1 1 0,-1 0-1,0 0 1,-11 5 0,-18 4-11,-162 44 0,104-25 21,-26 9-8,-73 19 612,180-53-526,10-3-129,1-1-1,0 2 1,-7 3-1,15-7 36,1 1-1,-1 0 1,1-1-1,-1 1 0,0 0 1,1 0-1,-1 0 1,3 1-1,4 0-2,21-2 64,51-8 0,-59 6-49,21-8 1,-3 0-9,118-24-11,40-12 17,-143 34 214,-52 13-231,-5 0-35,-3 0 35,-1 0 0,1 1 0,-1 0 0,1 1 0,-1-1 0,-8 4 0,-113 32 87,48-16-72,-110 35 60,74-21 189,17-6-338,96-27 61,17-2 4,4-2 26,1 0 1,-2-2 0,1 0-1,20-8 1,9-2 4,14-2-18,58-13-16,129-19-4147,-244 48 3984,70-6-4512,-39 5 931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43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380 347 3292,'-30'-33'1316,"-38"-34"0,38 42 50,-40-23 0,37 29 206,-37-14-1,-6-5 1695,76 38-3264,0 0 0,-1 0 0,1 0 0,0 0 0,0 0 0,0 0 0,0 0 0,0 0 0,0 0 0,0 0 0,0 0 0,-1 0 1,1 0-1,0 0 0,0 0 0,0 0 0,0 0 0,0 0 0,0 0 0,0 0 0,0-1 0,0 1 0,0 0 0,-1 0 0,1 0 0,0 0 0,0 0 0,0 0 0,0 0 1,0 0-1,0-1 0,0 1 0,0 0 0,0 0 0,0 0 0,0 0 0,0 0 0,0 0 0,0 0 0,0-1 0,0 1 0,0 0 0,0 0 0,0 0 0,0 0 1,0 0-1,0 0 0,0 0 0,0 0 0,0-1 0,0 1 0,1 0 0,8-2 19,22 0-7,67-1 25,169-4-14,-53 5 17,169-11 302,-345 9-20,-37 4-314,0 0 0,0 0-1,0 0 1,-1-1 0,1 1-1,0 0 1,0-1 0,0 1-1,0-1 1,-1 1-1,2-2 1,-2 2-10,0 0 0,0 0 0,1 0 0,-1 0 0,0-1 0,0 1 0,0 0 1,0 0-1,0 0 0,0-1 0,0 1 0,0 0 0,0 0 0,0 0 0,0-1 0,0 1 0,0 0 0,0 0 0,0 0 0,0-1 0,-1 1 0,1 0 0,0 0 0,0 0 0,0-1 0,0 1 0,0 0 0,0 0 1,0 0-1,-1 0 0,1-1 0,0 1 0,0 0 0,0 0 0,0 0 0,-1 0 0,1 0 0,0 0 0,0 0 0,0 0 0,0-1 0,-1 1 0,1 0 0,0 0 0,0 0 0,0 0 0,-1 0 0,-10-3-4,0-1 0,0 2-1,-22-4 1,20 4 3,-38-4-50,0 2 0,-55 3-1,62 1 42,-100 0 6,105 2-33,-43 7 0,76-9 24,5 0 11,1 0 0,-1 0 0,0 0 0,1 0 1,-1 0-1,0 0 0,0 0 0,1 0 0,-1 0 0,0 0 0,1 0 0,-1 1 0,0-1 0,1 0 0,-1 0 0,1 1 0,-1-1 0,0 1 0,1-1 0,-1 0 0,1 1 0,-1-1 0,0 1 0,1 0 1,0-1 0,0 0 0,0 0 0,0 1 0,-1-1 0,1 0 0,0 0 0,0 0-1,0 1 1,0-1 0,0 0 0,0 0 0,0 1 0,0-1 0,0 0 0,0 0 0,0 1-1,0-1 1,0 0 0,0 0 0,0 1 0,0-1 0,0 0 0,1 0 0,-1 1 0,0-1-1,0 0 1,0 0 0,0 0 0,0 1 0,0-1 0,1 0 0,9 4 7,29 4 24,1-2 1,41 1-1,-79-7-31,175 6 67,-139-6-52,213 0 90,-250 0-104,0 0 0,-1 0 0,0 0 0,0 1-1,1-1 1,-1 0 0,0 0-1,1 0 1,-1 0 0,0 0-1,0 0 1,1 0 0,-1 0 0,0 0-1,1 0 1,-1 0 0,0 0-1,0-1 1,1 1 0,-1 0-1,0 0 1,1 0 0,-1 0 0,0 0-1,0-1 1,0 1 0,1 0-1,-1 0 1,0 0 0,0-1-1,0 1 1,1 0 0,-1 0 0,0 0-1,0-1 1,0 1 0,0 0-1,0-1 1,1 1 0,-1 0-1,0 0 1,0-1 0,0 1 0,0 0-1,0 0 1,0-1 0,0 1-1,0 0 1,0-1 0,0 1-1,0-1 1,0 1 0,0 0-1,-1 0 0,1 0 0,0 0 0,0-1 0,0 1 0,0 0 0,0 0 0,0 0 0,-1-1 0,1 1 0,0 0 0,0 0 0,0 0 0,0 0 0,-1 0 0,1-1 0,0 1 0,0 0 0,-1 0-1,1 0 1,0 0 0,0 0 0,0 0 0,-1 0 0,1 0 0,0 0 0,0 0 0,-1 0 0,1 0 0,0 0 0,-19-4-10,0 0 0,-33-1 0,-47 5-25,39 0-10,-107 0-17,116 3-4,0 2 0,-92 22 0,135-25 40,4-2 11,1 1-1,0 0 0,0-1 1,-1 1-1,1 1 1,0-1-1,0 0 0,0 1 1,-3 2-1,6-4 17,0 0 0,0 0 0,0 0-1,-1 0 1,1 0 0,0 0 0,0 0 0,0 1-1,0-1 1,0 0 0,0 0 0,0 0 0,0 0 0,0 0-1,0 0 1,0 1 0,0-1 0,0 0 0,-1 0-1,1 0 1,0 0 0,0 0 0,0 1 0,0-1 0,0 0-1,0 0 1,1 0 0,-1 0 0,0 0 0,0 1 0,0-1-1,0 0 1,0 0 0,0 0 0,0 0 0,0 0-1,0 0 1,0 1 0,0-1 0,0 0 0,0 0 0,1 0-1,-1 0 1,0 0 0,0 0 0,0 0 0,0 0-1,0 0 1,0 0 0,0 1 0,1-1 0,-1 0 0,0 0-1,0 0 1,0 0 0,0 0 0,0 0 0,1 0-1,-1 0 1,0 0 0,0 0 0,0 0 0,17 2 20,0-1 0,0 0 0,21-2 0,-4 0-17,-4 1 0,-1-1-1,0-2 1,31-7 0,-23 4 0,19-3 18,116-22 205,-169 31-221,0-1 0,-1 0-1,1 1 1,0-1 0,0 0-1,0 0 1,-1-1 0,1 1-1,-1 0 1,1-1 0,4-3-1,-7 5-4,0 0-1,0 0 0,0 0 1,1-1-1,-1 1 0,0 0 1,0 0-1,0 0 0,0 0 0,1 0 1,-1 0-1,0-1 0,0 1 1,0 0-1,0 0 0,0 0 0,0 0 1,0-1-1,0 1 0,1 0 1,-1 0-1,0 0 0,0-1 1,0 1-1,0 0 0,0 0 0,0 0 1,0-1-1,0 1 0,0 0 1,0 0-1,0 0 0,0 0 0,0-1 1,0 1-1,-1 0 0,1 0 1,0 0-1,0-1 0,0 1 1,0 0-1,0 0 0,0 0 0,0 0 1,-1-1-1,1 1 0,0 0 1,0 0-1,0 0 0,0 0 0,0 0 1,-1 0-1,1-1 0,-11-1-13,10 1 11,-19-2-41,0 0-1,-1 2 1,-26 0-1,23 2 24,3-1 13,-4-1 11,-1 2 0,-41 6-1,41-3-18,7-2-36,-22 7-1,40-9 51,1 0 0,-1 0 0,1 0 0,0 0 0,-1 0 0,1 0 0,0 0 0,-1 0 0,1 1 0,-1-1 0,1 0 0,0 0 0,-1 0 0,1 1 0,0-1 0,0 0 0,-1 1 0,1-1 0,0 0 0,0 0 0,-1 1 0,1-1 0,0 0 0,0 1 0,0-1 0,0 1 0,-1 0 0,1-1 3,0 0 1,1 1 0,-1-1-1,0 0 1,0 1 0,0-1 0,1 0-1,-1 1 1,0-1 0,0 0-1,1 0 1,-1 1 0,0-1-1,1 0 1,-1 0 0,0 1 0,0-1-1,1 0 1,-1 0 0,1 0-1,-1 0 1,0 0 0,1 1 0,-1-1-1,0 0 1,1 0 0,0 0-1,11 1 154,24 0 733,-21-1-712,-11 0-164,-3 0-5,-24-11-15360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11.8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88 4300,'0'-37'2649,"-1"35"-2500,0-1 1,1 1-1,-1 0 1,0 0-1,0-1 1,-1 1-1,1 0 1,0 0-1,-1 1 1,1-1 0,-1 0-1,0 0 1,-2-1-1,1 0 211,2 2-261,0 0 21,0 0 0,1 1 0,-1-1 0,0 0 0,0 0 0,1 0 0,-1 0 0,0 0 0,1 0 0,-1 0 0,1 0 0,0 0 0,-1 0-1,0-2 1,1 3-180,0 7-72,0 126 1291,0-103-918,1-1 0,7 38-1,4 41 166,-10-80-327,6 129 271,-3-63-151,-2 11-56,-1-46-463,-1-11 1581,0-18 5415,-1-38-6405,0-12-254,0 0-1,2 1 0,3-21 0,14-96-314,-12 74 180,13-111-182,-13 118 271,15-162 96,-22 135 23,0 82-270,-1 1 23,0 0 139,1-1 0,-1 1 0,1 0 0,-1 0 0,1 0-1,0 0 1,-1 0 0,1 0 0,0 0 0,-1 1 0,-4 29 24,-12 110 154,5 39-59,9-119-50,-4 162-102,7-83-2263,-1-125 1376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12.5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18 202 6021,'-7'-32'1815,"4"23"-468,1 0 0,0 0 0,1 0 0,-1-10 0,2 13-529,0 8-499,2 10-312,11 14 28,11 26 60,10 38-73,-8-22 9,0 7 26,-17-47 713,23 47-1,-32-73-487,1-1-1,0 0 1,-1 0-1,1 1 0,0-1 1,0 0-1,0 0 1,0 0-1,0 0 1,0 0-1,0 0 0,0-1 1,0 1-1,0 0 1,0 0-1,1-1 1,-1 1-1,0-1 0,1 1 1,0 0-1,0-1-62,0 0-1,0 0 0,0 0 1,0 0-1,0-1 0,-1 1 1,1-1-1,0 1 0,0-1 1,0 1-1,-1-1 1,1 0-1,2-1 0,4-4 49,1 0 0,-1 0-1,-1-1 1,11-11 0,-9 8-224,35-33-27,-2-2-1,46-65 1,1-13-39,-23 23-680,-45 65-2085,-2 2-3592,-18 32 6102,-1 1 0,0-1 0,0 1 0,0 0 0,1-1 0,-1 1 0,0 0 0,0-1 0,1 1 0,-1-1 0,0 1 0,1 0-1,-1 0 1,0-1 0,1 1 0,-1 0 0,1 0 0,-1-1 0,1 1 0,-1 0 0,0 0 0,1 0 0,-1 0 0,1 0 0,-1 0 0,1-1 0,-1 1 0,1 0 0,-1 0 0,1 0 0,-1 1 0,0-1 0,1 0 0,0 0-61,0 1 0,0-1 0,0 1 1,0 0-1,0-1 0,0 1 1,0 0-1,-1-1 0,1 1 1,0 0-1,-1 0 0,1 0 0,0 1 1,7 10-1634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2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218 362 2048,'-16'-35'1357,"-15"-54"0,29 85-1308,-4-13 332,-1 0 0,-1 0 0,-1 0 0,-15-22 0,5 13 617,-38-41 1,28 36 788,29 30-1735,-1 1 0,1 0 0,0 0 0,0 0 1,0 0-1,0 0 0,0-1 0,-1 1 0,1 0 1,0 0-1,0 0 0,0 0 0,-1 0 0,1 0 1,0 0-1,0 0 0,0 0 0,-1 0 0,1 0 1,0 0-1,0 0 0,0 0 0,-1 0 0,1 0 1,0 0-1,0 0 0,0 0 0,-1 0 1,1 0-1,0 0 0,0 0 0,0 0 0,-1 0 1,-2 8 393,3 18-1000,1-17 727,-1 84-177,4-27 56,0-20-30,14 106 44,-3-23 52,-7-73-78,18 71-1,-24-121 508,-2-10 265,0-6-3968,0 10 2910,0-1 0,0 0-1,-1 0 1,1 1-1,0-1 1,0 0 0,-1 0-1,1 1 1,0-1 0,-1 0-1,1 1 1,0-1-1,-1 1 1,1-1 0,-1 0-1,1 1 1,-1-1 0,1 1-1,-1-1 1,0 1-1,1-1 1,-1 1 0,-1-1-1,-21-8-1785,14 7 1189,-25-9-761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2 152 4824,'0'-4'105,"-1"2"-28,1 1 1,0 0-1,0-1 0,0 1 1,0-1-1,0 1 1,0-1-1,1 1 0,-1-1 1,0 1-1,1 0 0,-1-1 1,1 1-1,0 0 1,-1-1-1,1 1 0,0 0 1,0 0-1,0 0 1,-1-1-1,3 0 0,9-10 1003,13-17 0,-18 17-643,-7 11-425,0 0 0,1 1 1,-1-1-1,0 0 0,1 1 0,-1-1 0,1 1 0,-1-1 0,0 0 0,1 1 0,0-1 0,-1 1 0,1-1 0,-1 1 0,2-1 1,-2 22-354,2-4 342,0-1 1,0 0-1,2 1 1,7 21-1,1 5 15,8 39-20,-17-74 47,21 61-182,-21-61 309,0-1 1,1 0 0,1 0 0,-1 0 0,1-1 0,0 1-1,6 5 1,-9-10 62,0-1-1,0 1 1,1-1-1,-1 1 0,0-1 1,1 0-1,-1 0 1,1 0-1,-1-1 0,1 1 1,-1 0-1,1-1 1,-1 0-1,1 1 1,0-1-1,-1 0 0,1 0 1,4-1-1,0-1-48,1 1-1,-1-1 1,1-1 0,10-4-1,-3 0-105,0 0 0,22-16 0,-16 10-21,-16 10-43,15-9 31,-1-1 0,22-19 1,34-31 9,-59 48-49,0 0 0,23-29 0,-24 26-15,4-6-143,0-2-1,18-34 1,-36 59 128,4-7-205,2-4-1675,0 0 0,12-14 1,-19 26 1743,1-1 0,-1 1 0,1-1 0,-1 1 0,1-1 0,-1 1 0,1 0 0,-1-1-1,1 1 1,-1-1 0,1 1 0,-1 0 0,1 0 0,0-1 0,-1 1 0,1 0 0,0 0 0,-1 0 0,1 0 0,0 0 0,-1 0 0,1 0 0,0 0 0,-1 0 0,2 0 0,-1 1-66,0-1 0,0 1 0,0-1 0,0 1 0,-1-1 0,1 1 0,0 0 0,0 0 0,0 0 1,-1-1-1,1 1 0,0 0 0,0 1 0,6 13-1450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24 5645,'-41'0'1844,"40"-1"-1768,-1 0 1,1 1 0,0-1-1,-1 0 1,1 0-1,0 0 1,-1 0 0,1 0-1,0 0 1,0 0 0,0 0-1,0 0 1,0-1 0,0 1-1,1 0 1,-2-2-1,0 0 36,28 1-58,38 2-194,-64 0 157,0 3 3,1 0-16,-1 0 0,-1 0 0,1 0 0,0 1-1,-1-1 1,1 0 0,-1 0 0,0 0 0,0 0 0,0-1-1,-1 1 1,-2 5 0,-40 66 32,33-54-20,5-11-16,0 3-26,-9 20-1,13-26 20,0-1 0,1 1-1,-1 0 1,1 0 0,1 0-1,-1 9 1,1-13 8,0 1-1,0-1 1,0 1-1,1-1 1,-1 1 0,1-1-1,0 0 1,-1 1-1,1-1 1,0 0-1,3 5 1,-2-4-2,1 0 0,0 1 1,0-1-1,1 0 0,6 5 0,2 0-18,-6-4 15,0 0 1,-1 1-1,7 6 1,-10-9 10,-1-1 1,0 1-1,1 0 1,-1 0-1,0 0 1,0-1-1,0 1 1,0 0-1,-1 0 1,1 0-1,0 1 1,-1-1-1,0 0 1,1 0-1,-1 3 1,1 2 6,-1-6-46,0 0 0,0 0 0,0 0 0,0 0 0,0 1 0,0-1 0,0 0 0,0 0 0,0 0 0,0 0 0,-1 0 0,1 0 0,0 0 0,-1 1 1,1-1-1,-1 0 0,1 0 0,-1 0 0,1 0 0,-1-1 0,0 1 0,-1 2 0,-14 10-2133,-26 17-1,14-13 237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28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1431 345 5845,'0'-4'26,"1"-1"62,-1-1 0,-1 1 0,1 0-1,-1 0 1,-2-8 0,2 9-11,-1 1 1,1-1 0,-1 1-1,0 0 1,-1-1-1,1 1 1,0 0 0,-1 0-1,0 1 1,-4-4-1,-1-2 89,-3-2 139,0 1 1,-18-12-1,-64-36 1516,79 49-1585,0 0 0,-1 1 0,0 1 0,0 0 0,-20-4 0,18 5-213,-1 2 0,0 0-1,0 1 1,0 1 0,0 0-1,-24 3 1,7 5 164,0 2 1,1 0-1,-38 17 0,-41 26 188,103-47-350,-41 21 118,0 3 1,-87 67 0,17 2 76,-49 78 270,104-89-386,55-67-69,0 0 0,-13 35-1,13-26 4,-9 39 0,14-32-4,1 0 0,0 68 0,5-86-41,-1-3 26,1-1 1,1 1-1,0 0 0,6 21 1,14 40 112,-19-69-122,32 86 113,-20-60-64,2-2-1,33 52 1,-44-76-53,14 22 40,24 26-1,-6-15 51,58 49-1,-72-70-56,1-1 0,0-1 0,44 23-1,-19-16 70,53 17 0,3-8-2,-65-23-46,45 6 0,-66-14-19,0-1 0,19-1-1,-16 0 2,-10 0-28,1 0 0,-1-1 0,0-1 0,1 0-1,-1-1 1,19-6 0,-29 8-13,207-65 121,-161 50-60,79-39 0,-124 54-59,103-56 90,-35 11-79,100-83 1,-147 110-36,10-9 324,0 0 0,59-67 0,-79 76-130,-1 0-1,-1-2 1,0 1-1,12-35 0,-9 17 16,-3 0 0,10-54 0,-12 34 96,-3-1 0,0-72 0,-6 128-260,2-152 1438,-3 136-1255,0-6 54,-1 0 0,0 0 0,-2 0 1,-9-37-1,6 37-142,-3-13 122,-21-56 1,20 69-226,0 0 1,-2 1 0,-1 0-1,-1 1 1,0 0 0,-23-25-1,29 39-93,-4-5-199,0 0 0,-1 1 1,-1 0-1,-22-16 0,23 20-158,1 1-1,-2 1 1,1 0-1,-1 1 1,1 0-1,-2 1 1,1 0-1,-19-2 1,2 1-555,0 1 0,-59-1 0,85 6 875,-27 0-1340,-1 1 0,1 1 0,-34 7 0,14 5-1758,-13 7-1150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30.0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68 129 4136,'0'-30'3730,"0"30"-3694,0-1 0,0 1 0,0 0 0,0 0 1,-1 0-1,1 0 0,0-1 0,0 1 0,0 0 0,-1 0 0,1 0 0,0 0 0,0 0 1,-1 0-1,1 0 0,0 0 0,0-1 0,0 1 0,-1 0 0,1 0 0,0 0 0,0 0 1,-1 0-1,1 0 0,0 0 0,0 0 0,-1 0 0,1 1 0,0-1 0,0 0 0,-1 0 0,1 0 59,-1 0 0,0 0 0,1 0-1,-1 0 1,1 0 0,-1 0-1,1 0 1,-1 0 0,1 0 0,-1 0-1,1 0 1,-1 0 0,1 0-1,-1 0 1,1-1 0,-1 1 0,1 0-1,-1-1 1,-3-4 328,1 0-224,0 1 0,0-1-1,-3-5 1,-4-10 289,-4-8-377,13 23-90,1 4-15,0 1 0,0-1 0,-1 1 0,1-1 0,0 0 0,0 1 0,0-1 0,0 1 0,0-1 0,-1 0 0,1 1 0,0-1 0,-1 1 1,1-1-1,0 1 0,-1-1 0,1 1 0,-1-1 0,1 1 0,-1 0 0,0-1 0,1 1 85,0 55-10998,0-48 9819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31.3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1297 573 3852,'9'-7'2044,"-8"2"-1568,-1 0 1,1 0 0,-1 0-1,0 0 1,-1-6-1,0-5 117,1 10-438,-1 1 0,0 0 0,0-1 0,0 1 1,-1 0-1,0 0 0,-4-9 0,-6-16 64,4 3-22,-2 2 1,-1-1-1,0 2 1,-2-1 0,-1 2-1,-1 0 1,-32-38-1,30 42-167,-36-32 0,53 51-30,-69-54 192,53 44-192,-1 0 0,0 1 1,-1 2-1,0-1 0,0 2 1,-1 0-1,0 2 0,-23-4 0,11 5-34,-44 0 0,49 3 26,9-1-11,1 2 0,0-1 0,-30 7 0,-9 6-33,0 2 1,1 2 0,-59 28-1,99-37 45,0-1 0,1 2 0,-21 17 0,-29 34-35,25-24-6,26-24 25,1 1 1,0 0-1,1 1 0,0 0 0,1 1 0,0 0 0,2 0 0,-7 17 0,0 6-12,2 1 0,-13 69-1,23-87 21,1-1-1,1 25 0,0-16 10,1-22 4,0 0-1,0 1 1,1-1-1,-1 0 1,5 9-1,2 10-4,-5-17-11,0 0 0,9 15-1,-3-6 17,5 13-5,1-1 0,2 0 0,24 33 0,-32-50 17,1-2 0,0 1 1,0-1-1,1-1 0,0 0 1,1 0-1,0-1 0,1-1 1,20 11-1,81 27 7,-78-34 52,1-2 0,0-2 0,1-1 0,-1-2 0,65 1 0,-93-6 37,1 0-1,-1-1 0,1 0 0,-1 0 0,1-1 1,-1 0-1,0-1 0,16-7 0,-4 3 59,-1-2 0,0 0-1,0-2 1,19-13 0,-36 22-140,24-16 285,25-23-1,-44 33-250,10-7 106,-1-1-1,0-1 1,-1 0 0,14-21-1,-16 17 70,23-43 0,-29 48-208,-2 0 0,0 0-1,-1-1 1,0 1-1,-1-1 1,2-29-1,2-61 65,-8 85-76,1 8 7,0 0 0,-1 0-1,-1 0 1,-1-1 0,0 1 0,0 0 0,-6-13 0,5 15-6,-3-4 3,0 0-1,-11-19 1,14 29-48,0 0 0,-1 0 0,1 0 0,-1 1 0,-1-1 0,1 1-1,-1 0 1,0 0 0,0 0 0,-1 1 0,1 0 0,-1 0 0,-9-4 0,2 2-379,-1 1 1,1 0-1,-2 1 0,1 1 1,0 0-1,0 1 0,-23 0 1,21 1-120,9 1 167,-1 0 1,0 0-1,1 1 1,-16 2-1,10 1-208,0 0 1,0 1-1,1 0 1,-21 11-1,25-11 64,0 0 0,0 0 0,1 1 1,-1 0-1,1 0 0,0 0 0,-9 13 0,-11 19-2068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33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1229 5917,'-3'3'311,"3"-3"-307,-1 1 0,1-1 0,0 0 0,0 0 0,-1 0 0,1 0 0,0 0 0,0 1 0,0-1 0,-1 0 0,1 0 1,0 0-1,0 1 0,0-1 0,0 0 0,-1 0 0,1 0 0,0 1 0,0-1 0,0 0 0,0 0 0,0 1 0,0-1 0,0 0 0,0 1 0,0-1 0,0 0 0,0 0 1,0 1-1,0-1 0,0 0 0,0 0 0,0 1 0,0-1 0,0 0 0,0 1 0,0-1 0,0 0 0,0 0 0,0 1 0,1-1 0,-1 0 0,0 0 0,0 0 0,0 1 0,0-1 1,1 0-1,5 7 123,0-1 0,0 0 0,1 0 0,-1 0 1,12 6-1,13 11-69,-17-12-36,131 110 313,-62-43-226,-34-29-66,-3-4-39,66 61 45,-101-95-31,90 77 193,155 94 374,19-22-201,-194-121-309,26 14-22,-28-16 452,104 35 0,124 31-41,-232-76-388,85 17 0,-74-26 5,42 1 34,72-2 65,-69-14-8,-78-3-87,78-1 125,-2-6-108,-5-7-80,-39 3-15,58-6-18,-43 6 183,86-11 505,-49-6-222,-37 1-315,-29 3 14,13-4 122,78-16 67,81 1-326,-108 23 6,51-5-8,-60 10 1,164-17 42,17-17-12,-138 16-25,97-26-28,-79 20 0,10-2 13,-115 26 11,55-11-10,96-20-4,139-39 101,-117 15-16,362-129 284,-525 170-370,28-7-4,172-52 97,12-1-94,-163 49 29,-79 21-44,46-12 33,-14 2 16,9-1-41,123-29-30,25-1 57,-128 31 3,71-26-28,-153 41 53,-1-3 1,67-37-1,123-73-84,-139 82 41,83-37-9,-58 44-29,-107 35 32,48-13 18,44-13-34,-17 1 3,118-53 171,25-33-146,-41 11 410,-136 75-405,2 2-1,101-34 1,-97 43 94,45-15-3,-83 26 8,21-3-1,-20 5 348,-18 4-28,-1-20-12870,0 6 9609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35.7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1174 4708,'1'-1'23,"-1"1"0,0-1 0,0 1-1,0-1 1,0 0 0,0 1 0,0-1-1,0 1 1,1-1 0,-1 1 0,0-1 0,1 1-1,-1-1 1,1 0 0,-1 0 8,1 1-1,-1-1 1,0 1 0,0-1 0,1 1 0,-1-1-1,0 1 1,0-1 0,1 1 0,-1-1 0,0 1-1,0-1 1,0 0 0,0 0 0,0 0 8,0 0 0,1 0 1,-1 1-1,0-1 0,0 0 0,1 0 1,-1 0-1,1 1 0,-1-1 0,1 0 1,-1 0-1,1 1 0,-1-1 0,1 1 1,0-1-1,-1 0 0,1 1 0,0-1 1,-1 1-1,1-1 0,0 1 0,0 0 1,-1-1-1,2 1 0,1-2 28,0 1 0,0 0 0,1 1-1,-1-1 1,6 0 0,-2 0 16,0 1-48,-1-1 0,0 1 0,1 1 0,-1-1 0,1 1 0,-1 0 0,0 0 0,0 1 0,12 4 0,121 51 525,13 11-248,126 43 412,-34-27-492,-86-31-135,68 25 62,136 53-63,-349-126-94,222 89 49,106 50 173,-123-60 161,138 41 76,-334-117-426,342 105 754,-144-60-475,113 23 787,-297-67-1019,146 35 342,118 25 338,-205-49-703,307 66 166,-186-40-89,15 4-68,30 8 42,109 27 94,-125-35-102,151 17 30,8-17 208,-183-29-268,109 5-14,-122-13 63,70-7 126,-235-6-227,89-2 21,146-34 12,-270 34-55,75-11 27,141-44 0,-215 54-22,143-48 73,61-42-49,-200 87-22,93-51 34,65-61 2,1-35 48,-167 149-82,27-29 150,42-52 1,-21 16 93,-31 38-129,27-48 1,-36 57-102,-5 7-21,37-59-26,56-78 18,-73 111 10,-5 9 8,23-46 0,-4-7 32,17-61 74,-57 139-116,21-58-21,14-34-7,1 21 37,-13 36-6,31-44 0,30-34-36,-11 18-51,-58 78 92,65-82-31,131-106 17,-183 187 7,47-32 0,5 3-51,120-73 70,-79 51-11,-88 53 0,39-28-31,-20 11 0,1 2 1,66-32 0,-120 69 19,87-39-4,-61 36-25,-24 3 36,0 1 0,1 0-1,-1-1 1,0 1-1,0-1 1,1 0-1,-1 0 1,0 0-1,0-1 1,5-2 0,-5 3-121,0 0 1,-1 0 0,1 0 0,0 0 0,0 0 0,0 1 0,0-1 0,0 1 0,0 0-1,0 0 1,0 0 0,3 1 0,15-1-2252,-12-2 1084,0 0 0,-1 0 0,1-1 0,-1 1 0,9-6 0,-8 2-977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38.0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1 606 3608,'0'0'135,"0"-16"261,0 10-552,-1-11 1125,1 17-917,0-1 0,0 0 1,0 1-1,0-1 0,0 0 1,1 1-1,-1-1 0,0 1 1,0-1-1,0 0 1,0 1-1,1-1 0,-1 1 1,0-1-1,1 0 0,-1 1 1,1-1-1,10-11 29,-1 1 46,-7 7-115,1 1 0,0-1 0,0 1 0,1 0 0,-1 0 1,1 0-1,-1 1 0,1-1 0,0 1 0,0 0 0,0 1 0,7-2 0,28-7 72,42-17-1,-8 4 66,94-26-45,-12 1 167,-152 47-263,241-84 351,-99 36-165,97-32-29,-27 19-61,-209 61-103,130-26-4,85 4 18,-62 16-2,170 3-5,-247 5-13,-61-1 6,33 0 22,60 7 0,-48 1 19,163 25 157,-1 15-131,232 75 10,-347-91-80,257 69-6,-112-35 26,-94-25 44,144 35 250,9 10-120,-10 10-79,154 79 105,-440-166-199,244 108 229,145 89 1093,-145-65-830,158 86-522,20 31 134,-219-110-10,16 12 386,-222-148-457,160 99 375,-166-104-374,62 37 374,102 44 1,-170-85-404,161 62 199,170 15 91,69-27 106,-384-51-393,216 21 124,162 9 645,-275-24-399,130-8 0,-72-19-117,122-47 9,-233 45-242,100-42 0,-20-14-33,-148 74-5,25-14 0,0-1 0,-1-2 1,-1 0-1,-1-2 0,46-48 0,55-74 101,31-81 144,-78 95-154,25-68 270,-81 142 35,-3-1-1,25-101 1,-27 64-342,-12 43-81,2-8 51,-6 48-27,0-3-108,-4 13 94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6:59.6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212 45 3928,'-95'0'2338,"86"0"-1937,0-1 0,0-1-1,0 0 1,1 0 0,-1-1 0,-13-5-1,17 5-122,0 1 0,1-1 0,-7-4-1,-4-2 1095,14 8-927,1 0-1023,63 7-8141,-36-5 7341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02.1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729 1179 4380,'-8'4'541,"0"0"-1,-1-1 0,1-1 0,-1 1 0,-13 1 0,-12 3 1151,34-7-1635,0 0 0,-1 0 0,1 0 0,-1 0 0,1 0 0,0 0-1,-1 0 1,1 0 0,0 0 0,-1 1 0,1-1 0,-1 0 0,1 0 0,0 0 0,-1 0-1,1 1 1,0-1 0,0 0 0,-1 0 0,1 1 0,0-1 0,0 0 0,-1 1 0,1-1-1,0 0 1,0 1 0,0-1 0,-1 0 0,1 1 0,0-1 0,0 0 0,0 1 0,0-1-1,0 1 1,0-1 0,0 0 0,0 1 0,0-1 0,0 1 0,0-1-41,0 0 0,0 1 1,1-1-1,-1 0 0,0 0 1,0 1-1,1-1 0,-1 0 0,0 0 1,0 0-1,1 1 0,-1-1 1,0 0-1,1 0 0,-1 0 1,0 0-1,1 0 0,-1 0 0,0 0 1,1 0-1,-1 0 0,1 0 1,3 1 120,22 6 372,1-1 0,42 3 1,50-3-420,-107-5-28,191 1-13,-108-3-49,128-6-45,110-8 48,-134 10-20,-176 5 26,299-6 271,-316 6-180,2 0 120,-2 0 5335,-6-17-4646,0 8-628,0 3-165,0 1 0,0-1 0,0 0 0,1 1 0,0-1 0,0 1 0,4-10 0,3-12 194,9-47 1,-14 61-291,28-179 37,-15 72-16,9-101 1565,-20 62-17,-5 158-1590,-1-1 1,1 1-1,0-1 1,-1 1-1,1 0 1,-1-1-1,1 1 1,-1 0-1,0 0 1,1-1-1,-1 1 1,0 0-1,0 0 1,-1-2-1,-20-16-62,6 5 17,11 9-21,-1 1-1,1-1 1,-1 1-1,0 1 1,0-1-1,-9-3 1,4 2-93,-16-8-503,-50-17-1,-26 0-246,77 22 657,-56-13-132,-57-12 214,-174-31-33,302 62 197,-134-21-110,-83 8-452,190 15 259,-24-1-461,-80 10 0,122-7 708,-78 8-150,52-7 180,-133 5 110,152-8-54,0-1-1,-1-1 0,-27-6 0,-12-4-135,59 11-14,1 0 1,-15 1-1,17 0 112,4 0 15,0 0-1,0 0 1,1 0 0,-1 1 0,0-1 0,0 0-1,1 1 1,-1-1 0,0 0 0,0 1 0,1-1-1,-1 1 1,0-1 0,1 1 0,-1-1 0,0 2-1,0-1 8,1-1-1,-1 1 0,1 0 1,-1-1-1,0 1 0,1-1 1,-1 1-1,0-1 0,0 1 1,1-1-1,-1 0 0,0 1 0,0-1 1,0 0-1,1 0 0,-3 1 1,-3-1-737,6 0 897,0 0 1,0 1 0,-1-1 0,1 0 0,0 0-1,-1 0 1,1 0 0,0 1 0,0-1 0,-1 0 0,1 0-1,0 1 1,0-1 0,-1 0 0,1 1 0,0-1-1,0 0 1,0 1 0,0-1 0,0 0 0,-1 0-1,1 1 1,0-1 0,0 1 0,0-1 0,0 1 0,-2 5 199,-32 69-345,8-18-51,3-5 18,-23 62-34,-20 104 61,19 9 75,30-125-83,-7 61-22,21-93-691,4-69 685,2 1 0,-1 0 1,0-1-1,0 0 1,0 1-1,1-1 0,-1 0 1,0 0-1,4 1 0,-2-1 34,19 8 32,-1-2-1,1-1 0,0-1 0,37 4 1,-53-8-44,210 16 32,-38-11-76,-133-6 18,204-2-221,-53-12 74,61-14 9,-114 11-437,-53 7-818,25-2-3906,-88 10-6032,-22 2 9672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03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 3788,'0'0'38,"0"1"-1,0-1 0,0 1 0,0 0 0,0-1 0,1 1 1,-1-1-1,0 1 0,0-1 0,1 0 0,-1 1 0,0-1 1,1 1-1,-1-1 0,0 1 0,1-1 0,-1 0 0,1 1 1,-1-1-1,0 0 0,1 0 0,0 1 0,16 5 1273,-9-4-622,0-1 1,11 0 0,142-1 17,80 0-357,-75 0-310,118 7-23,-272-6-17,261 4 19,-155-5 124,-110 1-93,16-1 189,-24 0-231,1 0-1,-1 0 0,1 0 0,-1 0 0,1 0 0,-1 0 0,1 0 0,-1 0 0,1 0 0,-1-1 0,1 1 0,-1 0 0,1 0 0,-1 0 0,1 0 0,-1-1 0,1 1 0,-1 0 0,0-1 0,1 1 1,-1 0-1,1-1 0,-1 1 0,0 0 0,1-1 0,-1 1 0,0-1 0,1 0 0,-1 1-7,0-1 0,0 1 0,0 0 0,0-1 0,0 1 0,0 0 0,-1-1 0,1 1 0,0 0 0,0-1 0,0 1 0,0 0 0,0 0 0,-1-1 0,1 1 0,0 0-1,0-1 1,0 1 0,-1 0 0,1 0 0,0 0 0,0-1 0,-1 1 0,1 0 0,0 0 0,-1 0 0,1-1 0,-8-2-23,0 0-1,0 0 0,0 0 1,0 1-1,0 0 0,-13-1 0,-57-3-284,-71 5 50,69 1 236,73 0 24,-335 9 19,224 3 285,-133 30-1,195-27-242,55-15-57,1 0-1,0 0 1,-1 0 0,1 0-1,0 0 1,-1 0 0,1 0-1,0 0 1,-1 0-1,1 1 1,0-1 0,0 0-1,-1 0 1,1 0-1,0 0 1,-1 1 0,1-1-1,0 0 1,0 0 0,0 1-1,-1-1 1,1 0-1,0 0 1,0 1 0,0-1-1,-1 0 1,1 1 0,0-1 7,1 1 1,-1-1 0,0 0 0,0 1 0,1-1 0,-1 0 0,0 1 0,1-1 0,-1 0 0,0 0-1,1 1 1,-1-1 0,1 0 0,-1 0 0,0 0 0,1 1 0,0-1 0,22 5 284,27 0-200,71-1 1,-105-4-94,300 0-17,-270 0 11,94-2-1,90-6-38,-115 2 34,-7 1 384,-97 5-109,1-1 0,-1 0 0,13-3-1,-15 0-150,-9 4-125,0 0 0,0 0 0,0 0 0,0 0 0,0 0 0,0 0 0,0-1 0,0 1 0,0 0 0,0 0 0,0 0 0,0 0 0,0 0 0,0 0 0,0 0 0,0 0 0,0-1 0,0 1 0,0 0 0,0 0 0,0 0 0,0 0 0,0 0 0,0 0 0,0 0 0,0 0 0,0 0 0,0-1 0,0 1 0,0 0-1,0 0 1,0 0 0,0 0 0,-1 0 0,1 0 0,0 0 0,0 0 0,0 0 0,0 0 0,0 0 0,0 0 0,-14-5-620,-13 1-1097,-52-3 0,62 6 1100,-89-2-3234,41 2 2103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07.3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1551 452 2252,'-50'-27'445,"1"1"1019,-101-40 0,129 60-1333,1 1 1,-1 1 0,0 0 0,0 2-1,-31 0 1,-19 2-13,61 1-108,-1 0 0,0 0 1,0 1-1,1 0 0,-20 8 1,-2-1 74,-93 26 343,-39 15 76,120-36-349,1 3-1,0 1 1,-66 39-1,67-29-130,-27 28 43,48-38-13,1 2 0,1 0 0,1 1-1,1 1 1,-20 34 0,31-47-42,-14 22 7,2 0 0,2 1 0,0 0 0,2 1-1,-15 56 1,24-71-13,-26 105 67,24-65-14,-1 92 0,7-97 50,3 52 472,1-82-476,9 46 0,6 13-34,-12-48-24,18 58 1,-14-68 33,16 29 0,-22-44-41,1 0 0,0-1 1,1 0-1,0 0 0,0-1 1,0 1-1,1-2 0,0 1 1,1-1-1,12 10 0,-3-7 9,1 1-1,-1-2 0,1-1 0,1 0 0,22 5 1,-16-6-25,-1-2 0,37 3 0,-25-5-27,252 14 44,-109-14 186,-156-2-182,-8 0 3,6 1 46,0-2 0,38-6 0,-15-1 294,63-21 1,-67 14 13,76-41-1,-44 12-82,-25 10-181,70-62 0,-80 61-79,32-30 628,-58 54-560,-2 1-57,0 0 0,-1 0 0,13-19 0,-13 16-55,0-1 0,0 0 0,8-24 0,-14 33-11,-1 0 0,-1 0 0,1 0 0,-1 0 0,0 0 0,0 0 0,-1-7 1,0-7-14,1 1 10,0 10-3,-1 0 0,2 0 1,-1 0-1,1 0 0,0 0 0,1 0 1,2-8-1,14-45-48,-13 41 35,7-21 28,13-54-40,-6 25 8,1-29 10,-16 80-4,9-57 68,3-89 0,-14 33 96,-2 111-139,0-5 7,0 14-3,0-1 0,0 1 0,-1-1 0,-1 1 0,-4-20-1,-4-1 1,3 9-21,-11-24-1,6 21-2,-2 1 0,-28-43-1,32 54-3,-2 0 0,1 1 0,-2 1 0,0 0 0,-1 0-1,0 2 1,-18-13 0,26 20 8,-13-9-14,-37-19 0,17 15-22,-1 2 1,-44-10-1,32 14 41,-32 0-23,59 8-5,-42 2 1,42 1 23,8 0 2,0 2 0,0 0-1,-28 7 1,37-7-1,-7 1-1,-42 10-21,-69 25 0,24 3 39,-67 49-70,162-86 50,-188 122 12,102-56-30,-46 50-57,117-98 83,0 1 1,1 1-1,-28 44 0,6 6 4,30-48-25,1 1 0,2 0 0,1 0 0,0 1 0,-4 34 0,7-15 41,0 54 1,6-80-25,-1-6-2,1-1 1,0 1 0,1-1 0,1 0 0,5 21 0,13 40 4,-8-38 23,2 0-1,24 44 1,-21-49 1,1-1-1,2 0 1,25 29 0,-43-59-23,6 10 29,1-2 0,17 16 0,-11-12-17,-1-1 4,1 0-1,22 14 1,-23-16 4,0-2-1,1 0 1,0-1 0,1 0-1,24 7 1,10 0 7,87 14-1,-83-20-4,84 0 0,11-7 43,-125 0-56,0-2 1,-1 0-1,1-2 1,24-5-1,-31 5-8,179-43 132,-129 26 25,89-39-1,-47 10-48,-78 35 90,-1-2 0,-1-1 0,40-30 0,-57 38-164,-2-1 0,1 0 0,13-18 0,21-37 88,-31 44-117,70-121 55,1-25 70,-46 78 76,-20 45 102,-2 0 0,-2-2 1,-2 0-1,10-68 0,-20 78-131,-1-44 0,-2 61-147,-1 7-36,0 0 0,0 0-1,-1 0 1,-1 0 0,0 0-1,-7-17 1,4 13-20,1-2 2,-2 0-1,0 1 0,-1 0 1,-19-30-1,10 21-27,-2 2 0,0 0 0,-37-35 0,42 46 5,-1 0 1,0 1 0,-1 1-1,0 0 1,-1 1-1,0 1 1,0 0-1,-34-11 1,49 20 37,-31-11-144,-46-9-1,37 14-58,0 2-1,-1 2 0,-55 5 1,75-1 175,0 2 0,1 0 0,-1 2 1,-28 10-1,38-11 13,-20 6-17,-35 19 0,60-26 34,-105 54-31,-37 41-62,58-31 89,-56 51-45,109-87 40,-79 75-69,42-27 86,-43 54 15,95-107-48,1 2 0,-28 48 0,35-49-1,1 1 0,-16 45 0,21-44-7,1 1 0,2 0 0,1 1 0,2-1 1,-2 57-1,6-76 24,0-4 6,-1 0-1,2 0 1,-1 0-1,1 0 1,0 0 0,1-1-1,2 9 1,24 55-10,-18-42 3,2 0-1,29 52 1,-32-66 17,0 0 16,1-2 0,15 18 0,-8-11-13,2-2 0,0 0 0,37 25 1,-33-28 10,0-2 0,1-1 1,0-1-1,45 13 1,-30-14 0,1-2 0,-1-2 0,1-2 0,57-1 1,-93-3-19,11 1 2,1-1 1,0-1-1,0-1 0,-1-1 1,26-6-1,85-27-132,-14-4-1447,-13-2-3489,-56 19 1278,-10 2 645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21 354 6993,'-1'-4'174,"1"0"1,-1 0-1,0 0 1,1 0-1,-2 0 1,1 1 0,0-1-1,-1 0 1,-2-4-1,1 2 244,-2 1 692,7 5-1111,0 0 0,-1 1 0,1-1 0,-1 0 0,1 1 0,-1-1 0,1 1 0,-1-1 0,1 1 0,-1 0 0,0-1 0,1 1 0,0 1 0,19 19-1,-8-8 2,0 0 1,1 0-1,20 13 0,-31-24 44,-1-1-1,1 1 1,0-1-1,0 0 1,0 0 0,0 0-1,0 0 1,0-1 0,0 1-1,0-1 1,0 0-1,4 0 1,-5 0 6,0 0 0,0 0 0,0 0 0,0-1 0,0 1 0,0-1-1,0 1 1,-1-1 0,1 0 0,0 0 0,0 0 0,0 0 0,-1 0 0,1 0 0,0 0 0,-1-1-1,3-2 1,16-25-250,-1-1 0,-2-1 0,17-43 0,-19 40-1587,-2-1 0,-1 0-1,7-43 1,-11 35-324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09.5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8117,'49'6'209,"-48"-6"-185,-1 0 1,0 0-1,1 0 0,-1 0 1,1 0-1,-1 0 0,1 0 0,-1 1 1,1-1-1,-1 0 0,1 0 0,-1 0 1,1 0-1,-1 1 0,0-1 1,1 0-1,-1 0 0,1 1 0,-1-1 1,0 0-1,1 1 0,-1-1 1,1 1-1,0 5 4672,-5-6-4642,-8 0-10454,2 0 8977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0.3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5693,'0'0'4127,"0"2"-4168,-1 5 5527,7-16-13398,-6 8 7796,0 1 1,1-1 0,-1 0-1,0-1 1,0-5-1573,0-1-228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1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31 7545,'11'0'267,"-8"0"40,-3-7 602,0 6-745,0 0 0,0 0 0,0 0 0,0 0 0,0 0 0,0 0 0,-1 0 0,1 0 0,0 0 0,0 0 0,-1 1 0,1-1-1,-1 0 1,1 0 0,0 0 0,-1 0 0,0 1 0,1-1 0,-1-1 0,-1 1 486,2 1-606,0 0-1,1 0 1,-1 0 0,0 0-1,0 0 1,0-1 0,0 1-1,0 0 1,0 0 0,0 0-1,0 0 1,0-1-1,0 1 1,0 0 0,0 0-1,0 0 1,-1 0 0,1 0-1,0 0 1,0-1 0,0 1-1,0 0 1,0 0-1,0 0 1,0 0 0,0 0-1,0 0 1,-1-1 0,1 1-36,0 0 1,0 0-1,0 0 1,-1 0 0,1 0-1,0 0 1,0 0 0,0 0-1,0 0 1,-1 0-1,1 0 1,0 0 0,0 1-1,0-1 1,-1 0-1,1 0 1,0 0 0,0 0-1,0 0 1,0 0-1,0 0 1,-1 0 0,1 1-1,0-1 1,0 0 0,0 0-1,0 0 1,0 0-1,0 0 1,0 1 0,-1-1-1,1 0 1,0 0-1,0 0 1,0 1 0,0-1-1,0 0 1,0 0 0,0 0-1,0 0 1,0 1-1,0-1 1,0 0 0,0 0-1,0 0 1,0 1-1,0-1 1,-2 0 253,0 1 0,-1-1-1,1 0 1,-1 0 0,-4 0 0,2 0-66,1 0 187,17 3-9791,-10-2 9116,0 0-1,0 0 1,-1 1 0,1-1-1,4 4 1,14 6-1386,24 2-890,-17-6 1666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4.7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27 1860,'-2'1'7,"-9"7"4,11-8-12,0 1 0,0-1-1,0 0 1,-1 0 0,1 0 0,0 0 0,0 1 0,0-1 0,-1 0 0,1 0 0,0 1-1,0-1 1,0 0 0,0 0 0,0 0 0,0 1 0,0-1 0,0 0 0,0 1 0,-1-1-1,1 0 1,0 0 0,0 1 0,0-1 0,0 0 0,0 0 0,1 1 0,-1-1 0,0 0 0,0 0-1,0 1 1,0-1 0,0 0 0,0 0 0,0 1 0,0-1 0,1 0 0,-1 0 0,0 0-1,0 1 1,0-1 0,0 0 0,1 0 0,-1 0 0,0 1 0,6 2-18,1 0 1,-1 0-1,0-1 0,13 4 1,1 0-1119,-19-6 1154,-1 1 0,1-1 0,-1 1 0,1-1 0,0 1 0,-1-1 0,1 1 0,-1-1 0,1 1 0,-1 0 0,0-1 0,1 1 0,-1 0 0,0-1 0,1 1 0,-1 0 0,1 10 9370,-2-18-10197,0 1-1,-1 0 1,0 0 0,0 0 0,0 0-1,-1 0 1,-4-7 0,0-2-718,-4-5 21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16.2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1395 331 2196,'-173'-82'3403,"159"74"-3271,-1 1 0,0 1 0,0 0 0,0 1 0,-29-5 0,17 7-52,1 1-1,-34 1 1,28 2 0,20-1-44,0 2 0,0-1 0,0 2 0,-21 6 0,4-1 10,-49 15 94,-109 45 120,151-52-258,1 1 0,-47 31 1,63-35-10,1 0 0,1 1 0,0 1 1,0 1-1,2 0 0,0 1 0,-19 29 1,23-30-3,2 1 1,0-1 0,0 2 0,2-1 0,0 1 0,-7 31-1,3 49 115,1 157 311,10-249-416,1 0 0,-1 0 0,1 0 0,0 0 0,0 0 0,1-1 0,0 1 0,0 0 0,0-1 0,6 10 0,-7-12-1,7 12 109,-1-1 0,2 0 0,-1-1-1,2 0 1,0 0 0,22 21 0,-10-17 322,42 24 1,-44-32-49,0-1-1,32 10 1,33 3 407,-44-13-277,75 5-1,24-10 837,-129-4-1191,-1 0 0,14-2 0,-11 0 18,0 1 65,0-1-1,0-1 1,18-8-1,33-18 161,-49 22-338,17-8 103,-2-2-1,-1-1 1,0-2-1,49-45 1,-54 43-93,0-2 0,-2-1 1,36-54-1,-51 70-57,54-88 119,-34 50 50,31-75 0,-54 112-132,32-91 471,-29 80-459,-2 0-1,-1 0 1,-1 0-1,0-1 1,-2-28-1,0 41-66,-1-4-9,0 1 1,-1-1 0,-1 0-1,0 1 1,-4-18 0,0 13-7,0 0 0,-2 1 1,1-1-1,-2 2 0,0-1 1,-18-22-1,25 35 7,-10-11-66,0-1 0,-1 2 0,-15-15 0,16 18-31,-2 0-1,1 1 1,-1 1 0,-1 0-1,0 1 1,-28-12 0,15 10-74,-44-12 1,40 14 121,0 3 1,0 0-1,-33 0 1,-45 4 4,83 0 51,8 1-2,0 0-1,0 1 1,0 1-1,-23 4 1,0 5-6,17-5-8,-43 18 0,-158 89-1,209-103 22,-178 109-141,193-117 137,-85 63-38,74-54 40,-1 0 0,2 1-1,0 0 1,0 1 0,-16 24 0,19-22 21,0 0 1,2 0-1,0 1 0,0 0 0,2 0 1,-7 31-1,10-32-23,0-1 0,1 0 0,1 17 1,0-1-30,0-22-4,0 1-1,0-1 0,1 1 0,0-1 1,0 1-1,1-1 0,5 15 0,-1-10-196,0 0-1,13 20 0,-12-22-28,1-1 0,0 1-1,1-1 1,0-1-1,1 0 1,0 0-1,20 14 1,-16-15-366,1-1 1,0 0-1,0-1 1,0 0-1,0-2 1,1 1-1,0-2 1,16 2-1,85 11-4284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32.8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163 155 1816,'-129'56'2606,"126"-55"-1930,0 0 1,1-1-1,-1 1 0,1-1 1,-1 1-1,0-1 0,1 0 1,-5 0-1,1-1-16,6 1-480,3 0-222,112-6 156,-58-3-57,0-2 0,99-32 0,-141 38-15,-13 5-27,1-1 0,-1 1 1,0-1-1,1 0 0,-1 0 0,0 0 1,0 0-1,0 0 0,0 0 0,2-2 1,-3 2-21,-1 1 1,1-1-1,-1 0 1,0 1-1,1-1 1,-1 0-1,0 1 1,0-1-1,0 0 1,1 1-1,-1-1 1,0 0-1,0 0 1,0 1-1,0-1 1,0 0-1,0 0 1,0 1-1,0-1 1,-1 0-1,1 1 1,0-1-1,-1-1 1,0 0-7,1 1 1,-1-1-1,0 1 1,0 0 0,0-1-1,0 1 1,0 0-1,-2-3 1,-6-3 5,-4-4 164,0 0 1,-2 0 0,1 2 0,-1 0 0,-28-13 0,41 21-122,-5-2 68,-1 1-1,1-1 0,-1 1 0,0 1 0,-12-2 0,20 3-144,1 2-27,21 16 95,0-1 0,2-1 0,27 15 1,-32-18-76,-19-13 30,1 1 0,0 0 0,-1-1 0,1 1 0,0 0-1,-1 0 1,1 0 0,-1 0 0,1-1 0,-1 1 0,0 0 0,1 0-1,-1 2 1,0-2-41,1 0-1,-2 0 0,1 1 1,0-1-1,0 0 0,0 0 1,0 0-1,-1 1 0,1-1 1,-1 0-1,1 0 1,-2 2-1,-15 20-1558,-43 40-3610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34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501 113 3832,'-76'-84'4629,"74"81"-4544,-1 0 0,0 1 0,0-1 1,0 1-1,0 0 0,0 0 0,0 0 0,0 1 1,-1-1-1,1 1 0,-1 0 0,1 0 1,-1 0-1,0 0 0,1 1 0,-7-1 0,5 1-100,0 0-1,1 0 1,-1 1 0,0-1-1,1 1 1,-1 1-1,0-1 1,1 0-1,0 1 1,-1 0-1,1 0 1,-6 4-1,-15 13 33,1 0-1,-42 45 1,47-41 8,1 0 1,-16 28-1,12-16-15,2 1 1,-28 66-1,43-88-10,1-1 0,1 1 0,0 0 0,-1 15 0,0 57 20,4 15-11,1-90-1,1 0 0,0-1 0,1 1 0,0-1 0,8 21 0,-1-5 25,-7-17-7,0-1-1,1 0 1,0 0 0,1-1-1,0 1 1,0-1 0,0 0-1,1 0 1,0 0 0,1-1-1,-1 0 1,1-1 0,0 1-1,0-1 1,9 4 0,7 2 29,-1-1 0,2-1 0,-1-1 0,27 5 1,-41-11 32,0-1-1,0 0 1,1 0 0,9-2 0,-5 1 169,-11 0-227,-1 0 1,0-1-1,1 1 0,-1-1 1,0 1-1,0-1 1,0 0-1,0 0 1,0 0-1,0 0 1,0 0-1,0-1 0,3-2 1,13-7 84,71-35-34,-63 31-98,40-23 326,-54 30 145,-2 0 0,1-1-1,14-14 1,-20 17-355,-1 0 0,0 0 0,0 0-1,0-1 1,-1 1 0,5-13 0,11-45 391,-18 57-442,29-151 704,-24-13 2,-6 165-737,0-6 10,-1 0 1,0 0-1,-1 0 1,-4-17 0,6 29-28,-4-10-20,0 1 0,-1-1 0,0 1 0,0 0 0,-10-12 0,12 17 19,-4-5-112,0 0 0,-1 1 1,0 0-1,0 0 0,-1 1 1,0 0-1,0 0 0,-1 1 0,0 0 1,0 1-1,0 0 0,-17-5 0,13 6-748,0 0-1,0 1 0,0 1 0,0 0 1,-23 0-1,29 2 402,-23 1-1825,28 0 2009,0-1 1,1 1-1,-1 0 1,0 0 0,1 0-1,-1 0 1,0 0-1,-2 3 1,-12 8-1688,-1 0 245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35.6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2290 1 5120,'33'0'661,"-32"0"-627,0 1 0,0-1 0,0 1 0,0-1 0,0 1 0,0-1 0,0 1 0,0 0 0,0 0 0,0 0 0,-1-1 0,1 1 0,0 0 0,-1 0 0,1 0 0,0 1 0,2 2 54,6 9 47,0 0 1,0 0 0,-1 1 0,-1 0 0,-1 1-1,0-1 1,0 1 0,-2 1 0,5 22 0,-7-16-32,0 0 0,-2 0 1,-3 37-1,1-48-86,0 0 0,-1-1 0,-1 1 0,0-1 0,-6 12 0,3-5-2,-1 0 2,-19 32 1,18-34-14,-5 8 15,-24 28-1,-9 6 87,36-43 20,0-1-1,-2 0 0,1-1 0,-27 19 0,-29 16 99,-91 45-1,64-44-215,75-39 0,-39 15 44,-123 42 574,47-24-216,-23 5 216,-50 13-264,94-22 92,41-10-92,-100 54-1,47-5-214,36-14 165,90-63-312,-17 12 0,2 1 0,0 0 0,0 0 0,-12 17 1,-41 68 52,33-46-25,-29 34 154,35-49-85,-34 48 21,43-57-92,5-6-1,0 1-1,-12 27 1,18-33 11,-1 1 1,-13 15-1,20-29-29,-14 13 159,17-17-162,0 1 0,0-1-1,0 0 1,0 0 0,0 0 0,0 0-1,0 0 1,0 0 0,-1 0 0,1 1-1,0-1 1,0 0 0,0 0-1,0 0 1,0 0 0,0 0 0,0 0-1,0 0 1,0 0 0,-1 0 0,1 0-1,0 0 1,0 0 0,0 0-1,0 0 1,0 0 0,0 0 0,0 0-1,-1 0 1,1 0 0,0 0-1,0 0 1,0 0 0,0 0 0,0 0-1,0 0 1,0 0 0,-1 0 0,1 0-1,0 0 1,0 0 0,0 0-1,0 0 1,0 0 0,0 0 0,0 0-1,-1 0 1,1 0 0,0 0 0,0 0-1,0-1 1,0 1 0,0 0-1,0 0 1,0 0 0,0 0 0,0 0-1,0 0 1,0 0 0,0-1-1,0 1 1,0 0 0,0 0 0,0 0-1,0 0 1,0 0 0,-1-10-2087,1 9 1925,0-96-2736,0-1 6734,0 98-3826,0 1-207,0 4 202,1-1 0,0 1 1,0-1-1,0 1 0,0-1 1,1 1-1,0-1 0,3 5 1,-1 2 12,9 17 72,-4-6-27,22 40 1,-30-60-34,0-1 1,0 1-1,0-1 0,0 0 1,0 1-1,1-1 1,-1 0-1,0 1 0,1-1 1,-1 0-1,1 0 1,-1 0-1,1 0 0,-1 0 1,1-1-1,0 1 1,-1 0-1,1-1 0,0 1 1,0-1-1,0 0 1,-1 0-1,1 1 0,0-1 1,0 0-1,2-1 1,-4 1-35,1 0 7,0 0 0,0 0 0,0 0 0,0 0 1,0 0-1,0-1 0,0 1 0,0 0 0,0-1 1,0 1-1,-1-1 0,1 1 0,1-2 0,49-35 24,-18 10-366,12-7-1016,41-34-2514,-38 30 739,-14 10 701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0.8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209 18 7245,'4'-3'64,"-3"3"-36,0-1 0,0 1 0,0 0 0,-1-1 1,1 1-1,0-1 0,0 1 0,-1-1 0,1 1 1,0-1-1,-1 0 0,1 1 0,0-1 0,-1 0 1,1 0-1,-1 1 0,1-1 0,-1 0 0,0 0 1,1-1 244,-1 12 482,0-8-691,0 0 0,0 0 1,0 0-1,-1 0 0,1-1 0,-1 1 1,0 2-1,-55 143 1205,16-25-854,-16 57-69,43-134-351,-32 127 119,45-169-108,-5 23 55,1 0-1,0 27 0,4-50-53,0 0 20,0 0-1,0 0 0,0 1 0,1-1 1,-1 0-1,2 5 0,-2-7-10,1-1 0,-1 1 1,1 0-1,-1 0 0,1-1 0,-1 1 0,1 0 0,0-1 0,-1 1 1,1 0-1,0-1 0,-1 1 0,1-1 0,0 1 0,0-1 0,-1 0 0,1 1 1,0-1-1,0 0 0,0 1 0,0-1 0,-1 0 0,1 0 0,0 0 0,0 0 1,0 0-1,2 0 0,9 1 128,-8-1-123,1 0 0,-1 0 0,0 0-1,0 0 1,0-1 0,0 0 0,7-2-1,165-58-148,-170 59 90,116-34-1189,-105 31 986,158-36-2425,-24 17-556,-73 17 1198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4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 3144,'0'0'-216,"0"-8"-232,0 4-168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6097,'0'-2'25,"0"-1"0,-1 1 0,1-1 0,-1 1 0,1 0 1,-1-1-1,0 1 0,0 0 0,0-1 0,0 1 0,0 0 1,-1 0-1,1 0 0,-1 0 0,1 0 0,-1 0 1,0 0-1,0 1 0,-3-4 0,0 1-82,3 1-95,2 3 150,0-1 0,0 1 0,0 0 0,1 0-1,-1 0 1,0 0 0,0 0 0,0-1 0,0 1 0,1 0 0,-1 0 0,0 0-1,0 0 1,0 0 0,0 0 0,1 0 0,-1 0 0,0 0 0,0 0 0,0 0-1,1 0 1,-1 0 0,0 0 0,0 0 0,0 0 0,1 0 0,-1 0-1,0 0 1,1 0 0,10 0 5,1-1 1,0 1 0,21 3-1,-9 1-10,-2 0-5,33 11 0,-45-12 7,83 31-23,-75-26 25,0 0 1,-1 1-1,0 1 1,0 1-1,-1 0 1,17 17-1,41 45 9,-42-35-14,-1 0 1,42 70 0,-58-85 5,17 34 80,-24-44-11,-5-8 29,0-1 0,0 1 1,0 0-1,3 11 1,-6-15-49,1 1 0,-1 0 0,0 0 0,0 0 0,0 0 0,0-1 0,0 1 0,0 0 0,0 0 0,-1 0 0,1 0 0,-1-1 0,1 1 0,-1 0 1,0 0-1,0-1 0,1 1 0,-1-1 0,-2 4 0,-2-1-34,1 1 0,-1 0 0,0-1 0,-8 5 0,0 1 36,-5 4-35,-19 16 98,-59 36 0,80-57-71,-101 59 281,71-46-268,-1-1-1,-64 18 0,103-37-254,0 0 0,0 0 0,-10 0 0,2-1-3904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 5593,'0'0'19,"0"-1"1,1 0 0,-1 1 0,0-1 0,0 1-1,1-1 1,-1 0 0,0 1 0,0-1 0,0 0 0,0 1-1,0-1 1,0 0 0,0 1 0,0-2 0,-1 1 211,3 9-219,-1-6-10,0 1 0,0-1 0,0 0 1,0 0-1,1 0 0,-1 0 0,1 0 0,0 0 0,2 3 0,23 17 209,-15-13-81,48 34 310,-51-37-231,1-1 1,0 0 0,0 0 0,19 5-1,-26-9-92,0 0 0,-1 0-1,1-1 1,0 1 0,0-1-1,0 0 1,-1 1-1,1-1 1,0 0 0,0-1-1,0 1 1,0-1 0,-1 1-1,1-1 1,0 0 0,-1 0-1,1 0 1,0 0-1,-1 0 1,1-1 0,-1 1-1,0-1 1,1 0 0,-1 1-1,0-1 1,0 0 0,0 0-1,0 0 1,-1-1-1,3-2 1,79-125 522,4-45-888,-78 155 72,37-75-2289,-44 91 2177,-2 3 82,1-1-1,-1 1 1,1-1-1,0 1 1,0 0 0,-1-1-1,1 1 1,0 0 0,0-1-1,0 1 1,0 0 0,0 0-1,1 0 1,-1 0 0,0 0-1,0 0 1,1 1-1,-1-1 1,0 0 0,2 0-1,12 0-2986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5.5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11 351 5941,'1'0'67,"-1"0"-1,1-1 1,-1 1 0,0 0 0,1 0 0,-1 0 0,1 0 0,-1 0 0,0-1 0,1 1 0,-1 0 0,1 0 0,-1-1 0,0 1 0,1 0 0,-1 0 0,0-1 0,0 1 0,1 0 0,-1-1 0,0 1 0,0-1 0,1 1 0,-1 0 0,0-1 0,0 1 0,0-1 0,0 1 0,1 0 0,-1-1 0,0 1 0,0-1 0,0 1 0,0-1-1,0 1 1,0 0 0,0-1 0,0 1 0,0-1 0,-1 0 0,1-1 68,-1 1-28,0 0 0,0 0 0,0 0 0,0 0 0,0 0 0,0 0 0,0 0 0,-1 1 0,1-1 0,0 1 0,0-1 0,-1 1 0,1-1 0,-3 0 0,4 10-181,1-7 70,-1-1 1,0 1-1,0 0 0,1-1 0,-1 1 0,1 0 1,0-1-1,-1 1 0,1-1 0,0 1 1,2 1-1,15 19-12,-5-6-8,33 38 84,-37-45 138,0 0 0,1 0 0,18 12-1,-23-19 29,0 1 1,1-1-1,-1 0 0,1-1 0,-1 0 0,1 1 0,0-2 0,0 1 0,-1-1 1,11 0-1,-15 0-188,4 0 63,0-1 0,1 1 0,-1-1 0,0 0 0,0-1 0,0 1 0,-1-1 0,1 0 0,0 0 0,-1-1 0,8-4 1,3-2 25,70-43 190,-77 47-303,121-83 162,79-70-106,-187 142-72,125-104-495,-114 92-1596,-30 27 1563,0 0 1,-1 0 0,1 0 0,0 0-1,0 1 1,0-1 0,0 0 0,-1 1 0,1 0-1,4-1 1,22 0-2817,-20 1 2400,14 0-721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38.9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760 253 3216,'-3'-15'314,"-1"0"-1,-1-1 1,0 1-1,-11-20 1,-36-56 1679,49 86-1920,1 0 1,-1 1 0,0 0-1,-1 0 1,1 0 0,-1 0-1,0 0 1,0 1 0,0 0-1,0 0 1,-1 0 0,1 0-1,-1 0 1,1 1 0,-1 0-1,0 0 1,0 1-1,0-1 1,0 1 0,-1 0-1,1 0 1,-10 0 0,9 1-74,5 0-1,-1 0 1,1 0 0,-1 0-1,1 0 1,-1 0 0,1 0-1,-1 0 1,1 1-1,-1-1 1,1 0 0,0 1-1,-1 0 1,-1 0-1,-23 17 19,1 0-1,-42 40 0,42-33 6,0 1 0,-29 41 0,45-55-15,-36 51 71,-42 79 0,59-88-46,2 1-1,-25 81 0,44-117-23,-26 87 41,22-54-20,-8 86 0,18-116 14,0 1 1,4 25-1,0-32-25,0 0 0,1 0 1,10 24-1,-10-28-10,3 7 11,1 0 0,10 17 1,-9-20 47,1-1 0,0 0 0,2-1 0,-1 0 0,20 16 0,-26-26-2,0-1 0,0 1 1,0-2-1,0 1 0,1 0 1,-1-1-1,1 0 0,-1 0 1,1-1-1,0 0 0,0 0 1,-1 0-1,1 0 1,7-1-1,-1-1 65,-1 0 0,1 0 1,0-1-1,-1 0 0,14-6 0,-11 3 58,0-1 0,0-1 0,-1 0 0,22-16-1,-18 11-4,15-10 337,44-40-1,21-33 232,-77 71-684,-1-1 1,21-37-1,-32 50-66,6-13-6,0 0-1,12-32 1,-20 43-44,0-1 0,-2 0 1,0-1-1,0 1 0,2-30 1,-5-7-671,-1 48 567,0-1 0,-1 1-1,1-1 1,-1 1 0,0-1 0,0 1-1,-1 0 1,1-1 0,-1 1 0,-3-5 0,2 3-238,-1 1 0,0-1 0,0 1 0,-1 1 0,-8-8 0,8 7-321,-1 1-1,0 0 1,0 1 0,0-1-1,-12-4 1,-1 3-1397,3 5 436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39.6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2011 1 5256,'1'7'151,"0"0"0,0 0-1,1 0 1,0 0-1,4 11 1,-2-7 153,8 23 628,23 45 0,-16-39-608,35 78 424,-41-86-246,16 65-1,-24-73-140,-2 0 0,-1 0 0,0 1 0,-4 38 0,0-51-299,0-1-1,-1 0 0,0 0 1,0 0-1,-1 0 0,-8 15 0,9-20-33,-10 18 127,-23 37 0,21-40-117,0-1 0,-1 0 0,-1-1 0,-1-1 0,-33 26 0,-34 21 44,-66 24 56,121-75-120,-1-1 0,0-1 0,-54 12 0,-20-1-38,-89 22 78,-5 0 121,105-23-42,-53 22-95,-3 6 141,123-42-71,-44 16-40,61-20-86,0 0 1,1 1-1,-1 0 0,1 1 0,-8 6 0,7-4 22,2 1 0,-1 0 0,-12 19-1,-1 0 24,-36 48 89,-66 111 282,16 4-73,58-99-19,1 6-269,33-65-51,11-21 32,-1 0 1,-11 17-1,11-22 154,4-7 101,1-4-283,1-40-8289,0 42 7978,0 0 0,0 0 0,-1 0 0,1 0 0,0 0 0,-1 0 0,0 0 0,-1-3 0,1 4 72,1-1-1,-1 0 1,0 0 0,1 0-1,0 1 1,-1-1 0,1 0-1,0-2 1,0-10-1138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0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1 158 4136,'3'-11'368,"-1"2"359,0 1 1,2-16-1,-1-4 1158,-1 15-137,-2 11-599,0 3 212,0 102 757,0-7-1998,0-94-105,0 0-1,1 1 1,-1-1-1,0 0 1,1 0-1,-1 0 1,1 1 0,0-1-1,0 0 1,0 0-1,0 0 1,0 0-1,0 0 1,0-1-1,1 1 1,-1 0-1,1 0 1,-1-1-1,1 1 1,0-1-1,-1 0 1,1 1-1,0-1 1,0 0-1,0 0 1,0 0-1,0 0 1,0 0-1,0-1 1,1 1-1,-1-1 1,0 1-1,0-1 1,0 0-1,1 0 1,-1 0-1,0 0 1,0 0 0,1 0-1,-1-1 1,0 1-1,0-1 1,3-1-1,10-4-2,0 0 0,-1-2 1,0 1-1,13-11 0,-19 13-14,99-69-168,-29 12-1253,-63 49-98,0-1 0,19-24-1,-33 36 1224,1 0 0,-1 0 0,1 0-1,-1 0 1,0 0 0,0 0 0,0 0 0,0-1-1,0 1 1,0-1 0,-1 1 0,1 0-1,-1-1 1,0 1 0,0-1 0,0-4 0,0 7 214,0-17-1995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1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116 1 7477,'-10'0'-76,"-24"13"-472,14-8-308,1-5-693,0 4-119,6-4 144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1.9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98 227 6677,'0'1'95,"-1"0"0,1 0 1,-1 0-1,1 0 1,-1 0-1,1 0 0,-1 0 1,0 0-1,0 0 0,1 0 1,-1-1-1,0 1 1,0 0-1,0-1 0,0 1 1,0 0-1,0-1 1,0 1-1,0-1 0,0 1 1,0-1-1,-2 1 0,-29 7 4046,22-6-3122,6-2-861,0 0 1,1 1 0,-1 0 0,0-1 0,0 1-1,1 1 1,-7 2 0,21-3-190,59-1 79,122-10-43,-28-9 6,73-3-56,7 1 49,-76 7 25,-134 11-15,-13 1 38,1 0 1,0-1-1,21-7 0,-42 10-49,-1 0 0,0 0 0,1 0 0,-1 0 0,0 0-1,1 0 1,-1 0 0,0 0 0,1 0 0,-1 0 0,0-1 0,0 1 0,1 0-1,-1 0 1,0 0 0,0 0 0,1-1 0,-1 1 0,0 0 0,0 0 0,0-1 0,1 1-1,-1 0 1,0 0 0,0-1 0,0 1 0,0 0 0,1 0 0,-1-1 0,0 1 0,0 0-1,0-1 1,0 1 0,0 0 0,0-1 0,0 1 0,0 0 0,0-1 0,0 1 0,0 0-1,0 0 1,0-1 0,0 1 0,0 0 0,-1-1 0,1 1 0,0 0 0,0-1-1,0 1 1,0 0 0,0 0 0,-1-1 0,1 1 0,0 0 0,0 0 0,-1 0 0,1-1-1,0 1 1,0 0 0,-1 0 0,-14-10-82,15 9 83,-10-4-19,0 1-1,0 0 1,0 0-1,0 1 1,-1 0-1,1 1 1,-1 0-1,-14 0 0,-187-9-57,177 11 80,-87 1-23,-78 16 56,-53 17 47,241-33-100,9 0 9,0-1 0,0 0 1,0 1-1,0 0 0,0-1 0,-4 3 1,7-3 3,0 0 0,0 0 1,0 0-1,0 0 0,0 1 0,0-1 1,0 0-1,0 0 0,0 0 1,0 0-1,0 0 0,0 0 1,0 0-1,0 0 0,0 1 0,0-1 1,0 0-1,0 0 0,0 0 1,0 0-1,0 0 0,0 0 0,0 0 1,1 0-1,-1 0 0,0 1 1,0-1-1,0 0 0,0 0 0,0 0 1,0 0-1,0 0 0,0 0 1,0 0-1,0 0 0,1 0 0,-1 0 1,0 0-1,0 0 0,0 0 1,0 0-1,0 0 0,0 0 1,0 0-1,0 0 0,1 0 0,5 3 27,7-1 11,0 0 1,0-1-1,26-1 1,-6 0-19,-30 0-19,236-11 28,-51-14 1,56-7-30,-59 3 2,-4-11 112,-180 40-129,0 0 0,1-1 0,-1 1-1,0-1 1,0 1 0,1-1-1,-1 1 1,0-1 0,1-1-1,-1 2-173,-1-1 0,0 1-1,1-1 1,-1 0 0,0 1-1,1-1 1,-1 0 0,0 1-1,0-1 1,0 0 0,0 1-1,1-1 1,-1 0 0,0 1-1,0-1 1,-1-1 0,1 2 53,0-1 0,0 1 1,0 0-1,0-1 0,0 1 1,-1 0-1,1-1 0,0 1 0,0 0 1,0 0-1,-1-1 0,1 1 0,0 0 1,0 0-1,-1-1 0,1 1 1,0 0-1,-1 0 0,1 0 0,0-1 1,-1 1-1,1 0 0,0 0 1,-1 0-1,1 0 0,-1 0 0,1 0 1,0 0-1,-1 0 0,1 0 1,-3-1-642,-9-1-2233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7:47.6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73 175 4748,'-8'-3'446,"0"1"-1,-15-8 0,20 8-58,0 0 1,-1 0-1,1-1 0,0 1 1,0-1-1,1 0 0,-1 0 1,-4-5-1,7 8-376,0 0 0,0 0-1,0 1 1,-1-1 0,1 0-1,0 0 1,0 0 0,0 1-1,-1-1 1,1 0 0,0 0-1,0 1 1,0-1 0,0 0-1,0 0 1,0 1 0,0-1 0,-1 0-1,1 1 1,0-1 0,0 0-1,0 0 1,0 1 0,0-1-1,0 0 1,0 1 0,1-1-1,-1 1 1,0 0 23,-1 1-1,1 0 1,0-1-1,1 1 1,-1 0 0,0 0-1,1 2 1,3 4 18,0 0-1,1 0 1,0-1-1,6 9 1,-6-9 6,7 10 279,24 25-1,-32-38-165,1 0 0,0 1-1,0-2 1,1 1-1,-1 0 1,1-1 0,0 0-1,-1-1 1,2 1 0,-1-1-1,11 3 1,-8-4-40,-1 0 1,1-1 0,-1 0-1,0 0 1,1-1 0,-1 0-1,0 0 1,1-1-1,13-5 1,184-76 236,-73 16-359,-89 44-8,-29 15 23,19-10 176,45-31-1,-23 6 445,-49 35-551,-7 7-49,-3 2-27,2 1-23,1-2 39,0 0-1,0 0 1,0 0 0,0 0-1,0 0 1,0 1-1,0-1 1,0 0 0,-1 0-1,1 0 1,0 0 0,0 0-1,0 0 1,0 0 0,0 0-1,0 0 1,0 1-1,-1-1 1,1 0 0,0 0-1,0 0 1,0 0 0,0 0-1,0 0 1,0 0-1,-1 0 1,1 0 0,0 0-1,0 0 1,0 0 0,0 0-1,0 0 1,0 0-1,-1 0 1,1 0 0,0 0-1,0 0 1,0 0 0,0 0-1,0 0 1,-10 0 236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02.3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1057 150 2860,'-16'-13'1503,"-24"-26"0,30 28-1092,-1 0-1,0 1 1,-1 0 0,0 1-1,-14-9 1,18 14-283,-1 0 0,0 0 0,0 1 0,0 0 0,-19-2 0,8 2-74,-32 1 1,44 3-60,0-1 0,0 2 0,0-1 1,0 1-1,0 1 0,1-1 0,-14 7 0,-2 1 18,-122 57-37,52-8-12,76-47 41,-4 2-4,1 2 0,0 0 0,-20 22 0,37-36-1,-12 15 9,-19 25 0,9-7-20,1 2-1,1 0 1,-31 74-1,5 23 81,13-31-52,22-58-9,-16 90 0,23-82-28,2 82-1,5-52 19,0-76 3,0 0 0,1 0 1,-1 0-1,2 0 0,-1 0 1,1 0-1,4 12 0,7 23 10,-5-10 10,1 0 0,2 0 0,28 58 0,-28-72 1,0 0 1,1-1 0,1 0 0,0-1-1,1-1 1,28 24 0,-25-25 7,1 0 0,0-2 0,1 0-1,1-1 1,-1-1 0,28 10 0,-33-15 32,-1-1 1,1-1-1,0 0 0,0 0 0,28 0 1,-41-3-62,18 1 65,1-1 0,-1-1-1,1 0 1,24-6 0,157-64 226,-153 52-42,-2-3 1,-1-1 0,-1-3-1,48-36 1,-75 50-68,68-55 814,-56 38-528,-2-1 0,-1-1 1,-1-2-1,36-63 0,-18 9 98,-34 67-436,0 1 69,0-1 1,-2 0-1,0-1 1,-2 0-1,0 0 0,-1 0 1,1-30-1,-1-65 521,-5 98-639,-1-1 0,-1 0 1,0 1-1,-2 0 0,-11-32 0,4 17-50,-2 1 0,-21-37 0,28 56-30,-8-13-34,0 0 0,-2 1 0,-1 1 0,0 0-1,-2 1 1,-33-28 0,33 33-258,-2 2 1,0 0-1,-46-23 0,52 31-34,0 0 0,0 2 0,0 0 0,-32-7 0,25 9-456,-1 1 0,-37 1 0,29 3-529,1 1-1,0 1 1,-35 9 0,47-8 323,0 2 1,0 0 0,1 1-1,-21 11 1,-7 7-877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03.8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1092 229 3760,'-29'-31'397,"4"3"305,-1 0-1,-2 2 1,-30-22-1,42 38-368,-1 0 0,0 2 1,-1 0-1,0 0 0,0 2 0,-36-8 0,39 12-219,-1 1 0,-24 0 0,24 1-60,12 1-39,-1-1 0,0 0 0,1 1 0,-1 0 1,0 0-1,1 0 0,-6 3 0,-2 1 80,-15 11 0,10-6 43,-153 108 1319,164-113-1412,-23 18 124,0 1 0,-24 29 0,27-25-139,2 1 0,-33 51-1,33-40 0,3 1-1,-21 54 1,5 4-6,-13 70 45,45-144-57,1 0-1,1 0 0,1 0 1,2 30-1,0-48-10,0 7 2,-1-2 9,1 1 1,1 0-1,0-1 0,6 26 1,22 58 100,-20-67-74,2 1 1,2-1-1,0-1 0,2 0 1,30 43-1,-40-65 5,-1-1 0,1 0 0,0 0 0,1 0 0,-1-1 0,1 0 0,0 0 0,0 0 0,0-1 0,0 0 1,1 0-1,-1 0 0,1-1 0,14 3 0,4-1 44,1-1 1,50-2-1,-58-1-94,9 1 23,66-3 32,34-21-13,-77 13-25,54-13 31,-72 13 114,0-1 1,52-25 0,-60 23 70,-1 0 1,0-2-1,-1-1 0,34-31 0,-12 6 139,56-66 0,-23 2 333,-72 99-646,7-12 225,13-26 1,24-58 764,-41 86-807,-1-1 0,-1 0 0,0 0 0,-1-1-1,-1 1 1,3-36 0,-4 14 51,-1 1 0,-4-44 0,0 52-269,-2 1 1,-1-1-1,-1 1 0,-14-38 1,9 36-262,-1 0 1,-2 1-1,-1 1 1,-21-31-1,29 50-101,0 1 1,0 0-1,-1 0 0,0 0 0,-1 1 1,0 0-1,0 0 0,-1 1 0,-13-7 1,13 8-313,-1 0 1,-1 1 0,1 1 0,-1 0 0,1 0 0,-25-3-1,24 5-177,0 1-1,-1 0 0,1 1 0,-1 0 1,1 0-1,0 2 0,-1-1 0,-17 6 1,-12 6-1506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07.1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117 76 1052,'-49'0'621,"48"0"-593,0 0 1,1 0 0,-1-1-1,0 1 1,1 0 0,-1 0-1,0 0 1,1 0 0,-1-1-1,1 1 1,-1 0 0,0-1-1,1 1 1,-1 0 0,1-1-1,-1 1 1,1-1 0,-1 1-1,1-1 1,0 1 0,-1-1-1,-6-15 882,0 1-313,2 9 173,0 1-1,0 0 1,0 0-1,-10-7 1,9 7-302,10 9-398,-1 0-1,1 0 1,-1 0-1,0 0 1,0 0 0,0 0-1,-1 1 1,0-1-1,0 1 1,3 9 0,2 10-42,5 31 0,19 138-61,-28-176 31,6 53-12,14 68-1,-22-132 11,12 40-40,-11-40 55,0-1 0,0 1 0,1-1 0,0 0 0,0 0 0,4 5 0,-7-10 43,0 0 0,0-1 0,0 1-1,0 0 1,0 0 0,0 0 0,0 0-1,0 0 1,0 0 0,0 0-1,0-1 1,0 1 0,0 0 0,0 0-1,0 0 1,0 0 0,0 0 0,0 0-1,0 0 1,0 0 0,0 0-1,0-1 1,1 1 0,-1 0 0,0 0-1,0 0 1,0 0 0,0 0 0,0 0-1,0 0 1,0 0 0,0 0-1,0 0 1,1 0 0,-1 0 0,0 0-1,0 0 1,0 0 0,0 0 0,0 0-1,0 0 1,0 0 0,0 0-1,1 0 1,-1 0 0,0 0 0,0 0-1,0 0 1,0 0 0,0 0 0,0 0-1,0 0 1,1 0 0,-1 0-1,0 0 1,0 0 0,0 0 0,0 0-1,0 0 1,0 1 0,0-1-1,0 0 1,0 0 0,0 0 0,0 0-1,1-16-355,-1 9 542,-1-7-243,1 4-4,0 1 0,0 0 0,2-17 0,5-5-24,18-46-1,-20 60 33,40-101 24,-34 93-63,17-28 1,-25 47 29,3-5-27,0 1-1,1 0 1,0 0 0,1 1 0,0 0 0,11-10 0,-16 17 22,0 0 1,1-1-1,-1 1 0,0 0 1,1 1-1,-1-1 1,1 1-1,-1-1 0,1 1 1,0 0-1,-1 0 1,1 1-1,0-1 1,0 1-1,0 0 0,4 0 1,-7 0 13,1 0 0,-1 0 0,0 0 0,0 0 0,0 0 0,1 0 0,-1 1 0,0-1 0,0 0-1,0 1 1,0-1 0,2 2 0,4 2 8,-1 1 0,0-1 1,0 1-1,0 1 0,0-1 0,-1 1 0,0 0 0,6 10 0,-6-8-8,8 11-1,16 31 1,8 29 5,9 16-157,-45-92-18,1 0 0,-1-1 0,1 1-1,0-1 1,0 1 0,0-1 0,1 0 0,-1 0 0,0 0 0,1 0-1,0 0 1,-1 0 0,1-1 0,0 1 0,4 1 0,-3-2-930,1 0 1,-1 0-1,1 0 1,-1-1-1,8 1 1,-5-1-682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17 656 7309,'0'-1'13,"0"1"1,0-1-1,0 0 1,0 0-1,0 1 1,-1-1-1,1 0 1,0 1-1,0-1 1,-1 0-1,1 1 1,0-1-1,-1 0 1,1 1-1,-1-1 1,0 0-1,1 1 18,-1-1 1,1 1-1,-1-1 0,1 0 0,0 1 0,-1-1 0,1 1 1,0-1-1,-1 0 0,1 1 0,0-1 0,0 0 0,0 1 1,0-1-1,-1 0 0,1 0 0,-4-12 1237,2 12-601,4 8-544,0-2-121,1 0 0,0 0 0,0-1-1,0 1 1,0-1 0,8 8 0,28 23-38,-17-16 39,-19-16 187,0 0 0,0 0 0,1-1 0,-1 1 0,1-1 0,-1 0 0,1 0-1,0-1 1,0 1 0,0-1 0,0 1 0,0-1 0,0-1 0,0 1 0,7 0 0,-10-1-130,0 0 0,0 0 1,0-1-1,0 1 1,0 0-1,0-1 0,0 1 1,0 0-1,0-1 1,0 0-1,0 1 0,0-1 1,0 1-1,0-1 1,-1 0-1,2-1 0,12-16 258,-7 8-148,77-111 54,-64 90-205,8-12-22,114-166-205,-33 57-303,-7 21-3429,-100 129 3679,0-1 0,0 1 0,1 0 0,-1 0 0,0 0 0,1 0 0,-1 1 0,1-1 0,4-2 0,-5 4 3,1-1 0,-1 1 0,1-1 0,-1 1-1,1 0 1,-1 0 0,1 0 0,0 0-1,-1 1 1,0-1 0,5 2 0,25 8-2722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07.7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152 103 6361,'-8'-6'193,"0"1"0,0-1 1,-1 2-1,1-1 0,-1 1 1,0 1-1,-1-1 0,1 2 1,0-1-1,-1 1 0,0 1 1,-10-1-1,19 2-196,1 0 1,-1 0-1,1 0 1,-1 0-1,1 1 0,0-1 1,-1 0-1,1 0 0,-1 1 1,1-1-1,0 0 0,-1 0 1,1 1-1,0-1 0,-1 0 1,1 1-1,0-1 0,0 1 1,-1-1-1,1 0 0,0 1 1,0-1-1,0 1 0,-1-1 1,1 1-1,0-1 0,0 0 1,0 1-1,0-1 0,0 1 1,0 0-1,-1 3-9,-4 18 2,1 0 0,1 0 0,1 1 0,2 0-1,0-1 1,1 1 0,1-1 0,1 1 0,7 27-1,-5-33 10,-3-6 0,1-1-1,0 0 1,1 0-1,0-1 0,1 1 1,8 13-1,7 4-6,-19-25 39,1 0 1,0-1-1,-1 1 1,1-1-1,0 1 0,0-1 1,0 0-1,0 1 1,0-1-1,1 0 1,-1 0-1,3 0 0,-4 0 34,1-1-1,-1 0 1,0 1-1,1-1 1,-1 0-1,1 0 1,-1 0-1,1 0 1,-1 0-1,0 0 1,1 0-1,-1-1 1,1 1-1,-1 0 1,0-1-1,1 1 1,-1-1-1,0 0 1,1 1-1,-1-1 1,0 0-1,0 0 1,0 0-1,1 1 0,-1-1 1,0-1-1,-1 1 1,1 0-1,0 0 1,1-2-1,6-11 209,-1 1 0,0-2 0,6-22 0,-1 5-67,-3-1 0,0 0 1,5-50-1,-13 70-260,-1 0 1,-1 1 0,1-1 0,-2 0-1,0 1 1,-1-1 0,-6-19-1,7 27-173,0 1 0,0-1-1,-1 1 1,0 0-1,0 0 1,0 0-1,0 0 1,0 1-1,-1-1 1,0 1-1,1 0 1,-1 0 0,-1 0-1,1 1 1,0-1-1,-1 1 1,1 0-1,-1 0 1,1 0-1,-1 1 1,0 0-1,0 0 1,0 0-1,0 0 1,0 1 0,1 0-1,-1 0 1,0 0-1,0 1 1,0-1-1,-8 4 1,6-2-379,1 0 1,-1 1-1,1 1 0,-8 4 1,-10 11-973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08.2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256 830 6133,'-13'18'155,"-1"-2"0,0 1 0,-22 17 0,25-24-27,-1 2 288,-1-2 0,-23 16-1,16-13 96,-34 27 970,45-34-1313,5-4-158,0 0-1,0 1 0,1 0 1,-5 4-1,11-6-42,2-1 53,-1 0 3,-1 1 0,0-1-1,1-1 1,-1 1 0,0 0 0,1-1 0,3-1 0,3-2 80,-1 0-1,11-8 1,-2 1 16,22-12 93,0-2-1,51-43 1,135-122 119,-94 70-290,120-103-3,2 24-527,-181 146-166,93-52 1,-148 97 637,-18 7 16,0 1 1,0 0 0,0 0 0,1 0 0,-1 0-1,0 0 1,0 0 0,0 0 0,0 0 0,0 0-1,0 0 1,1 0 0,-1 0 0,0 0 0,0 0-1,0 0 1,0 0 0,0 0 0,0 0 0,1 0-1,-1 0 1,0 0 0,0 0 0,0 0 0,0 0-1,0 0 1,0 0 0,1 0 0,-1 0 0,0 0-1,0 0 1,0 1 0,0-1 0,0 0 0,0 0-1,0 0 1,0 0 0,1 0 0,-1 0 0,0 0-1,0 1 1,-7 10-31,-15 12 11,-46 37 0,-157 131 238,-93 96 1116,185-160-672,81-78-1066,50-47 270,3-2 117,0 0 0,0 0 0,0 0 1,0-1-1,0 1 0,1 0 0,-1-1 0,0 1 1,0-1-1,0 1 0,0-1 0,0 1 0,-1-1 1,1 0-1,0 1 0,0-1 0,0 0 0,0 0 1,0-1-1,4-3-95,25-24-553,139-119-3715,-104 97 2330,6-2 51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1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108 104 4808,'0'-7'34,"0"6"-19,1 0-1,-1 0 0,0 0 0,0 0 1,0 0-1,0 1 0,0-1 0,0 0 0,0 0 1,0 0-1,0 0 0,-1 0 0,1 0 0,0 0 1,-1 0-1,1 1 0,0-1 0,-1 0 1,1 0-1,-1 0 0,1 1 0,-1-1 0,1 0 1,-2-1-1,-2 0 2338,0 0-302,3 2-1916,-20 0 888,20 0-1018,-17 0 2717,17 0-2677,0-1 1,0 1-1,0-1 0,-1 0 0,1 0 0,0 0 1,0 1-1,0-1 0,1 0 0,-1 0 0,0-1 1,0 1-1,0 0 0,0-2 0,-5-4 135,-17-12-55,21 15-150,2 4 25,0-1 1,0 1-1,0 0 0,0 0 0,0-1 1,-1 1-1,1 0 0,0 0 0,0 0 0,0-1 1,0 1-1,0 0 0,-1 0 0,1 0 1,0-1-1,0 1 0,0 0 0,-1 0 1,1 0-1,0 0 0,0 0 0,-1-1 1,1 1-1,0 0 0,0 0 0,-1 0 1,1 0-1,0 0 0,0 0 0,-1 0 1,1 0-1,-1 0 0,1 0 6,16-8-10054,-2 3 7849,-4-2 828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1.3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1537 456 5689,'0'0'2289,"0"-24"431,1 17-2006,-1 6-623,0 0 0,0 0-1,0 0 1,0 0 0,0 0-1,0 0 1,0 0 0,0 0 0,0 0-1,-1 0 1,1 0 0,0 0 0,-1 0-1,1 0 1,-1 0 0,1 0-1,-1 0 1,1 0 0,-2-1 0,-3-8 541,-1 4-284,1 0 1,0 0 0,0-1-1,-5-10 1,4 8-310,-5-11 172,9 14-171,-1-1 1,-1 2-1,-4-8 0,-45-52 95,43 50-129,-1 1-1,0 0 1,-20-18 0,6 7-12,19 18-3,-1 1-1,0-1 1,0 1 0,-1 1 0,-10-8 0,-2 3-10,0 0 0,-1 2 0,1 0 0,-2 1 0,-23-5 0,-16 2 30,-63-2 0,6 7-66,85 5 55,-47 0-47,67 1 46,0 1-1,-1 0 1,-22 7 0,-30 5 30,16 3-48,0 3 1,0 2-1,2 2 0,-45 30 1,-35 38-57,122-87 72,0 1 0,1 0 1,-1 0-1,1 1 0,1-1 0,-1 1 0,-5 11 0,-20 55-11,28-68 9,-12 36-4,2 1-1,-12 70 0,17-53 39,1 67 0,6-57-28,1-55-5,1 0-1,0-1 1,2 1-1,-1-1 1,7 14-1,-7-17 15,1 2-11,1 0 0,1 0 0,-1-1 0,2 0 0,0 0 0,11 14 0,-5-10 6,1 0 0,1-1 0,22 18 0,-14-16 0,0-1 0,0-2 0,2 0 0,40 15 0,-31-14 1,10 5 13,67 17 1,53-6-43,-75-21 76,114 0 0,-195-10-32,0 1 0,1-1 0,-1 0 0,0-1 0,13-4 0,-10 2 23,0 0 0,-1 0-1,17-11 1,28-24 126,-51 36-154,144-127 319,-54 36 43,-51 47-125,54-64 575,-94 107-794,6-8 56,0 0 0,-1-1 0,0 1 1,-1-2-1,-1 1 0,0-1 1,-1 1-1,0-2 0,4-20 0,-7 23-86,0 1 0,0-1 0,-1 0 0,0 0 0,-1 1 0,-2-14-1,-1 8-103,0 0 0,-2 0 0,-9-25 0,10 30-17,-6-16-458,-19-35-1,17 43-325,0 0 0,-2 1 0,0 0 0,-1 2 1,-19-19-1,27 30 155,0 0 1,0 1 0,0 0-1,0 0 1,-11-4-1,-7-3-1793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2.7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1746 34 2564,'-102'-24'3127,"77"20"-2084,-1 1-1,-29 0 1,55 4-1035,-1-1 0,0 0 0,1 0 1,-1 1-1,0-1 0,1 0 0,-1 1 0,1-1 0,-1 0 1,1 1-1,-1-1 0,1 1 0,-1-1 0,1 1 1,-1 0-1,1-1 0,-1 1 0,1-1 0,0 1 1,-1 0-1,1 0 0,-9 22 284,8-20-234,-24 84 937,17-42-513,-10 42 398,13-69-783,-13 51 166,-20 32-171,13-36-52,19-47-33,0 0 1,0 1 0,2 0-1,0 0 1,2 0 0,-2 32-1,4-47-1,0 2-2,0-1 1,0 0 0,1 0-1,-1 0 1,1 0-1,0 0 1,1 0 0,-1 0-1,4 6 1,89 171 745,-76-152-124,-1 1-1,20 51 1,-32-66-510,0 1 0,-1-1 0,0 1 0,-2 0 0,0 0 0,0 27 0,-2 120-87,0-160-27,-1 1 0,1-1 0,-1 0 0,-1 5 0,-1 4-16,-10 35 15,-43 254 197,13-143-129,16-68-77,-10 111 26,19-93-15,2-33 36,6-35 27,-1 0 0,-2-1 0,-30 62 0,19-55 69,-2-1 0,-50 64 0,62-93 6,-1-1 0,-23 19 1,15-18-40,0 0 0,-2-2 0,1-1 0,-52 22 0,-37 6 256,55-26-85,-1-1 0,-69 6 0,126-21-266,-226 38 64,201-33-44,-71 10-28,-48 10 36,131-21-25,-2 0-200,22-18-9432,-1 6 6775,10-17 0,21-22-37,-22 32 2498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3.3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233 39 5348,'6'-5'440,"0"0"-1,13-7 0,-4 2 1262,-15 10-1624,0 0 0,0 0 0,0 0 0,0 0 0,-1 0 1,1 0-1,0 0 0,0 0 0,0 0 0,0 0 0,0 0 0,0 0 0,0 0 0,-1 0 0,1 0 0,0 0 0,0-1 0,0 1 77,0 0-77,0 0 0,0 0 0,0 0 0,0 0 0,0 0 0,-1 0 0,1-1 0,0 1 0,0 0 0,0 0 0,0 0 0,0 0 0,0 0 0,0 0 0,0 0 0,0-1 0,0 1 0,0 0 0,0 0 0,0 0 0,0 0 0,0 0 0,0 0 0,0-1 0,0 1 0,0 0 0,0 0 0,1 0 0,-1 0 0,0 0 0,0 0 0,0 0 0,0-1 0,0 1 77,0 0-77,0 0 0,0 0 0,0 0 0,0 0 0,1 0 0,-1 0 0,0 0 0,-9-1 1172,-6 4-1157,-10 8 132,0 2 0,1 0 1,-24 19-1,45-30-212,-27 19 51,-47 44-1,75-64-57,0 1-1,0 0 1,1 0-1,-1 0 0,0 0 1,1 1-1,0-1 1,-1 0-1,1 1 0,0-1 1,0 1-1,0-1 0,0 1 1,1-1-1,-1 1 1,1 0-1,0-1 0,-1 5 1,1-6-5,0 0 1,1 0-1,-1 0 1,0 0 0,0-1-1,0 1 1,1 0-1,-1 0 1,0 0-1,1-1 1,-1 1 0,0 0-1,1-1 1,-1 1-1,1 0 1,-1-1-1,1 1 1,0 0-1,0 0 1,18 10 3,-15-9-8,12 4-306,-1 0-1,1-2 1,0 1 0,0-2-1,1 0 1,-1-1 0,23 0-1,-29-2-161,6 1-509,-1-1 0,0 0 0,0-2 0,0 1 0,21-6 0,-8-3-1400,-3 0 117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4.8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1108 150 3512,'-13'-16'478,"0"0"1,0 0-1,-17-13 0,22 22-326,-1 0 1,1 1 0,-1 0-1,-1 1 1,1 0 0,-1 0-1,0 1 1,-10-3 0,1 2-60,0 0 1,0 2 0,-1 0 0,-20 0-1,-22 3 343,42-1-328,1 1 26,-27 2-1,31-1-66,-10 2 124,-32 7-1,-22 7-123,66-14-79,-20 4 70,1 2 1,-38 14-1,68-22-66,0 0 0,1 0 0,-1 1 0,0-1 0,0 1 0,1-1 0,-1 1 0,1-1 0,-1 1 0,1 0 0,-2 2 0,-11 23 197,11-21-102,-93 171 359,58-111-376,-55 113 77,76-143-123,-41 95 71,54-119-102,0 0 1,1 1 0,1-1 0,0 1-1,0 22 1,2-26 4,0 5 3,2 19 1,-1-28-5,0 0 0,0 0 0,0-1 0,1 1 0,0 0 0,0-1 0,3 7 1,26 46-22,-22-40 17,0-1 12,17 24 1,16 14 37,34 27-33,-24-29 2,46 47 25,-82-83 24,1 0 412,35 27 0,-46-39-395,0 0 1,0 0-1,0-1 0,1 0 1,0 0-1,-1-1 1,1 0-1,0 0 0,0 0 1,12 0-1,-9-2 69,0 0 0,0-1 0,0 0 1,0 0-1,-1-1 0,1 0 0,0-1 0,-1 0 0,0-1 0,1 0 0,13-9 1,15-8 147,44-35 0,-55 34-62,-1-1 0,-1-1 0,26-32 0,6-12 61,-40 47-239,-2-1 0,0-1-1,19-40 1,-27 47 57,0-1-1,-1 0 1,-1 0 0,0 0-1,-2-1 1,4-32-1,-5-5-91,-4-57 0,0 99-21,-1 0-1,0 0 1,-5-15 0,-1-2-18,-1-15 17,-12-30 18,10 39 59,-2 2 0,-2 0 0,-36-59 0,47 85-63,-8-13 17,-1 1-1,-28-30 0,37 44-20,-10-10 27,-22-18-1,24 24-38,-2 0 0,1 2 1,-1-1-1,-1 2 0,0 0 1,0 1-1,0 0 0,-23-4 1,15 6-198,-1 1 1,-46 1 0,70 2 188,-8 0-176,0 1 0,1 0 0,-1 1 0,0 0 0,0 0 0,1 1 0,-1 0 0,-9 5 1,-4 1-694,11-4 38,1 0-1,-1 0 0,1 1 1,-11 9-1,13-10 163,1 1 0,0 1-1,1-1 1,-1 1 0,1 1 0,1-1 0,-9 15 0,-5 7-1193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5.6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1057 113 2084,'0'-8'83,"0"6"-48,0-1 0,-1 1 0,0-1 0,1 1 0,-1 0-1,0-1 1,0 1 0,-1 0 0,1 0 0,0-1 0,-1 1 0,1 0 0,-1 1 0,0-1 0,0 0 0,0 0 0,0 1 0,0-1 0,-3-1-1,-6-4 253,0 0-1,-18-7 0,16 8 77,0 1 1,0 0-1,0 1 0,0 0 1,-1 1-1,0 0 1,0 2-1,-17-1 1,27 2-351,1 1 0,-1 0 0,1 0 0,-1 0-1,1 0 1,0 1 0,0-1 0,-1 1 0,1 0 0,0 0 0,1 0 0,-6 5 0,2-3 6,-6 6 37,0-1 1,1 2-1,0-1 1,1 2-1,0-1 1,1 1-1,-15 26 0,18-27-33,1 1-1,0 0 0,0 0 0,1 0 0,1 0 1,0 1-1,1 0 0,0 0 0,0 14 0,2-24-13,0 5 20,0-1-1,1 0 1,-1 1 0,1-1-1,1 1 1,-1-1 0,5 11-1,93 181 730,-34-88-611,-17-32 7,-5-2 72,-26-43 34,-2 0 0,-2 2 1,-1 0-1,-1 0 0,7 49 1,-14-58 95,-2-1 0,-1 42 0,-1-39-314,-1-21-8,-1 0-1,1 0 1,-1 0 0,-1 0 0,0 0 0,-6 11-1,1 1-12,-68 160 649,55-135-557,-2 0 0,-42 58 1,55-90-104,-51 66 80,56-73-89,-29 30 62,-45 39 1,-63 29 46,37-40-53,95-59-50,-44 25 49,-93 35 0,131-59 32,-1 0 0,0-1 0,-32 5-1,3-8-7526,43-2 5444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6.1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15 7717,'6'-8'524,"-8"13"-15,-4 8-536,-1 21 78,4-19-29,2-6-17,0 0-1,0 0 1,1 0-1,0 0 1,1 0 0,0-1-1,2 11 1,-2-17 2,0 0 1,0 0 0,0 0-1,0 0 1,0 0 0,0 0-1,0 0 1,1 0 0,-1-1-1,1 1 1,0-1 0,-1 1-1,1-1 1,0 1-1,2 0 1,-1 0 5,1 0 1,0-1-1,-1 1 0,1-1 0,0 0 0,0 0 1,6 0-1,-6-1-23,0 0-1,1 0 1,-1 0 0,1 0-1,-1-1 1,1 0 0,-1 0-1,6-2 1,2-2-162,18-10 0,-19 9 37,25-15-1070,44-32 1,42-36-2368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7.0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974 60 4388,'-10'-8'175,"0"2"-1,-1-1 1,0 1-1,0 1 1,0 0-1,-1 0 0,1 1 1,-1 1-1,0 0 1,0 0-1,-1 1 1,-21 0-1,20 1-71,-47 1 128,53 1-220,-1 0 1,0 0-1,1 0 1,-1 1-1,-8 4 1,-52 23 84,-26 22 249,69-35-170,1 1-1,1 1 1,-41 40-1,64-57-172,-23 23 157,-36 48-1,40-44-59,2 2 0,1 0 1,1 0-1,-16 44 0,28-64-86,-49 138 129,-14 102 152,62-227-283,-22 118 8,19-89-30,2-1 0,1 59 0,4-81 9,0-9 4,1-1-1,4 30 0,-1-30 1,2-1 0,0 0 0,12 28 1,-4-18-7,18 30 0,-25-46 13,1-1 0,1 0 0,0-1 0,0 1 0,1-2 0,0 1 0,1-1 0,0-1 0,1 1 0,19 10 0,-16-11 17,0-1 0,1-1 0,0 0 1,0-1-1,1-1 0,-1 0 0,1-1 0,0 0 1,19-1-1,-14-2 177,-1-1 0,39-8 0,-41 4-44,0 0 1,-1-1-1,1 0 1,-2-2-1,1 0 1,23-16-1,-11 5 186,30-26 0,-40 29-64,-1 0-1,-1 0 1,-1-2 0,0 0 0,-1-1 0,21-34-1,-19 25 76,22-50 0,-27 49-245,-1 0 1,-2 0-1,-1-1 1,7-50-1,-9 33-84,-1-56 1,-5 94-26,0-16 3,0-1 0,-2 1 0,-1 0 0,-6-28-1,-2 17-15,-1 0 0,-17-35 0,21 53-190,-1 1 1,0 0-1,-2 1 0,0 0 1,0 0-1,-1 1 0,-1 1 1,-26-23-1,34 33-117,1 1 0,-1-1 0,0 1 0,0 0 0,0 1 1,0 0-1,-1-1 0,1 2 0,-9-3 0,11 3 52,0 0-1,-1 1 1,1-1 0,-1 1-1,1 0 1,0 0 0,-1 0-1,1 0 1,0 1 0,-1-1-1,1 1 1,-5 1 0,3 0-188,1 1 0,-1-1-1,1 1 1,0 0 0,-1 0 0,-6 7 0,-14 14-1312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5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48 234 804,'-19'-48'1646,"18"46"-1292,0 0 0,-1 0 0,1 0-1,-1 0 1,1 0 0,-1 0 0,-2-3 0,4 5-347,-6-12 2134,5 11-1889,1 1-216,0 0 1,0-1-1,-1 1 1,1 0-1,0-1 1,0 1-1,-1 0 0,1-1 1,0 1-1,0 0 1,-1 0-1,1-1 1,0 1-1,-1 0 1,1 0-1,0 0 1,-1-1-1,1 1 1,0 0-1,-1 0 1,1 0-1,-1 0 0,1 1-38,0 0 0,1 0-1,-1 0 1,0-1-1,0 1 1,1 0 0,-1 0-1,1 0 1,-1 0 0,1-1-1,-1 1 1,1 0-1,-1 0 1,1-1 0,0 1-1,1 0 1,16 13-7,-6-6-6,9 9 14,2-1 0,28 15 0,-45-27 70,0-1 0,0 0 0,0 0 1,1 0-1,-1-1 0,1 0 0,0 0 0,-1-1 0,1 1 0,0-2 0,9 1 1,-14-1-38,-1 1 0,1-1 0,0-1 0,-1 1 0,1 0 0,-1 0 0,1-1 0,0 1 0,-1-1 0,3 0 0,-2-1-16,0 1 0,0-1 0,0 0 0,0 0 0,-1 0 0,1 0 0,1-2 0,39-57 30,35-46-1356,-75 105 1230,6-9-760,1 1 0,0 0 0,0 1 0,1 0 0,20-14 0,-7 10-798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37.7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820 18 5457,'16'0'545,"-11"1"-317,0-1 0,0 0 1,0 0-1,0-1 0,8-1 0,1-2-78,-7 2-79,1 0 0,-1 0 0,1 1 0,0-1 0,0 2 0,9-1-1,7 1 90,-15-1-125,1 1 0,-1 0 0,0 0 0,0 1 0,0 1 0,0-1 0,17 7 0,-7-1 59,-1 1 0,26 14 0,-33-15-46,0 0-1,0 0 1,0 1 0,-1 0-1,0 1 1,-1 0 0,0 1-1,8 10 1,-8-7 151,0 0 0,-1 0-1,12 26 1,-14-22-38,0 0-1,-2 1 1,0 0-1,3 25 1,-2 64 550,-5-91-581,-1 0 0,-1 0 0,-7 30 0,-18 37 359,25-77-448,-11 24 283,-29 54 0,35-72-261,-75 118 442,-18-4-277,-36 30 16,117-135-192,-188 186 517,188-191-515,-22 20 132,-48 31-1,65-50-26,-1-1 0,0-2 0,-1 0 0,-1-2 0,-51 16 0,65-24-95,-6 2 38,0-2 0,-1 0 0,-28 3 1,-21-6 48,44-1-113,13-1-35,0 0 1,-14-3-1,18 3-5,-21-7 44,27 8-77,1-1 0,-1 0 0,1 1 0,0-1 0,-1 0 0,1 0 0,0 0 0,-1 0 1,1 0-1,0 0 0,0 0 0,0 0 0,-2-3 0,2-10-9428,3-8 7746,-1 20 1719,0 1 0,0-1 0,0 0-1,0 1 1,0-1 0,0 0 0,1 1 0,1-3 0,10-12 300,-9 9 286,0 1 1,-1-1-1,1 0 1,-2 0 0,1-1-1,-1 1 1,1-9 976,-10 39-1552,2-11-23,1 1 0,0 0 1,0 0-1,-2 20 0,3-6 7,2 32 0,1-56 3,-1 5-5,2 1 0,1 16 0,-1-21 3,1 0 0,-1 0 0,0 0 0,1 0 0,0 0 0,0 0 0,0-1-1,5 6 1,-3-3 23,1 0-1,0 0 1,1-1-1,-1 0 1,1 0-1,9 6 1,-11-9 7,0 0 0,0 0 1,1 0-1,-1 0 1,0-1-1,1 0 0,-1 0 1,1 0-1,-1 0 1,1-1-1,0 1 1,-1-1-1,1-1 0,5 0 1,6-2-260,1-1 0,-1-1 1,0 0-1,26-13 0,25-19-3558,-32 16 1192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41.1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373 55 4992,'-2'-6'305,"-1"0"0,1-1 0,-6-8 0,7 13-237,0 1 0,1 0 0,-1-1 0,0 1 0,0 0 0,0 0 0,0 0 1,0 0-1,-1 0 0,1 0 0,0 0 0,0 0 0,-1 0 0,1 0 0,-1 1 0,1-1 0,0 1 0,-1-1 0,1 1 0,-1-1 0,-2 1 0,2 0-70,0 0 1,1 0-1,-1 1 0,1-1 1,-1 1-1,0-1 1,1 1-1,-1-1 0,1 1 1,-1 0-1,1 0 1,0 0-1,-1 0 0,1 0 1,0 0-1,-1 0 1,1 0-1,0 1 0,0-1 1,0 0-1,0 1 1,0-1-1,0 2 0,-3 3 0,-15 22 46,2 2 0,1 0 0,-13 35-1,15-34 53,-50 114 473,-18 42 231,47-109-674,32-72-149,1 0 1,0 1-1,0-1 1,0 1-1,0-1 1,1 1 0,0 10-1,1-17 25,0 1 0,0-1 0,0 1 0,0-1-1,1 1 1,-1-1 0,0 1 0,0-1 0,1 1 0,-1-1 0,0 0 0,1 1-1,-1-1 1,0 1 0,1-1 0,-1 0 0,1 1 0,-1-1 0,1 0-1,-1 0 1,1 1 0,-1-1 0,1 0 0,-1 0 0,1 1 0,16 3 99,-14-4-75,3 2 87,1-2 0,-1 1 0,12-1 0,-10 0 4,-3 0-50,0 0 0,-1-1 0,1 0 0,-1 0 0,1 0 0,-1 0 0,8-4 0,0-1 87,14-9 0,-7 3 14,59-35 233,-37 21-268,82-48 522,-122 73-1325,1 0 1716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43.0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604 163 4608,'0'-12'150,"1"10"-67,-1 0 0,0-1-1,0 1 1,0-1 0,0 1-1,0 0 1,0-1 0,-1 1-1,1 0 1,-1-1-1,0 1 1,0 0 0,0-1-1,0 1 1,0 0 0,0 0-1,0 0 1,-3-2 0,-8-10 363,3 4-122,0 1 0,-18-15 0,18 18-254,-1 0-1,0 0 0,0 1 1,0 1-1,-1 0 0,1 0 1,-1 1-1,-15-2 0,-16 1 257,-42 2 0,77 2-283,4 0-32,-2 0 4,1 0 0,-1 0 0,1 1 0,-1-1 0,1 1 1,0 0-1,-1 0 0,-5 3 0,-31 8-10,8 0 7,25-9 635,7-3-591,1 0 1,-1 0-1,0 0 0,1 0 1,-1 1-1,1-1 1,-1 0-1,1 0 0,-1 1 1,1-1-1,0 1 1,-1-1-1,1 0 0,-1 1 1,1-1-1,0 1 1,-1-1-1,1 1 0,-31 33-165,21-19 94,0 0 0,1 1 0,1 0 0,-9 28 1,-18 74-15,8 34-40,23-124 86,2-1 1,1 1-1,4 54 0,0-63-37,0-1 0,11 33 0,-11-39 14,2 2 8,-1 1 0,2-1 0,0-1 1,0 1-1,16 22 0,-14-25 3,1 0 1,0 0-1,18 16 0,-19-20 4,0-1 0,0 1-1,1-2 1,-1 1-1,1-1 1,1 0 0,-1-1-1,1 0 1,11 3-1,-9-4 10,0-1 0,0 0 0,0 0-1,18 0 1,-28-2-16,7 0 14,-1 0 0,1 0 0,-1-1 0,1 0 0,-1 0 0,1-1 0,-1 0-1,0 0 1,9-4 0,10-8 357,38-26 0,-60 37-331,-4 2-31,11-7 183,1-1 0,-2 0-1,1-1 1,-1 0 0,19-23-1,48-60 1009,-63 74-1059,0-1 0,-1 0 1,-1-1-1,-2-1 1,11-23-1,-20 41-131,15-37 103,16-53-1,-27 70-77,0 0 1,4-41-1,-6-45 20,-4 108-57,0-11-5,0 7-9,1 1 0,-1-1 0,-1 1 1,1-1-1,-1 1 0,0-1 0,0 1 1,0 0-1,-1-1 0,0 1 0,-3-5 1,2 4-172,0-1 0,-1 1 1,-1 0-1,-8-10 1,10 13-5,0 1 0,0-1 0,0 1 1,-1 0-1,1 0 0,-1 0 0,1 0 0,-1 0 1,0 1-1,0-1 0,-6 0 0,-7-1-831,0 1-1,-29 0 0,35 2 443,0 0-1,0 1 1,0 1-1,0 0 1,-20 6-1,-7 9-1401,-2 1 167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43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1045 1 5753,'23'13'627,"-2"1"1,1 1 0,-2 1 0,30 30-1,-41-37-503,-2 0-1,1 1 0,9 18 0,-17-28-123,4 8 32,-1-1 1,0 1-1,0 0 0,-1-1 1,1 1-1,-2 1 0,1-1 0,-1 0 1,-1 0-1,1 0 0,-1 1 0,-1-1 1,0 0-1,-2 10 0,1-8-17,0-1 0,-1 0-1,-7 15 1,-4 8 95,-1-2 1,-37 55-1,52-84-106,-27 36 222,-1-2-1,-36 34 1,-83 83 636,0-16 240,132-123-981,-189 152 1218,-66 21-420,240-168-801,-164 91 601,179-103-783,14-6 28,1 1 45,0-1 13,0 0 0,0 0 0,1 0-1,-1 0 1,0 0 0,0 0 0,0 0 0,0 0 0,0 0 0,0 0-1,0 0 1,1 0 0,-1 1 0,0-1 0,0 0 0,0 0 0,0 0 0,0 0-1,0 0 1,1 0 0,-1 0 0,0 0 0,0 0 0,0 0 0,0 0-1,0 0 1,0-1 0,1 1 0,-1 0 0,0 0 0,0 0 0,0 0 0,0 0-1,0 0 1,0 0 0,0 0 0,1 0 0,-1 0 0,0 0 0,0 0-1,0-1 1,0 1 0,0 0 0,0 0 0,0 0 0,0 0 0,0 0-1,0-1 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8:43.9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118 10 12725,'0'-1'33,"0"1"-1,-1-1 0,1 1 1,0 0-1,0-1 0,0 1 1,0 0-1,0-1 0,0 1 1,0 0-1,-1-1 0,1 1 1,0 0-1,0-1 1,0 1-1,-1 0 0,1-1 1,0 1-1,0 0 0,-1 0 1,1-1-1,0 1 0,-1 0 1,1 0-1,0 0 0,-1-1 1,1 1-1,0 0 1,-1 0-1,-15-1 614,12 2-565,0 0-1,-1 0 1,1 0-1,-8 3 1,8-1-83,0 0 0,1 0 0,-1 1 0,1 0 0,-1-1 0,1 1 0,0 0 0,1 0 0,-1 0 0,1 1 0,-4 6 0,1 1-3,1-1 0,-5 24-1,8-31 5,-1 5-10,0 0-1,1 1 1,1-1 0,0 14-1,0-8-10,0-13 19,0 0 0,0 1 0,0-1 0,0 0 0,1 0 0,-1 1 0,1-1 0,-1 0 0,1 0 0,0 0-1,0 0 1,0 0 0,0 0 0,0 0 0,0 0 0,1 0 0,-1 0 0,1-1 0,-1 1 0,4 2 0,3 3 12,-1 0 0,14 8 0,-17-12-1,1-1-1,-1 1 0,1-1 0,0 0 1,0-1-1,0 1 0,0-1 1,6 2-1,-1-2-12,0 0 0,0-1 1,0 0-1,0 0 0,0-1 0,0-1 0,0 1 1,0-2-1,17-5 0,9-6-883,-2-1 1,45-26-1,68-55-6733,-114 73 5287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9:55.1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153 54 2632,'4'-10'1462,"-4"9"-1214,1 0 1,0 0 0,-1 0 0,1 0-1,-1 0 1,0 0 0,1 0 0,-1 0-1,0 0 1,0-1 0,1 0 0,-2 1-154,1 1 1,-1-1-1,1 0 1,-1 1-1,0-1 0,1 1 1,-1-1-1,0 1 1,1-1-1,-1 1 1,0-1-1,0 1 1,1 0-1,-1-1 1,0 1-1,-1 0 1,-20-7 775,18 6-608,-13-3 705,-1 0 1,0 2-1,0 0 0,-30 1 0,48 1-962,0 0-1,0 0 0,0 0 1,-1 0-1,1 0 1,0 0-1,0 0 0,0 0 1,0 0-1,0 0 1,-1 0-1,1 0 0,0 0 1,0 0-1,0 0 0,0 1 1,0-1-1,0 0 1,0 0-1,-1 0 0,1 0 1,0 0-1,0 0 0,0 0 1,0 0-1,0 1 1,0-1-1,0 0 0,0 0 1,0 0-1,0 0 1,0 0-1,0 1 0,0-1 1,0 0-1,0 0 0,0 0 1,0 0-1,0 0 1,0 0-1,0 1 0,0-1 1,0 0-1,0 0 0,0 0 1,0 0-1,0 0 1,0 1-1,0-1 0,0 0 1,0 0-1,0 0 1,0 0-1,1 1-1,-1-1 0,0 1 1,0-1-1,1 1 0,-1-1 1,0 1-1,1-1 0,-1 0 0,0 1 1,1-1-1,-1 0 0,1 1 0,-1-1 1,1 1-1,15 3 27,0-1 0,0 0-1,21 1 1,-26-3-27,204 11 47,-74-8-79,85 1 8,-68 0 28,-68-2 5,-40-1-37,-50-2 22,0 0 1,0 0-1,0 1 1,0-1-1,0 0 0,0 0 1,0 0-1,0 0 1,0 0-1,0 0 1,0 1-1,0-1 1,0 0-1,0 0 0,0 0 1,0 0-1,0 0 1,0 0-1,0 1 1,0-1-1,0 0 1,0 0-1,0 0 1,0 0-1,0 0 0,0 0 1,0 0-1,0 0 1,0 1-1,0-1 1,-1 0-1,1 0 1,0 0-1,0 0 0,0 0 1,0 0-1,-9 1-83,0 0 0,-15-2-1,10 0 4,-160 1-132,-57 0 246,114 0-21,-58 4 363,174-4-369,-11-1 92,-1 2 1,0-1-1,0 1 1,1 1-1,-14 4 0,21-4-59,4-2 42,18 0-70,102 5 20,-112-5-26,17 2 8,118 4-31,38-3-10,61-1 29,-120 1-36,-12-1 64,-107-2-29,-1-1-1,1 1 1,-1 0-1,1 0 1,-1 0-1,1 1 0,-1-1 1,0 0-1,1 0 1,-1 1-1,1-1 0,-1 1 1,0-1-1,1 1 1,1 1-1,-3 0 63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29:58.4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144 81 3424,'-21'2'1671,"-1"0"0,-35-2 0,20-1 2532,31 1-2250,22 1-1948,-9-1-2,-1 0-1,1 0 0,0 0 1,8-2-1,70-14-34,75-11 91,-80 13-82,-47 8 14,41-5 59,-118 11 689,-51 1-806,75 2 82,-23 5-1,26-4-7,-20 2-1,-89 5-6,99-8 23,21-3 2,0 0 1,0 1-1,0 0 0,0 0 0,0 0 0,-7 4 0,12-5-48,12 0-48,55 0 53,107-14-1,-21-8 45,-60 6 580,-116 14 495,-25 2-1217,48 0 125,2 0-119,2 0 115,-2 0 104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00.1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 6369,'0'0'-504,"4"2"1695,-17 0-8051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03.1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21 426 6049,'1'-1'70,"0"-1"1,0 0 0,0 0 0,0 0-1,-1-1 1,1 1 0,-1 0 0,1-2-1,-1 3-41,0 0-1,0 0 1,0 0 0,-1 0-1,1 1 1,0-1-1,0 0 1,0 0-1,-1 0 1,1 1-1,0-1 1,-1 0-1,1 0 1,-1 1 0,1-1-1,-1 0 1,1 1-1,-1-1 1,1 0-1,-1 1 1,0-1-1,0 0 1,0 0-14,-8-4 148,9 5-168,0-1-1,-1 1 0,1 0 1,0 0-1,0 0 0,0 0 1,-1-1-1,1 1 0,0 0 1,0 0-1,-1 0 0,1 0 1,0 0-1,0 0 0,-1 0 1,1 0-1,0 0 0,0 0 1,-1 0-1,1 0 0,0 0 1,0 0-1,-1 0 0,1 0 1,0 0-1,-1 0 0,1 0 1,0 0-1,-1 2-3,1-1 1,0 0-1,0 0 0,0 0 1,-1 1-1,1-1 0,0 0 1,1 0-1,-1 2 0,1 7 19,-1-3 3,-1-2-17,1 1 1,0 0 0,1-1 0,-1 1-1,1-1 1,0 1 0,1-1-1,1 7 1,8 13-21,-9-19 31,1-1 0,-1 1 0,1-1 0,-1 1 0,2-1 0,-1 0-1,1 0 1,-1 0 0,6 4 0,-8-8 65,0 0 0,0 0-1,0-1 1,1 1 0,-1 0 0,0-1-1,0 1 1,1-1 0,-1 1 0,0-1-1,1 1 1,-1-1 0,1 0-1,-1 0 1,0 0 0,1 0 0,-1 0-1,0 0 1,1 0 0,-1 0-1,1-1 1,-1 1 0,0 0 0,1-1-1,-1 1 1,0-1 0,2 0-1,3-3 172,0-1 0,0 1 0,-1-1 0,8-8 0,-3 4-239,128-138 222,-60 55-215,19-24-50,15-29-3991,-112 144 3885,1 0-1,-1 1 1,1-1 0,-1 0-1,1 0 1,0 0 0,-1 1-1,1-1 1,0 0 0,0 1-1,-1-1 1,1 1 0,0-1-1,0 1 1,0-1-1,0 1 1,0-1 0,0 1-1,0 0 1,0 0 0,0-1-1,0 1 1,0 0 0,0 0-1,0 0 1,0 0 0,1 0-1,1 0-285,6 0-834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04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1 303 3864,'11'-8'174,"1"0"0,-1 0 1,0-1-1,15-16 0,33-46 1710,-55 66-1522,0-1 1,0 0-1,0 0 0,-1 0 0,0 0 1,3-8-1,1 0 1682,-7 14-2028,0 0 0,0 0 0,0 0 0,0 0 0,0 0 0,0 0 0,0 0 0,0 0 0,0 0 0,0 0 0,0 0 0,0 0 0,0 0 0,0 0 0,0 0 0,0 0 0,0 0 0,0 1 0,0-1 0,0 0 0,0 0 0,0 0 0,0 0 0,0 0 0,0 0 0,0 0 0,0 0 0,0 0 0,0 0 0,0 0 0,0 0 0,0 0 0,0 0 0,0 0 0,0 0 0,0 0 0,0 0 0,1 0 0,-1 0 0,0 0 0,0 0 0,0 0 0,0 0 0,0 0 0,0 0 0,0 0 0,0 0 0,0 0 0,0 0 0,0 0 0,0 0 0,0 0 0,0 0 0,0 0 0,0-1 0,0 1 0,0 0 0,0 0 0,0 0 0,0 0 0,-2 11-161,0-4 141,1 1-1,-1-1 1,1 1 0,1 0 0,-1-1-1,1 1 1,1-1 0,-1 1 0,1 0-1,3 9 1,6 12 61,2 0-1,17 30 0,-22-47 155,0 0 0,12 12 0,-17-22-146,-1 0 0,1-1 1,-1 1-1,1 0 1,0-1-1,0 0 1,-1 1-1,1-1 1,0 0-1,1 0 1,-1 0-1,0 0 1,0 0-1,4 0 1,-1 0 40,0-1 0,0 0 0,0 0-1,-1-1 1,1 1 0,8-3 0,8-2 24,1-2 0,38-17 0,50-30-167,-68 33 41,195-108 40,-8-22-2366,-229 150 2201,1 1-1,-1-1 1,1 1-1,-1 0 1,1-1 0,-1 1-1,1 0 1,-1-1-1,1 1 1,-1 0-1,1 0 1,0-1-1,-1 1 1,1 0 0,-1 0-1,1 0 1,0 0-1,-1 0 1,1 0-1,-1 0 1,1 0 0,0 0-1,-1 0 1,1 0-1,-1 0 1,1 0-1,0 1 1,-1-1-1,1 0 1,-1 0 0,1 1-1,-1-1 1,1 0-1,-1 1 1,1-1-1,-1 0 1,1 1 0,-1-1-1,0 1 1,1-1-1,0 2 1,1 1-262,-1 1 1,1-1 0,-1 1-1,0-1 1,1 7 0,-2-8 169,4 23-1624,-4 26-742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5769,'1'-7'435,"1"1"0,-1 0 1,-1-1-1,0-9 0,0 16-393,0 2 1,1-1-38,-1 1 0,0-1 0,1 1 0,-1-1 0,1 1 0,-1-1 0,1 1 0,-1-1-1,1 0 1,0 1 0,0-1 0,0 0 0,0 0 0,1 2 0,20 17 36,-9-9-29,6 7 59,-4-2 148,0-2 1,2 0-1,-1 0 0,22 11 1,-37-24-110,1 0 1,0 0 0,0-1-1,-1 1 1,1 0-1,0-1 1,0 0-1,0 1 1,0-1-1,0 0 1,0 0 0,-1 0-1,1 0 1,0 0-1,0-1 1,0 1-1,0 0 1,0-1-1,0 0 1,-1 1 0,1-1-1,0 0 1,0 0-1,-1 0 1,1 0-1,-1 0 1,3-3-1,3-2 7,-2 0 0,1-1 0,-1 0 0,8-14 0,-6 11-103,45-78 141,-32 58-114,1-5 41,-14 22 183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04.9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19 271 9685,'0'-16'1365,"0"0"3320,-17 16-3560,17 0-1106,-1-1 137,3 3-266,1 1 95,0 0 0,0 0 1,-1 0-1,0 1 0,0-1 1,0 1-1,2 5 0,3 3 28,34 62-45,19 32 20,-57-101 17,14 19 30,-16-22-25,0-1 1,0 1-1,1-1 0,-1 1 1,1-1-1,-1 0 1,1 1-1,0-1 1,-1 0-1,1 0 0,3 1 1,-3-2 0,0 0-1,0 0 1,0 0-1,0 0 1,-1 0 0,1-1-1,0 1 1,0 0 0,0-1-1,-1 0 1,1 1-1,0-1 1,-1 0 0,1 0-1,-1 0 1,1 0 0,-1 0-1,2-1 1,0 0 1,114-80 0,79-53-67,-134 94-16,102-75-499,-125 82-1004,36-28-4070,-69 58 5076,-4 1-49,1 1 1,0 0 0,0-1-1,0 1 1,0 1 0,0-1-1,0 0 1,1 1 0,-1 0-1,0 0 1,7-2 0,-6 3-313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06.7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265 356 7793,'-2'-1'5482,"-6"-5"-4180,3 3-920,0 0-153,5 3-209,-1 0-1,1-1 1,-1 1 0,1 0-1,0 0 1,-1-1 0,1 1-1,0 0 1,-1 0-1,1-1 1,0 1 0,0 0-1,-1-1 1,1 1 0,0 0-1,0-1 1,0 1 0,-1-1-1,1 1 1,0 0 0,0-1-1,0 1 1,0-1-1,0 1 1,0 0 0,0-1-1,0 1 1,0-1 0,0 1-1,0 0 1,0-1 0,0 1-1,0-1 1,0 0-1,0 1 3,0 0-25,1 0-1,-1 0 0,0 0 0,0-1 0,0 1 0,0 0 0,0 0 0,0-1 1,1 1-1,-1 0 0,0 0 0,0 0 0,0-1 0,0 1 0,0 0 1,0 0-1,0-1 0,0 1 0,0 0 0,0 0 0,0-1 0,0 1 0,0 0 1,0 0-1,-1 0 0,1-1 0,0 1 0,0 0 0,0 0 0,0-1 0,0 1 1,0 0-1,-1 0 0,1 0 0,0 0 0,0-1 0,0 1 0,-7-7-13,7 6 4,-15-14-128,4 4 73,-14-19-1,-16-21 80,30 37-3,-1-1-1,0 2 1,-19-17-1,27 26-30,1 0 1,0 0-1,1 0 0,-1 0 0,0 0 0,1-1 0,0 1 0,0-1 0,1 1 0,-3-10 0,3 8 20,-1 1-1,0 0 1,0 0 0,0 0-1,0 0 1,-1 0-1,-4-6 1,1 5 17,4 4-22,0 1 1,1-1-1,-1 0 1,1 0 0,-1 0-1,1 0 1,0 0-1,-1 0 1,1 0-1,-1-4 1,2 6-45,5 8-5841,-2-3 5557,1-1 146,0 0 1,0 0 0,0 0-1,7 4 1,-2-2-48,5 5-82,0-1 0,1 0 0,17 8 0,-14-9 244,27 20 0,-20-15 59,-24-1 868,-1-9-570,0 80 1660,1-79-1853,-1 0 1,2 0 0,-1-1-1,0 1 1,1-1-1,0 1 1,0-1-1,5 7 1,-4-6-60,-2-2 34,1 0 1,0 0-1,-1 0 1,1-1-1,1 1 1,-1 0-1,0-1 0,1 0 1,-1 1-1,1-1 1,0 0-1,0 0 1,3 1-1,-3-1-20,7 3 176,1-1 0,14 5 0,-20-8-165,-1 0 0,1 0 0,0-1 0,0 0 0,-1 1 0,1-2 0,0 1 0,-1 0 0,7-2-1,1-2-15,-1-1-1,1 1 0,-1-2 1,0 0-1,0 0 0,11-9 1,57-47-12,-71 56-15,126-98 132,-131 100-127,-3 4 0,0 2-54,0-1-103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18.3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1305 323 5216,'2'-5'113,"-2"0"0,1-1 0,0 1-1,-2-9 1,1 10 70,0 2-100,-1 0 0,0 0-1,0 0 1,1 1 0,-1-1 0,-1 0-1,1 1 1,0-1 0,0 0-1,-1 1 1,1-1 0,-1 1 0,1 0-1,-1 0 1,-2-2 0,-8-8 412,-5-8 14,4 3-189,-2 0-1,0 0 1,-1 2-1,-29-22 1,22 22-248,0 1-1,-1 1 1,-50-17 0,-73-9 40,81 28 97,0 3 0,-112 1 0,174 7-217,-1 0 0,0 0-1,1 0 1,-1 0 0,1 1 0,-1-1-1,1 1 1,-7 4 0,1-1-4,-27 15 10,1 1 1,1 1-1,-36 31 0,55-41 6,-1 1 7,-12 8-12,-45 43 0,68-58-14,1 0 0,-1 1 0,1-1 0,0 1 0,1 0 0,-1 1 0,2-1 1,-1 1-1,-2 8 0,-51 156 142,45-131-104,-6 20-32,-16 89 0,30-120 2,-2 58 0,6-18 15,0-63-8,1 0-1,0-1 1,1 1-1,0 0 1,0-1-1,0 1 1,0-1-1,6 9 1,0 0 16,20 27 1,-19-32-1,0 1 0,1-1 1,1 0-1,19 13 0,41 21 66,-52-33-52,1-2-1,0-1 1,0 0-1,1-1 1,0-2 0,36 6-1,-57-11-29,29 5 42,40 1-1,33-6-19,-93 0-14,0-1 0,1 0 0,-1-1 0,0 0 0,0 0 0,15-6 0,-15 4-1,22-6 27,-12 4 7,-1 0-1,-1-2 1,20-10 0,-35 17-31,11-6 93,-1-1 1,1 0-1,13-13 0,-11 8 98,-1 0 0,-1-1 0,0-1 1,-1 0-1,14-24 0,-2-1 226,-2-2 1,27-69-1,-41 87-317,-2 1-1,6-32 1,-7 24-89,-1 0 1,0-40 0,-4 63-27,0-6-9,0-1 0,0 1 0,-2-1 0,1 1 0,-2 0 0,-7-25 0,-3 9-380,-27-47 0,34 66 82,0 0-1,-1 0 1,0 1-1,0 1 0,-1-1 1,-1 1-1,0 0 1,0 1-1,0 0 1,-20-12-1,22 15-18,-2-1-144,1 1-1,-1 0 1,0 1 0,0 0 0,-12-4 0,15 7-252,0-1 0,-1 1 1,1 0-1,-12 0 1,1 1-1100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27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 13 5589,'0'-1'29,"0"1"0,0-1 0,0 1 0,-1-1 0,1 1 0,0 0 0,0-1 0,0 1 0,0-1 1,0 1-1,-1-1 0,1 1 0,0 0 0,0-1 0,0 1 0,-1 0 0,1-1 0,0 1 0,-1 0 1,1-1-1,0 1 0,-1 0 0,1-1 0,0 1 0,-1 0 0,1 0 0,-1 0 0,1-1 0,-1 1 1,-14-1 1145,13 1-923,1 0 204,-3 0 213,-9 1 4628,13 0-6222,0 0 1016,0-1 0,0 0 0,0 1 0,0-1 0,0 0 0,0 1 0,0-1 0,0 0 0,0 0 0,0 1 0,0-1 0,0 0 0,0 1 0,0-1 0,0 0 0,-1 1 0,1-1 0,0 0 0,0 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19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106 68 4304,'-12'-21'1791,"6"12"-673,0-1 1,-10-11 0,6 15 125,10 6-1221,0 0 1,-1 0 0,1 0 0,0 0-1,-1-1 1,1 1 0,0 0-1,-1 0 1,1 0 0,-1 0-1,1 0 1,0 0 0,-1 0-1,1 0 1,0 0 0,-1 0-1,1 0 1,0 0 0,-1 0-1,1 1 1,0-1 0,-1 0-1,1 0 1,0 0 0,-1 0-1,1 0 1,0 1 0,0-1-1,-1 1 1,-3 10-104,0 1 0,-5 24 0,3-8 82,-2 22 58,3-18-13,2-12-5,0 2 0,0 27 0,3-21 0,0 1 39,6 48 0,-5-73-67,0 0-1,0 0 0,0 0 1,1 0-1,0 0 0,0 0 1,0 0-1,0 0 0,1 0 1,-1-1-1,1 0 0,0 1 0,0-1 1,0 0-1,0 0 0,1-1 1,-1 1-1,1-1 0,0 1 1,0-1-1,0 0 0,0-1 1,0 1-1,0-1 0,0 1 1,0-1-1,1-1 0,-1 1 0,7 0 1,-7-1-22,0 0-91,-1 1-1,0-1 1,1 0 0,-1 0 0,0 0-1,1-1 1,-1 1 0,0-1 0,0 0-1,1 0 1,-1 0 0,0 0-1,0-1 1,0 1 0,2-3 0,-2 3 0,7-5-1371,-1-1 1,1 0 0,-1 0-1,13-14 1,-13 8-273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19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93 147 8233,'-14'-24'152,"1"1"104,-1 2 108,-8-13 364,14 22-516,0 3-120,2 1-68,-2-4-244,8 10-32,0 0-216,11 2-2772,0 0 1447,1 10 73,2 1 420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20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760 151 5865,'-19'-19'412,"-2"2"0,0 1 0,-1 0 0,-1 2 1,0 0-1,-28-11 0,32 18-249,1 2 1,-1 0-1,0 1 1,0 0-1,-28 0 0,36 3-124,-1 1 1,1 0-1,-1 1 0,1 0 0,-1 1 1,-10 3-1,10 0 42,0-1 1,1 2-1,0-1 1,0 2-1,-16 10 1,26-16-74,-17 12 161,1 0 1,1 0-1,-23 26 0,25-25-86,2 1 0,0 1 0,0 0 0,1 1 0,-15 32 0,11-16-63,1 1 0,-11 42-1,15-39 2,3 0-1,1 0 1,1 1-1,2 63 0,2-57-4,4 93 68,41 118 29,-37-224-104,22 91 31,-17-87-3,19 42 0,-28-70-31,41 82 87,-33-70-65,2-1 1,0-1-1,1 0 0,0 0 0,28 22 0,-35-32-16,2-1 0,-1 0-1,1 0 1,0-1 0,0 0-1,0 0 1,13 3 0,-9-4 14,1-1 0,-1-1 1,1 0-1,0-1 0,16-1 1,-25 0-22,14 0 9,0 0 0,-1-1 1,1-2-1,0 1 1,20-8-1,10-5 27,-1-2 0,-1-3-1,57-32 1,-100 50-34,164-103 507,-137 84-215,-1-2 1,-2-1 0,50-54-1,-73 73-267,16-19 135,-1-1 0,-2 0 0,27-47 0,-30 43-96,-2-1 0,-1 0 0,-2 0 0,8-35-1,-13 37-41,-1 1 0,-1-1-1,-2-49 1,-2 49-22,1 9-12,0 0-1,-2 0 0,0 0 0,-1-1 0,-1 2 0,-1-1 0,-1 0 0,-11-25 0,5 18-19,-1 1-1,-1 0 1,-29-39 0,34 52-90,0 0 0,-1 0 1,0 1-1,-1 0 0,0 1 1,-1 0-1,-23-14 0,26 18-287,-2 1-1,1 0 0,-1 0 0,1 1 0,-1 1 1,0 0-1,-16-3 0,20 5 50,0 0-1,0 1 1,0-1 0,0 1 0,0 1-1,0-1 1,0 1 0,-12 3-1,15-2 131,1-1 0,-1 0 0,1 1 0,0 0 0,0-1 0,0 1 0,0 1 0,0-1-1,0 0 1,0 1 0,1-1 0,-1 1 0,1 0 0,0 0 0,0 0 0,0 0 0,0 0-1,-1 5 1,-5 17-1411,3 1 174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21.8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9597,'0'0'847,"-23"0"1476,22 0-2322,-3 0 1280,-51 0-1132,47 0-3539,11 0 2956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23.7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8469,'0'0'162,"-8"1"2914,8 2-3052,0-2 739,0 0-712,0-1 0,0 0 0,0 0 0,0 1 1,0-1-1,0 0 0,-1 0 0,1 1 0,0-1 0,0 0 1,0 0-1,-1 1 0,1-1 0,0 0 0,0 0 0,-1 0 0,1 1 1,0-1-1,0 0 0,-1 0 0,1 0 0,0 0 0,-1 0 1,1 0-1,0 0 0,0 0 0,-1 0 0,1 0 0,0 0 0,-1 0 1,1 0-1,0 0 0,-1 0 0,1 0 0,0 0 0,0 0 1,-1 0-1,1 0 0,-1 0 0,-1-1 124,1 1 361,-5 0-342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25.9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1 5284,'6'6'3,"-6"-6"116,1 1 1,-1-1 0,1 0-1,-1 1 1,1-1 0,-1 1 0,0-1-1,1 0 1,-1 1 0,0-1 0,0 1-1,1-1 1,-1 1 0,0-1-1,0 1 1,0-1 0,1 1 0,-1 0-1,0-1 1,0 1 0,0-1 0,0 1-1,0-1 1,0 1 0,0 1 1012,-11 1-168,11 2 2143,-6-5-6185,3-8-2135,-3 0 1589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1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39 438 6769,'-2'-2'315,"-6"-6"-31,8 8-269,0 0-1,0 0 1,-1 0-1,1-1 1,0 1-1,0 0 1,-1 0-1,1 0 1,0 0-1,0-1 1,0 1-1,-1 0 1,1 0-1,0 0 1,-1 0-1,1 0 1,0 0-1,0 0 1,-1 0-1,1 0 1,0 0-1,-1 0 1,1 0 0,0 0-1,0 0 1,-1 0-1,1 0 1,0 0-1,0 0 1,-1 0-1,1 0 1,0 0-1,0 0 1,-1 1-1,1-1 1,0 0-1,-1 0 1,1 0 0,0 0-1,0 0 1,0 0-1,-1 1 1,1-1 0,0 0-1,0 0 1,-1 0-1,1 0 1,0 0-1,0 0 1,0 0 0,-1 0-1,1 0 1,0 0-1,0 0 1,-1 0 0,1 0-1,0-1 1,0 1-1,0 0 1,-1 0 0,1 0-1,0 0 1,0 0-1,0 0 1,-1 0-1,1-1 1,0 1 0,0 0-1,0 0 1,-1-1 13,1 1 0,-1-1 0,0 1 1,1-1-1,-1 1 0,1 0 0,-1-1 0,0 1 0,1 0 1,-1-1-1,0 1 0,1 0 0,-1 0 0,0 0 1,1 0-1,-1 0 0,-1 0 0,9 10 9,-6-9-30,5 8-3,1 0 1,0 0 0,0-1 0,1 0-1,10 9 1,-16-16 75,0 0 0,0 0 0,0 0 0,1-1 0,-1 1 0,0 0 0,0-1 1,0 0-1,1 0 0,-1 1 0,0-1 0,3-1 0,-2 1 55,-2 0-93,0 0 0,1 0 1,-1 0-1,0-1 0,0 1 1,0 0-1,0-1 0,1 1 1,-1-1-1,0 0 0,0 1 1,0-1-1,0 0 0,0 1 1,1-3-1,13-15 140,-7 9-99,8-11-19,17-27-1,-20 27-51,27-43-1310,52-110 0,-85 159 826,29-61-3189,-16 25 1143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0:36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132 1 5925,'4'1'116,"-4"-1"-24,1 0 0,-1 0-1,1 0 1,-1 0 0,1 0 0,-1 0 0,0 0-1,1 1 1,-1-1 0,1 0 0,-1 0-1,0 0 1,1 1 0,-1-1 0,0 0-1,1 1 1,-1-1 0,0 0 0,1 0-1,-1 1 1,0-1 0,0 1 0,1-1 0,-1 0-1,0 1 1,0-1 0,0 1 0,1-1-1,-1 1 1,-2-1 228,-15 0 756,16 0-1026,-3 0 1756,-5 0-966,9 0-842,0 0 0,-1 0 0,1 1 0,0-1 0,0 0 0,0 0-1,0 0 1,-1 0 0,1 0 0,0 0 0,0 0 0,0 1 0,0-1-1,-1 0 1,1 0 0,0 0 0,0 0 0,0 1 0,0-1 0,0 0-1,0 0 1,0 0 0,0 1 0,-1-1 0,1 0 0,0 0 0,0 0-1,0 1 1,0-1 0,0 0 0,0 1 0,0 0-3,0-1-44,0 0 55,1 0 0,-1 0 0,0 1 0,0-1 0,0 0 0,0 0 0,0 1 0,0-1 0,0 0 0,0 0 0,0 0 0,0 1 0,0-1 1,0 0-1,0 0 0,-1 0 0,1 1 0,0-1 0,0 0 0,0 0 0,0 0 0,0 1 0,0-1 0,0 0 0,-1 0 0,1 0 0,0 1 0,0-1-2,-1 0 0,1 0 0,0-1 0,0 1 0,-1 0 1,1 0-1,0 0 0,0 0 0,-1 0 0,1 0 0,0 0 0,0 1 0,-1-1 0,1 0 0,0 0 0,0 0 0,0 0 0,-1 0 0,1 0 0,0 0 0,0 0 0,-1 1 1,1-1-1,0 0 0,0 0 0,0 0 0,0 0 0,-1 1 0,1-1 0,0 0 0,0 0 0,0 0 0,0 1 0,0-1 0,0 0 0,-1 0 0,1 1 0,0-1 0,0 0 0,0 0 1,0 1-1,0-1 0,0 0 0,0 0 0,0 1 0,0-1 0,0 1 321,-1-1-311,-7 0-6,7 0 125,1 1-140,0-1 1,0 0 0,0 1-1,0-1 1,0 0-1,0 1 1,0-1-1,0 0 1,0 0-1,0 1 1,0-1-1,0 0 1,0 1 0,0-1-1,0 0 1,-1 1-1,1-1 1,0 0-1,0 0 1,0 1-1,-1-1 1,-26 0 577,26 0-542,1 2 31,0-2-52,0 0-1,0 0 1,0 0-1,0 1 1,0-1-1,0 0 1,0 0 0,0 0-1,0 1 1,0-1-1,0 0 1,0 0-1,0 0 1,0 0-1,0 1 1,0-1-1,0 0 1,0 0 0,0 0-1,-1 1 1,1-1-1,0 0 1,0 0-1,0 0 1,0 0-1,0 1 1,0-1-1,0 0 1,-1 0 0,1 0-1,0 0 1,0 0-1,0 0 1,0 0-1,-1 1 1,1-1-1,0 0 1,0 0-1,0 0 1,0 0 0,-1 0-1,1 0 1,-1 0 27,-7 1 584,7-1-613,1 0 1,0 0-1,0 0 0,0 1 1,-1-1-1,1 0 0,0 0 0,0 0 1,0 1-1,0-1 0,0 0 0,-1 0 1,1 1-1,0-1 0,0 0 1,0 0-1,0 1 0,0-1 0,0 0 1,0 0-1,0 1 0,0-1 1,0 0-1,0 1 0,0 0-15,0-1-8,0 0 1,-1 0-1,1 0 0,0 0 0,0 0 0,-1 0 0,1 0 0,0 0 0,0 0 0,-1 0 0,1 0 0,0 0 0,-1 0 0,1 0 1,0 0-1,0 0 0,-1 0 0,1 0 0,0 0 0,0 0 0,-1 0 0,1 0 0,0 1 0,0-1 0,-1 0 0,1 0 0,0 0 1,0 0-1,0 1 0,-1-1 0,1 0 0,0 0 0,0 1 0,0-1 0,0 0 0,0 0 0,-1 0 0,1 1 0,0-1 0,0 0 1,0 1-1,0-1 0,0 0 0,0 0 0,0 1 0,0-1 0,0 0 0,0 0 0,0 1 0,0-1 0,0 1 0,0 0-5,0 0 30,0-1 0,0 0 0,0 1 0,0-1 0,0 0 0,0 0-1,0 0 1,0 0 0,0 0 0,1 0 0,-1 0 0,0 1 0,0-1 0,0 0 0,0 0 0,-1 0 0,1 0 0,0 0 0,0 0 0,0 0 0,0 1 0,0-1 0,0 0 0,0 0 0,0 0-1,0 0 1,0 0 0,0 0 0,0 0 0,0 0 0,0 1 0,0-1 0,0 0 0,-1 0 0,1 0 0,0 0 0,0 0 0,0 0 0,0 0 0,0 0 0,-16 0 750,15 0-682,-1 0-203,2 0 123,0 0-1,0 0 1,0 0 0,0 0 0,-1 0 0,1 0-1,0 0 1,0 0 0,0 0 0,0 0 0,0 0-1,-1 0 1,1 0 0,0 0 0,0 0-1,0 0 1,0 0 0,0 0 0,-1 0 0,1 0-1,0 0 1,0 0 0,0 0 0,0 0 0,0 0-1,-1 1 1,1-1 0,0 0 0,0 0 0,0 0-1,0 0 1,0 0 0,0 1 0,0-1 4,0 0 0,0 0-1,0 1 1,0-1 0,0 0 0,0 0 0,0 1 0,0-1 0,0 0 0,-1 1 0,1-1 0,0 0-1,0 0 1,0 1 0,0-1 0,0 0 0,0 0 0,-1 0 0,1 1 0,0-1 0,0 0 0,0 0-1,-1 0 1,1 1 0,0-1 0,0 0 0,0 0 0,-1 0 0,1 0 0,0 0 0,0 1 0,-1-1-1,1 0 1,0 0 0,-1 0 0,1 0 0,0 0 0,0 0 0,-1 0 0,1 0 0,0 0 0,0 0-1,-1 0 1,1 0 0,0 0 0,-1 0 0,0 0 56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1:55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4 1996,'0'-3'11597,"0"60"-11659,0-51 59,-1-1 0,0 1 0,0 0 0,0-1 0,-3 6 0,-2 12 17,-13 75 23,3 13-5,11-71-55,-15 205 153,20-163-29,0-2 68,0 124 1146,0-164-1219,-2 64 227,-15 17-359,12-87 43,-1 3-39,-1 4 28,-1 48 0,4 13 43,-2-21-26,1 36-20,5 65 183,0-182-161,-3-2-3306,2 2 3153,1-1 0,0 1 0,-1 0 0,1-1 0,0 1 0,-1-1 0,1 1 0,0 0 0,0-1 0,0 1 0,-1-1 0,1 1 0,0-1 1,0 1-1,0-1 0,0 1 0,0-1 0,-3-7-1803,-7-15-2282,9 21 3823,1-1 1,-1 0 0,1 1 0,0-1-1,0-4 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1:58.3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177 286 2088,'0'0'-28,"-7"0"17,6 0-44,-16 0 4615,12-2-5142,4-1 581,1 3 0,0 0 1,0-1-1,0 1 0,0 0 0,0 0 0,0-1 1,0 1-1,-1 0 0,1 0 0,0 0 0,0-1 1,0 1-1,0 0 0,0 0 0,-1 0 0,1 0 1,0-1-1,0 1 0,0 0 0,-1 0 0,1 0 1,0 0-1,0 0 0,-1 0 0,1 0 0,0 0 1,0-1-1,0 1 0,-1 0 0,1 0 0,0 0 1,0 0-1,-1 0 0,1 0 0,0 0 0,0 1 1,-1-1-1,1 0 0,0 0 0,-2-1 9,1 1-1,-1 0 0,1-1 1,-1 0-1,1 1 0,0-1 1,-1 0-1,1 0 0,-1-1 1,-4-2 34,4 3-34,0-1 1,0 1-1,0-1 1,1 0-1,-1 1 1,1-1-1,-1 0 1,1 0-1,0 0 1,-1 0-1,1 0 1,0 0-1,-1-4 1,2 5 144,1 1 0,-1-1 1,0 0-1,0 0 0,0 1 1,1-1-1,-1 0 0,0 1 1,1-1-1,-1 0 0,0 1 0,1-1 1,-1 0-1,1 1 0,-1-1 1,1 1-1,0-1 0,0 0 1,15-9-544,-7 5 550,-2 1-159,1 0 1,0 0-1,0 1 0,17-5 1,-12 4 15,3-1-34,1 0 0,0 2 0,33-3 1,48 5 78,-42 3-45,-49-3-14,1 1-1,13-3 1,-14 2 0,0 0 0,14 0-1,7-2 4,-3-1 10,78-13 23,-45 6-60,32-4-15,10 0 42,56-10-72,-20 1-1,-64 12-26,30 2-5,-26 5 165,-75 5-65,1 0 10,0 0 0,0-1 0,0 1 0,0 0-1,0-1 1,0 1 0,0-1 0,0 0 0,0 0-1,3-2 1,-5 3 100,2-2 291,5-3-436,-5 5 40,0 0 0,0 0 1,-1 0-1,1 1 1,0-1-1,-1 0 1,1 1-1,0-1 1,-1 1-1,1-1 1,-1 1-1,1 0 1,-1 0-1,1 0 1,-1 0-1,1 0 1,-1 0-1,0 0 1,0 0-1,0 1 1,1-1-1,-1 0 0,1 2 1,3 4 65,29 37 211,-22-33-56,-12-11-148,0 16 203,0-15-270,0 0 1,1 0-1,-1 0 1,0 0-1,0 0 1,1-1-1,-1 1 1,0 0-1,1 0 1,-1 0-1,1 0 1,-1-1-1,2 2 1,4 11 138,-1 2 69,-3-10-131,0 1 0,0 0 1,1 6-1,15 112 661,-10 94-226,-3-28-430,-2-144-78,3 67 60,0-35 47,-1-21 149,1 20 242,-1 61-276,-4-41-158,18 119 1,-17-197 83,1 33 1558,-23-53-1630,12 0-82,0 1 1,0 0-1,1 1 0,-11 1 0,-40 11 0,-100 8-1,-71-9-50,155-10 14,-56 2 50,-160-4 299,231-5-194,21 2 0,-89-15 247,71 8-291,40 7-121,1 1-1,-24-2 1,-16 4-18,-25 0-9,2 5-16,38-5-14,-53 0-2222,93-12-7727,0 7 7634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0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 79 6781,'-4'-11'81,"-16"-48"2227,20 59-2283,0-1 0,0 1 0,0-1 0,0 1 0,0 0 0,0-1 0,0 1 0,-1-1 0,1 1 0,0 0 0,0-1 0,0 1 0,0 0 0,0-1 1,-1 1-1,1 0 0,0-1 0,0 1 0,-1 0 0,1-1 0,0 1 0,-1 0 0,0 14 133,1 24 284,-1 87 477,-7-39-675,-4 86-37,-5 86-64,-1 142-130,13-238 6,4 4 41,1-108 46,0-45-106,-2-19-5654,1 3 5306,1 1-1,-1 0 1,0-1 0,0 1-1,0 0 1,-1 0 0,1 0-1,-3-3 1,-1-2-489,-8-14-906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1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120 220 5813,'9'-15'44,"-7"10"-10,0 1-1,0 0 1,1 0-1,-1-1 1,1 2 0,0-1-1,1 0 1,-1 1 0,7-6-1,6-1 107,0 1 0,1 1 0,1 0 0,24-7 0,68-15 48,-28 12-68,141-11 0,-58 15 6,92-1 332,-164 12 343,-51 3 3876,-42 1-4814,1 9 141,1 0 1,0 0-1,0 0 1,1 0 0,0 0-1,1-1 1,6 13-1,6 17 79,21 61 592,38 150 752,18 135-1301,-21-72-122,-32-145-44,-18-89 56,18 88 867,-40-166-832,0-1-1,0 1 1,1-1-1,-1 1 1,0-1-1,0 1 1,0-1 0,0 1-1,0 0 1,0-1-1,0 1 1,0-1-1,-1 1 1,1-1-1,0 1 1,0-1-1,0 1 1,0-1-1,-1 1 1,1-1 0,0 1-1,-1-1 1,1 1-1,0-1 1,-1 0-1,1 1 1,-2 0 17,1-1 0,0 0 0,0 1 0,0-1 0,0 0 0,-1 0 0,1 0 0,0 0 0,-2 0 0,-5-1-198,-12 2 108,-38-3 32,-16-6-35,-28-3-17,-253-5-402,156 11 203,-50-1-596,47-2-662,45 1-1876,2-3-3346,119 7 4592,3 1 375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2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25 263 5801,'0'0'86,"0"-1"0,0 1 0,0-1 0,0 0 0,0 1 0,0-1 0,0 0 0,0 1 0,0-1 0,0 0 0,0 1 0,0-1 0,-1 1 0,1-1 0,0 0 0,0 1 1,-1-1-1,1 1 0,0-1 0,-1 1 0,1-1 0,-1 1 0,1-1 0,0 1 0,-1-1 0,1 1 0,-1 0 0,1-1 0,-1 1 0,0 0 0,1-1 0,-1 1 0,1 0 1,-2 0-1,1-1-171,-8-7 1235,6 5-831,5 7-459,0-3 141,0 0 0,0 0-1,1 0 1,-1 0 0,0-1 0,0 1 0,1-1-1,-1 1 1,4 0 0,4 0 40,2 2 76,0-1 0,0-1 0,0 0 0,19-1 0,-7-1-25,9 2-41,-12 0-28,0-2 0,31-3-1,103-23 16,173-21-39,-35 14 75,-269 31-73,80-8 20,-88 10 37,-11 1 87,0 0 0,-1-1 0,1 1 0,0-1 0,-1 0 0,1 0 0,-1 0 0,8-4 0,-12 5-140,1 0-1,-1 0 0,0-1 0,0 1 0,0 0 0,0 0 0,1 0 1,-1-1-1,0 1 0,0 0 0,0 0 0,0 0 0,0-1 1,0 1-1,1 0 0,-1 0 0,0-1 0,0 1 0,0 0 0,0 0 1,0-1-1,0 1 0,0 0 0,0 0 0,0-1 0,0 1 0,0 0 1,0 0-1,0 0 0,0-1 0,0 1 0,-1 0 0,1 0 0,0-1 1,0 1-1,0 0 0,0 0 0,0 0 0,0-1 0,-1 1 0,1 0 1,0 0-1,0 0 0,0-1 0,-1 1 0,1 0 0,0 0 0,0 0 1,-1 0-1,-11-7-51,11 7 58,-6-3-12,-76-30-30,-67-9 824,33 22 636,117 20-1430,0 0-1,0 0 1,0 0 0,0 0 0,0 0-1,0 0 1,0 0 0,0 0-1,0 0 1,0 0 0,0 1 0,0-1-1,0 0 1,0 0 0,0 0 0,0 0-1,0 0 1,0 0 0,0 0-1,0 0 1,0 0 0,0 0 0,0 0-1,0 0 1,0 0 0,0 1-1,0-1 1,0 0 0,0 0 0,0 0-1,0 0 1,-1 0 0,1 0-1,0 0 1,0 0 0,0 0 0,0 0-1,0 0 1,0 0 0,0 0-1,0 0 1,0 0 0,0 0 0,0 0-1,0 0 1,0 0 0,0 0 0,-1 0-1,1 0 1,0 0 0,0 0-1,0 0 1,0 0 0,0 0 0,0 0-1,0 0 1,0 0 0,0 0-1,7 6 17,-6-4-19,125 91 12,-117-86-23,2 2 6,1 0 1,-2 1-1,1 0 1,-1 0 0,13 20-1,-20-26 26,-2 0-1,1 1 0,0-1 0,-1 1 1,0-1-1,0 1 0,0-1 0,0 9 1,0-7-25,-1-2-97,0 0 0,0-1 0,-1 1 1,1 0-1,-1 0 0,0-1 0,0 1 0,0 0 0,0-1 0,-1 1 0,1-1 1,-1 0-1,-2 4 0,-4 4-845,1 0 1,-14 12-1,14-16 289,-30 30-2737,-32 21-1398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3.2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159 8 5597,'-23'3'1124,"0"0"0,0-2 1,-31-1-1,19-1-950,44 4-161,0 1 8,12 1 122,-1-1 1,39 2-1,24-4 55,-53-3-154,6 2-18,0-2 0,47-8 0,93-12 141,-168 20-152,113-5 2817,-132 8-2839,0-1-1,0 2 1,1 0 0,-19 7-1,11-4-106,-83 31-1998,68-24 1045,24-10 741,-16 6-2139,-37 20 0,38-14 249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4.0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104 213 7869,'-70'0'3441,"41"0"-1914,24 0-1446,17 0-222,138 0 177,-111 0-16,70-8 0,13-7-9,42-6-2,-102 13-10,152-27 416,-206 33-209,0 0 0,0 0 0,0-1 1,-1 0-1,1-1 0,7-4 1,-13 7-147,-1 0 1,0 0 0,0-1-1,0 1 1,0 0-1,0 0 1,0-1 0,0 1-1,0-1 1,0 1-1,-1-1 1,1 1 0,-1-1-1,1 1 1,-1-1-1,1 1 1,-1-1 0,0 0-1,0 1 1,0-4-1,0 1 55,0 0 0,-1 1 0,1-1 0,-1 1 0,0-1 0,0 1-1,-3-6 1,0-1 267,-2-3 53,-4 1-258,27 31-477,-6-8 204,0 1 0,-1 0-1,10 15 1,-19-25 48,0 0 1,0 0-1,0 1 1,0-1-1,-1 0 1,1 1-1,-1-1 1,1 1 0,-1-1-1,0 1 1,0-1-1,0 1 1,0-1-1,0 1 1,-1-1-1,1 0 1,-1 1-1,1-1 1,-1 1-1,0-1 1,-1 3-1,-5 3-533,0 1-1,0-1 1,-1 0 0,-10 8-1,-41 28-3238,24-21 1094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4.7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86 6149,'-30'-48'1786,"26"44"-1303,1-1 0,-1 0 0,0 1 1,-1 0-1,1 0 0,-10-7 0,14 11-486,-1 0 0,1 0 0,0 0 1,0 0-1,0 0 0,0 0 0,0 0 0,0 0 0,0 0 1,-1 0-1,1-1 0,0 1 0,0 0 0,0 0 0,0 0 0,0 0 1,0 1-1,-1-1 0,1 0 0,0 0 0,0 0 0,0 0 1,0 0-1,0 0 0,0 0 0,0 0 0,0 0 0,-1 0 0,1 0 1,0 0-1,0 0 0,0 0 0,0 0 0,0 1 0,0-1 0,0 0 1,0 0-1,0 0 0,0 0 0,0 0 0,0 0 0,-1 0 1,1 0-1,0 1 0,0-1 0,0 0 0,0 0 0,0 0 0,0 0 1,0 0-1,0 0 0,0 1 0,0 7 50,0-7-50,5 206 1189,7-37-262,-4-65-580,8 189-63,-8-128-172,4 68-93,-11-212-93,1 0 0,8 34 0,-8-69-4504,5-14 2619,-7 26 1815,19-55-3244,3-8 533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5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88 139 8729,'-9'-13'733,"-1"1"-1,0 0 1,-20-18 0,5 6 1309,25 24-2045,0 0 1,0 0-1,-1 0 0,1 0 1,0 0-1,0 0 1,0-1-1,0 1 0,-1 0 1,1 0-1,0 0 0,0 0 1,0 0-1,0-1 1,0 1-1,0 0 0,-1 0 1,1 0-1,0 0 0,0-1 1,0 1-1,0 0 1,0 0-1,0 0 0,0 0 1,0-1-1,0 1 0,0 0 1,0 0-1,0 0 1,0-1-1,0 1 0,0 0 1,0 0-1,0 0 0,0-1 1,0 1-1,0 0 1,0 0-1,0 0 0,1 0 1,-1-1-1,0 1 1,0 0-1,0 0 0,0 0 1,0 0-1,0 0 0,1-1 1,-1 1-1,0 0 1,0 0-1,0 0 0,0 0 1,1 0-1,-1 0 0,0 0 1,0 0-1,16-2-20,-11 2 34,53-6 49,155-10-72,195 3-41,-339 12 50,-4 0 18,109 11 0,34 18-51,-10 6 203,-198-33-159,1-1 0,0 0 0,-1 1 0,1-1 0,0 1 0,-1-1 0,1 1 0,-1-1 0,1 1 0,-1-1 1,1 1-1,-1-1 0,1 1 0,-1 0 0,1-1 0,-1 1 0,0 0 0,1 0 0,5 7-40,12 10 31,-13-10 28,1-1 0,7 15 0,49 87 214,-50-88-212,-1 1 0,11 30 0,-17-37-21,33 100 93,6 43-21,0 54-6,-43-205-67,12 90 161,-11-25 490,-2-70-618,0 0-1,-1 0 1,1 0-1,0 0 0,0 0 1,-1 0-1,0 0 1,1 0-1,-1 0 1,0 0-1,0 0 0,0 0 1,0 0-1,0 0 1,0-1-1,-1 1 1,1-1-1,0 1 0,-1-1 1,1 1-1,-1-1 1,0 0-1,1 1 0,-1-1 1,0 0-1,-2 1 1,-4 1-11,-1-1 1,1 1-1,-1-1 1,-17 1 0,23-2-29,-109 7 81,88-7-73,-234 0 18,132-1-24,-110 0 113,-107 0 28,149 0-118,-75 0-2317,281 4-7239,-11-3 9218,0-1-1,1 2 0,0 0-80,11 6-1673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63 4532,'0'0'180,"-5"7"1892,-8 9-823,5-13-885,6-2-196,0 0 1,0 0-1,0 0 0,0 0 0,0-1 0,0 1 0,0-1 0,0 0 0,-4 1 412,6-3-423,0 0-147,0 0 1,0 0-1,0 0 0,1 0 1,-1 0-1,1 0 0,-1 0 0,1 0 1,0 0-1,-1 0 0,1 1 1,1-3-1,-1 2-3,0 1 1,0-1-1,-1 1 0,1-1 1,-1 1-1,0-1 1,1-2-1,0-4 43,17-30 76,-18 38-120,0-1-14,0 1-1,0 0 1,0 0 0,0-1-1,0 1 1,1 0-1,-1-1 1,0 1 0,0 0-1,0 0 1,0 0-1,1-1 1,-1 1 0,0 0-1,0 0 1,1 0-1,-1-1 1,0 1 0,0 0-1,1 0 1,-1 0-1,0 0 1,1 0-1,-1 0 1,0-1 0,0 1-1,1 0 1,-1 0-1,0 0 1,1 0 0,0 0-7,17 0-14,-18 1 24,1-1-1,0 1 1,0-1 0,-1 1-1,1 0 1,-1-1-1,1 1 1,0-1 0,-1 1-1,1 0 1,-1 0-1,0-1 1,1 1-1,0 2 1,5 10-23,-6-13 31,27 61 25,22 82 32,-15-17-96,-27-101 23,-5-14 34,1 0-1,1 0 1,7 16-1,-9-31-3486,-1-8-755,-1 7 1939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6.8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1 124 3312,'19'1'858,"-5"-1"-601,-1 0 1,0-1-1,1 0 0,-1-1 1,18-4-1,17-6-116,63-5 1,-76 12-106,202-30 556,-127 15 72,-99 19-573,11-4 112,-21 5-199,0 0 0,0-1 0,1 1 0,-1 0 0,0-1 1,0 0-1,0 1 0,0-1 0,0 0 0,0 1 0,0-1 0,0 0 1,1-1-1,-2-8-2502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7.8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5601,'1'0'133,"-1"0"0,1 0 1,-1 0-1,1 1 1,-1-1-1,1 0 1,-1 0-1,0 1 1,1-1-1,-1 0 1,1 1-1,-1-1 1,0 0-1,1 1 0,-1-1 1,0 1-1,0-1 1,1 0-1,-1 1 1,0-1-1,0 1 1,0-1-1,1 1 1,-1-1-1,0 1 1,0-1-1,0 1 0,0-1 1,0 1-1,0-1 1,0 2-1,0 21-146,-1-16 345,1 15-167,-1-13-120,1-1-1,0 1 0,1-1 0,0 1 1,3 10-1,-2-6 26,0 0 0,0 14 0,2 18 215,12 175 677,-11-94-481,-4 92-15,0-153-419,-4 55 34,-3 35 68,6-136-134,0 4-1,-1 29 25,3 0 0,12 78 1,-9-94 57,2 40 0,-5-37 89,2 74 898,-4-115-1438,0 1-1,-1-1 0,1 1 0,-1 0 0,0-1 1,1 1-1,-1 0 0,0-1 0,0 1 0,-2-2 1,-4-8-2050,-1-4-267,-6-13-1381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8.8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20 6557,'-12'0'1106,"10"0"-631,8 0-487,198 0 335,-107 0-43,-29-6 190,1 1 974,-67 5-1243,0 0 1,-1 0-1,1 0 0,0 0 0,0-1 1,-1 1-1,1 0 0,0-1 0,-1 0 1,1 1-1,0-1 0,-1 0 0,1 0 1,2-1-1,-4 37 377,2-8-522,1-1 0,8 30 0,-2-5-37,10 95 67,-15-98-58,16 211 42,-16-199-72,7 161 169,-9-80-114,-2 49-35,-1-175 41,0 0 0,0 0 1,-5 18-1,0-5 415,2-7 594,4-21-1056,0 1 0,0-1-1,0 0 1,0 0 0,0 0-1,0 0 1,0 0 0,0 1-1,-1-1 1,1 0 0,0 0-1,0 0 1,0 0 0,0 0-1,0 0 1,0 0 0,0 1-1,-1-1 1,1 0 0,0 0-1,0 0 1,0 0 0,0 0-1,0 0 1,-1 0 0,1 0-1,0 0 1,0 0 0,0 0 0,0 0-1,-1 0 1,1 0 0,0 0-1,0 0 1,0 0 0,-1 0-1,-71 1 105,28-2-134,3 0 12,1-2 0,-45-9 1,7-2-149,30 7-37,25 3 16,1 1-1080,0-1-1,0-1 1,-30-11 0,51 15 934,-1 0 0,1 1-1,-1-1 1,1 0 0,0 0 0,-1 0 0,1 0 0,0 0 0,0 0 0,-1 0 0,1 0-1,-1-2 1,-4-7-2382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9.1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7609,'4'0'32,"-2"0"36,-1 0 524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09.7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4356,'-3'18'420,"3"-11"-24,-1-2 173,1 0-109,0-3-28,-2 0-164,2-1-184,0 0-128,0 1-580</inkml:trace>
  <inkml:trace contextRef="#ctx0" brushRef="#br0" timeOffset="1">0 284 3480,'0'14'272,"0"-10"-28,0-1 44,0 0 116</inkml:trace>
  <inkml:trace contextRef="#ctx0" brushRef="#br0" timeOffset="2">85 552 5605,'-7'15'212,"0"-4"168,7 2 116,-7-3-44,-2 7 260,6-9-540,-2-1-36,2-2-96,2-2-16,1 0-16,-2 0-240,2-2-188,0-11-6309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10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0 7829,'0'1'70,"0"-1"-1,1 0 1,-1 0 0,0 1 0,1-1 0,-1 0 0,0 1 0,0-1 0,1 0 0,-1 1 0,0-1-1,0 1 1,0-1 0,1 1 0,-1-1 0,0 0 0,0 1 0,0-1 0,0 1 0,0-1-1,0 1 1,0-1 0,0 0 0,0 1 0,0-1 0,0 1 0,0-1 0,0 1 0,0-1-1,-1 1 1,1-1 0,0 0 0,0 1 0,0-1 0,-1 0 0,1 1 0,0-1 0,0 1-1,-1-1 1,1 0 0,0 0 0,-1 1 0,1-1 0,-1 1 0,-2 0-102,0 1 0,0-1 0,-1 0 0,1 0 0,-5 1 0,-10 4 126,15-2 288,5-4 846,0-3-1142,-2 3-81,0 0 1,0 0 0,0 0 0,0 0-1,0-1 1,0 1 0,0 0-1,0 0 1,0 0 0,0 0-1,0 0 1,1-1 0,-1 1-1,0 0 1,0 0 0,0 0-1,0 0 1,0 0 0,1 0 0,-1 0-1,0 0 1,0-1 0,0 1-1,0 0 1,0 0 0,1 0-1,-1 0 1,0 0 0,0 0-1,0 0 1,0 0 0,1 0-1,-1 0 1,7-5 328,-11 5-794,2 0 194,1-1 0,0 1 0,-1 0 0,1 0 0,0 0-1,-1 0 1,1 0 0,0 1 0,-1-1 0,1 0 0,0 1 0,-1-1 0,1 1 0,0-1 0,0 1 0,-1-1 0,1 1 0,0 0 0,0 0 0,0-1 0,0 1 0,0 0 0,0 0 0,-1 2 0,-3 3-1602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10.5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130 1 7557,'4'8'136,"-2"-2"124,-1 3 660,-1-6-392,0-2 0,0 1 688</inkml:trace>
  <inkml:trace contextRef="#ctx0" brushRef="#br0" timeOffset="1">78 302 6733,'-10'16'80,"-3"-1"40,4-3 32,-2-2-4,-5 7-32,9-12-136,0 0-120,3 1-408,4-1-981,0 4-1979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11.0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0 8961,'0'8'32,"-6"-3"52,0 0 20,6-3-4,-5 3 68,2-5-136,11 0-6453,1 0 4773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29.8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41 6273,'0'0'121,"-1"1"0,1 0 1,0-1-1,0 1 0,0-1 1,0 1-1,1 0 0,-1-1 1,0 1-1,0-1 0,0 1 0,0 0 1,1-1-1,-1 1 0,0-1 1,0 1-1,1-1 0,-1 1 1,0-1-1,1 1 0,0 0-132,1-1 0,-1 1-1,0-1 1,0 0-1,1 0 1,-1 1-1,0-1 1,0 0 0,2 0-1,6 0 215,218 6 697,-196-6-853,239-11 259,-195 6-264,-72 5-41,221-12 82,97 10 45,-215 3-114,-26-1-4,214 10 28,-55 11-29,172 11 226,-315-25-160,291 20 552,-112-14-329,211-4-187,-359-9-109,179-2 2,-32-11-45,110-5 29,-146 9 46,58-1-50,-238 9 22,226-9 26,-114 4-12,90-6 0,-237 11 29,79-5 1122,-102 6-1140,1-1 0,-1 1 0,0 0 0,1 0 0,-1 0 0,1 0 0,-1 0 0,0 0 1,1-1-1,-1 1 0,1 0 0,-1 0 0,0 0 0,1-1 0,-1 1 0,0 0 0,1-1 0,-1 1 0,0-1 0,1 1-23,-1 0-1,0-1 1,1 1-1,-1 0 1,0-1-1,0 1 0,1 0 1,-1 0-1,0 0 1,1-1-1,-1 1 0,1 0 1,-1 0-1,0 0 1,1 0-1,-1-1 0,0 1 1,1 0-1,-1 0 1,1 0-1,-1 0 1,1 0-1,17-1 5,32-7-1,-25 3-31,-2 1 61,72-12-93,-87 15-219,6-2 489,-14 3-618,1-1 0,-1 1 0,1-1 0,-1 1 0,1 0 0,-1-1 0,1 1 0,-1-1 0,1 1 0,-1-1 0,1 0 0,-1 1 0,1-1 0,3-9-4793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31.9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34 4220,'0'-34'4135,"0"36"-4207,0 105 1429,0 166-389,0 34-433,0-164-257,7 61 285,21-20-233,-12-105-246,-6-30 149,21 58 1,-30-104-402,2 5 1967,-2-8-892,0-4-828,-2 2-143,1 0 0,-1-1 0,1 1-1,-1 0 1,0 0 0,0 0 0,0 0 0,0 0-1,-1-2 1,-6-11-517,-2-16-2522,1 10-3326,8 17 4442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5713,'0'19'1561,"2"-19"-1402,-1 0-135,1 0 0,-1 0 0,0 0 0,1 0 0,-1-1 0,1 1 0,-1 0 0,0-1 0,1 1 0,1-1 0,14-15 47,-16 16-71,44-46-1287,88-67 0,-122 105 855,16-12-1311,37-21-1,-25 21 881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0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37 8157,'-11'-8'138,"7"4"80,-1 0 0,1 1 0,-1 0 0,1 0 0,-1 0 0,0 1 0,-8-3 0,12 4-209,1 1 1,-1 0-1,1 0 1,-1 0-1,1 0 0,-1 0 1,1 0-1,-1 0 1,1 0-1,-1 0 0,1 0 1,-1 0-1,1 0 0,-1 0 1,1 0-1,-1 0 1,1 0-1,-1 1 0,1-1 1,-1 0-1,1 0 1,-1 1-1,1-1 0,-1 0 1,1 1-1,0-1 1,-1 0-1,1 1 0,0-1 1,-1 1-1,1-1 1,0 1-1,-1 0 0,0 3 92,-1 1 0,1-1-1,0 1 1,0 5 0,0-1 15,-1 3 26,-13 108 904,6 169-167,9-276-858,11 218 284,45 180-61,-55-410-244,10 74 19,27 201-4,-22-150-16,-8-65 27,17 92 215,-54-218-10227,21 44 7749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1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94 243 8629,'-15'-14'405,"1"1"1,1-2-1,-20-26 1,31 39-373,0-1 0,0 1 1,1-1-1,-1 0 0,0 0 0,1 0 1,0 0-1,0 0 0,0 0 0,0 0 1,0 0-1,1 0 0,-1-5 0,1 7-34,0 0-1,0 0 0,0 1 1,0-1-1,1 0 1,-1 0-1,0 1 0,0-1 1,1 0-1,-1 0 0,1 1 1,-1-1-1,1 0 0,-1 1 1,1-1-1,-1 1 1,1-1-1,-1 1 0,1-1 1,-1 1-1,1-1 0,1 0 1,18-7-2,-12 6-2,8-4-3,1 1 1,21-4-1,-21 6 4,140-20-4,4 8 24,86 2 43,-174 12 102,104-4 589,65-4 1932,-218 9-2467,-24 0-207,0 12 21,0-1 3,0 0 0,0 0 1,1 0-1,1 0 0,4 15 0,49 218 201,-46-200-209,54 288 122,-23-102-41,-1 66-53,-28-149-23,-7 25 1347,-4-172-1363,0 1 1,-1 0-1,1 0 1,0-1 0,0 1-1,0 0 1,-1 0-1,1-1 1,0 1 0,-1 0-1,1-1 1,0 1 0,-1 0-1,1-1 1,-1 1-1,1-1 1,-1 1 0,1-1-1,-1 1 1,0-1 0,1 1-1,-1-1 1,0 0-1,1 1 1,-1-1 0,-1 1-1,-3 1 11,-1-1-1,-11 3 0,11-3-4,-51 9 11,-65 3 0,-82-7-35,-42-3-25,67-2-18,20 0-61,-37 0-989,173-1 593,-54 3-4928,87-2 314,5-1 3000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2.0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91 6977,'-1'-20'129,"-7"-46"2581,6 62-2658,1 7-17,0 12 106,0 9 130,3 71 532,21 49 38,-11-79-600,34 178 280,8 37-275,-12-56-92,-8 26-122,-32-228-31,7 65 10,-5-49 123,0 11-2527,-4-58 970,1-1-541,-1 0-1,-2-15 1,-5 3 42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2.6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77 170 8965,'-11'-10'52,"3"3"17,1 0 0,-1 0 0,1 0 0,1-1-1,-10-13 1,15 20-69,1 0 0,-1-1-1,0 1 1,0-1 0,1 1 0,-1-1-1,1 1 1,-1-1 0,1 1-1,0-1 1,0 1 0,-1-1 0,1 0-1,0-1 1,1 2-1,-1 0 0,1 0 0,-1 0 0,1 0 0,0 0 1,-1 0-1,1 0 0,0 0 0,0 0 0,0 0 0,-1 0 0,1 1 0,0-1 0,0 0 0,0 1 0,0-1 1,0 1-1,1-1 0,-1 1 0,0-1 0,0 1 0,0 0 0,2-1 0,49-10-9,86-7 0,66 3-20,147 3 365,-120 9 1368,-105 2 1702,-126 3-3451,-1 8 42,2 0-1,0 0 0,0 1 0,6 18 0,15 62 201,41 171-7,51 171 109,-73-286-187,33 134-107,-38-111-50,-26-124 386,-3 0-1,2 69 1,-9-114-324,0 0 0,0 0 1,0 0-1,0 0 1,0-1-1,-1 1 1,1 0-1,0 0 1,-1 0-1,1-1 1,0 1-1,-1 0 0,1 0 1,-1-1-1,1 1 1,-1 0-1,1-1 1,-1 1-1,0-1 1,1 1-1,-1-1 1,0 1-1,0-1 0,0 1 1,-3 1 8,1-1-1,-1 1 1,0-1-1,-4 1 1,7-2-21,-34 5 31,-172 3-62,-214-18-393,283 3 16,-9-2-296,31 3-257,57 3 152,-135-9-3168,185 11 3695,-118-6-6269,98 3 4635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3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70 6777,'-3'-3'218,"-1"-1"0,1 0 1,-1 0-1,1-1 0,1 1 1,-6-10-1,5 8 194,0 1-1,0-1 1,-8-8 0,10 27-716,2 4 404,0 1 1,2-1 0,6 27 0,-5-29-22,33 196 657,-27-145-630,37 286 375,-43-318-446,30 343 484,-21-171-190,-6-62-300,2 43 102,-9-185-132,0-1 9,0 0 0,0 0 0,0 0 0,0 0 0,0 0 0,0 0 0,0 0 0,1 0 0,-1 0 0,0 0 0,1 0 0,-1 0 0,1 0 0,-1 0 0,1 1 0,-1-12-2073,0-32-4309,0 16 3870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3.9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9 140 7533,'-1'-1'17,"0"0"0,0 0 1,1 0-1,-1 0 0,0 0 1,1 0-1,-1 0 0,1 0 0,-1 0 1,1 0-1,-1 0 0,1 0 1,0 0-1,0-1 0,-1 1 1,1 0-1,0 0 0,0 0 0,0-1 1,0 1-1,0 0 0,1 0 1,-1 0-1,0 0 0,0-1 1,1 1-1,-1 0 0,1 0 1,-1 0-1,1 0 0,-1 0 0,1 0 1,0 0-1,0 0 0,-1 0 1,1 0-1,0 1 0,0-1 1,0 0-1,0 0 0,0 1 0,2-2 1,2 0-11,1 1 1,-1-1 0,1 1-1,0 0 1,-1 0 0,1 1-1,6 0 1,162-3 147,170 9 816,-29 2 1262,-266-8-1570,-14 1-86,-1-1 324,42-3 0,-72 2-839,1 0 0,-1 0 0,0 0 0,1-1 0,-1 0 0,0 1 0,0-2 0,0 1 0,0 0 0,0-1 0,3-3 0,-1 1 59,1 0 43,0 0 0,-1-1 0,0 0-1,-1-1 1,8-9 0,3-4-145,-16 20-26,2-1-59,-1 5-53,-1 14 108,1 0-1,0-1 1,6 28-1,17 60 30,0 18 94,-21-106-93,41 235 114,39 281-141,-62-406 24,14 54 14,-5-21 12,24 116-22,-52-266 40,1 2 398,-2 0-1,2 15 1,-3-27-458,0 0 21,0 0 1,0 0-1,0 0 0,0 0 1,0 1-1,-1-1 0,1 0 1,0 0-1,0 0 0,0 0 1,0 0-1,0 1 0,0-1 0,0 0 1,0 0-1,0 0 0,0 0 1,0 0-1,0 1 0,-1-1 1,1 0-1,0 0 0,0 0 1,0 0-1,0 0 0,0 0 1,0 0-1,-1 0 0,1 1 1,0-1-1,0 0 0,0 0 1,0 0-1,-1 0 0,1 0 1,0 0-1,0 0 0,0 0 0,0 0 1,-1 0-1,1 0 0,0 0 1,-2 0 23,-1 0 1,1 0-1,0 0 0,-1 0 1,1 0-1,0 0 1,-3-1-1,-29-10-25,-299-73-135,102 36-887,103 22 188,-239-38-3050,341 60 3316,-163-21-4119,63 15-142,72 10 2769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55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 4784,'0'0'2015,"0"1"-1969,0-1 0,0 1 0,-1 0 0,1-1 1,0 1-1,1 0 0,-1-1 0,0 1 0,0-1 0,0 1 0,0 0 0,0-1 0,1 2 0,2 0 25,0 0 1,1 0-1,-1-1 0,0 1 1,1-1-1,-1 0 0,7 1 1,-5-1 70,28 6 178,1-2-1,41 0 0,-67-4-300,156 1 16,-96-2-11,86 0 0,31-5-23,-114 2 5,142-5 13,-186 6-14,81-4 33,-103 6 4,-1 0 118,-1-1 0,1 1 1,0 0-1,0-1 1,-1 0-1,1 0 1,4-2-1,-8 2-132,0 0 1,1 0-1,-1 0 1,0-1-1,0 1 0,0 0 1,0 0-1,0-1 0,0 1 1,-1 0-1,1 0 1,0 0-1,-1-3 0,-2 1-37,0-1 1,-1 1-1,1 0 0,-1 0 0,1 0 0,-1 0 0,0 1 0,0-1 0,0 1 0,0 0 0,-6-2 1,-6-1-7,-25-7 0,20 8-49,0 0-1,0 1 1,-39 0-1,62 12 41,0-6 25,1 1-1,1-1 1,-1 0 0,1 0 0,-1 0 0,1 0 0,5 3 0,6 5-8,-3-2 24,-1 1-1,0 1 1,14 17-1,-24-26-26,0-1 0,0 1 0,0-1 0,0 0 0,-1 1-1,1 0 1,0-1 0,-1 1 0,1-1 0,-1 1 0,0 0-1,1-1 1,-1 1 0,0 0 0,0-1 0,0 1 0,0 0-1,0-1 1,-1 1 0,1 0 0,0-1 0,-1 1 0,1-1-1,-1 1 1,0 0 0,0-1 0,1 0 0,-3 3 0,-9 8-1197,-1 0 1,-1 0-1,0-2 1,-19 11-1,-2-1-898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56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10 213 4876,'0'0'16,"0"0"-1,0 1 1,0-1-1,0 0 0,0 0 1,0 0-1,0 0 1,0 1-1,0-1 1,0 0-1,0 0 0,0 0 1,0 1-1,0-1 1,0 0-1,0 0 0,0 0 1,0 0-1,0 1 1,0-1-1,0 0 0,0 0 1,-1 0-1,1 0 1,0 0-1,0 1 0,0-1 1,0 0-1,0 0 1,0 0-1,0 0 0,-1 0 1,1 0-1,0 0 1,0 1-1,0-1 1,0 0-1,-1 0 0,1 0 1,0 0-1,0 0 1,0 0-1,0 0 0,-1 0 1,1 0-1,0 0 1,0 0-1,0 0 0,0 0 1,-1 0-1,1 0-2,-1 0 559,-2 0-142,2 0-358,3 0 414,9 0-355,10 0-60,0-1-1,0 0 0,27-6 0,178-29 12,-176 29-66,239-29-2,-264 33-20,220-26-12,119-3 7,-166 18-8,-156 11 38,126-11 1741,-167 14-1701,0 0-1,0 0 1,0 0 0,0 0 0,0-1 0,0 1 0,0 0 0,0-1 0,0 1 0,0-1 0,0 1 0,0-1 0,0 1 0,1-2 0,-2 2-50,0 0 0,0 0-1,0 0 1,0 0 0,0-1 0,0 1-1,0 0 1,0 0 0,0 0 0,0-1-1,0 1 1,0 0 0,0 0 0,0 0-1,0-1 1,0 1 0,0 0 0,0 0-1,0 0 1,0-1 0,0 1 0,0 0-1,0 0 1,0 0 0,0 0 0,0-1-1,-8-5-55,5 4 43,0 0 0,0 1-1,0-1 1,0 1 0,0 0 0,-1 0 0,-4-1-1,-29-1-17,27 3 16,-168-3-58,121 3 57,33 0-31,8-1-48,1 1 1,-1 1 0,-21 3 0,37-3 82,-1-1 1,1 0 0,0 0-1,0 0 1,0 0-1,-1 0 1,1 1 0,0-1-1,0 0 1,0 0-1,-1 0 1,1 0-1,0 1 1,0-1 0,0 0-1,0 0 1,0 1-1,0-1 1,-1 0-1,1 0 1,0 0 0,0 1-1,0-1 1,0 0-1,0 1 1,0-1-1,0 0 1,0 0 0,0 1-1,0-1 1,0 0-1,0 0 1,0 1-1,0-1 1,1 0 0,-1 0-1,0 0 1,0 1-1,0-1 1,0 0-1,0 0 1,0 1 0,1-1-1,-1 0 1,0 0-1,0 0 1,2 2-1,0-1 1,0 0-1,1-1 1,-1 1-1,0 0 1,3 0-1,4 1-8,14 5-12,70 21-22,-79-23 54,-1 1 0,1 0 1,-2 1-1,20 12 1,-30-18 11,-1 1 0,1-1 0,0 1 0,0 0 0,-1 0 0,1-1 1,0 1-1,-1 0 0,0 0 0,0 0 0,1 1 0,-1-1 0,-1 0 0,1 0 0,0 1 0,0-1 0,-1 0 1,1 1-1,-1-1 0,0 1 0,0 3 0,0-5-15,0 1 0,-1-1 0,1 0 0,0 1 0,-1-1 0,1 1 0,-1-1 1,0 0-1,0 1 0,1-1 0,-1 0 0,0 0 0,0 0 0,0 0 0,0 0 0,0 0 0,0 0 0,-2 1 0,-25 16-159,19-12-30,-11 5-1401,0 0 0,-1-1 1,-30 11-1,51-21 1553,-33 11-1971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57.4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99 240 7405,'-4'1'304,"-1"0"0,1-1 0,-1 1 1,1-1-1,0 0 0,-1-1 0,1 1 0,-1-1 1,1 0-1,0 0 0,-1 0 0,1 0 0,0-1 1,0 0-1,0 0 0,0 0 0,-4-3 1,-10-1-106,124 6-194,93-8-68,-89 3 14,76-2 6,-131 5 35,123-7-23,126-22 82,-268 25 473,54-16 1,-86 21-454,0-1 1,0 1-1,-1-1 1,1 0-1,-1 0 1,1 0-1,5-5 1,-8 6-72,-1 0 0,1 1 0,0-1 1,-1 0-1,1 0 0,0 0 1,-1 1-1,1-1 0,-1 0 0,0 0 1,1 0-1,-1 0 0,0 0 0,1 0 1,-1 0-1,0 0 0,0 0 0,0 0 1,0 0-1,0 0 0,0 0 1,0 0-1,0 0 0,0 0 0,-1 0 1,1 0-1,0 0 0,-1 0 0,1 0 1,0 0-1,-1 1 0,1-1 0,-1 0 1,0-1-1,-2-1-5,0-1 0,0 1 0,-1 1-1,1-1 1,-1 0 0,1 1 0,-1 0 0,-5-3 0,-37-14-19,23 11-103,-1 1 0,-44-7 0,68 14 118,0 0 0,-1 0 1,1 0-1,-1 0 1,1 0-1,0 0 0,-1 0 1,1 0-1,-1 0 0,1 0 1,0 0-1,-1 0 1,1 0-1,-1 0 0,1 0 1,0 0-1,-1 1 1,1-1-1,0 0 0,-1 0 1,1 0-1,0 1 0,-1-1 1,1 1 6,0-1 0,0 0 1,0 1-1,0-1 0,-1 0 1,1 1-1,0-1 0,0 0 0,0 1 1,0-1-1,0 1 0,1-1 1,-1 0-1,0 1 0,0-1 0,0 0 1,0 1-1,0-1 0,1 1 1,10 15 24,102 106 156,-100-110-145,-5-4 53,0 0 0,0 1 0,-1-1-1,7 11 1,-14-18-78,1-1 1,-1 0-1,0 0 1,0 1-1,0-1 1,0 0-1,1 0 1,-1 1-1,0-1 1,0 0-1,0 1 0,0-1 1,0 0-1,0 1 1,0-1-1,0 0 1,0 1-1,0-1 1,0 0-1,0 1 1,0-1-1,0 0 0,0 1 1,0-1-1,-1 0 1,1 1-1,0-1 1,0 0-1,0 0 1,0 1-1,-1-1 1,1 0-1,0 0 0,0 1 1,0-1-1,-1 0 1,1 0-1,0 1 1,0-1-1,-1 0 1,-16 5-75,10-4-37,-178 25-10067,137-22 7611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2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275 1829 6161,'7'-3'4909,"-10"-3"-5129,1 3 338,0 1-1,1 0 0,-1 0 0,0-1 0,0 1 1,-4-2-1,-8-11 358,-1-3-77,2-1-1,-19-34 1,-18-47-80,-14-59-236,50 118-39,1-1 0,-15-85-1,26 110-40,-5-26-15,-2-48 0,8-23-28,2 69 4,-1 24 37,2 1-1,1 0 1,0 0-1,9-26 1,-11 42 1,10-37 2,2 1-1,1 0 1,24-43 0,-38 82-4,51-97-72,-22 51 67,1 2 1,3 0-1,44-45 1,-14 27-45,-2 8-2,-40 37 17,0 0 1,0 2-1,47-27 0,-54 36 20,1 0 1,-1 1-1,1 1 1,1 1-1,-1 0 1,1 1-1,-1 0 1,1 1-1,16 1 1,-15 0-6,-4 1 14,0-1 0,1 2 0,-1 0-1,-1 0 1,21 6 0,103 37-17,-105-32 34,-1 2 1,40 25 0,-1 10 19,-16-4-51,51 58 0,72 77 128,-123-127-95,86 88 55,-113-113-72,-2 1 0,28 40 0,-3 16 52,-27-39-15,29 95 1,-7 39 56,-17 9 8,-10 4-10,-3-25-20,-12-124-46,2 23 20,4 93 34,-4-73-4,11 135-4,-1-13 81,6 5 50,15 7-31,18-7-79,3-12 56,-35-133-59,11 44 38,-28-102-100,27 105 228,3 2-125,2 11-82,26 113 45,11-31 154,-71-207-234,18 46 46,1-1-1,30 48 1,-33-67-9,2 0 1,1 0-1,48 50 0,-56-68 21,0-1 0,2 0-1,29 17 1,-36-24-25,0 0 0,0-1 0,1 0 0,-1 0 0,1-1 0,13 2 0,-1-2 158,28-1 0,-37-1-112,-9 0-51,0-1 0,0 1 0,0-1 0,0 0-1,-1 0 1,1 0 0,0-1 0,0 1 0,-1-1 0,5-3-1,1 0 48,12-6 10,0-1 0,-2-1 0,31-26 1,9-14-54,25-23 210,-68 59 137,-1 0 1,0-1 0,15-27-1,-9 10 279,16-40 0,-3-12-113,-27 68-354,0 1-1,-2-1 1,0 1-1,-1-1 1,1-27-1,-2-100 940,-2 123-1002,0 13-53,0-1-1,-1 1 0,0 0 1,-1-1-1,0 1 1,0 0-1,-1 0 0,-4-10 1,2 2 68,-5-30 1,-1-3-64,8 37-102,0 0-1,-1-18 1,2 16-13,2 13 7,0 3 15,0-1 0,0 1 0,0 0-1,0 0 1,0 0 0,0-1-1,0 1 1,0 0 0,0 0 0,0-1-1,0 1 1,0 0 0,0 0 0,0-1-1,0 1 1,0 0 0,0 0 0,0 0-1,0-1 1,0 1 0,0 0-1,-1 0 1,1-1 0,0 1 0,0 0-1,0 0 1,0 0 0,-1 0 0,1-1-1,0 1 1,0 0 0,0 0 0,0 0-1,-1 0 1,1 0 0,0 0-75,-26-2-20689,22 2 20541,0 0 0,0 0 1,0 1-1,-8 1 0,-5 6 1386,0-1-1,-22 5 1,7-1 1209,32-10-2283,-1-1 0,1 0-1,-1 1 1,1-1 0,0 0-1,-1 1 1,1-1 0,-1 0-1,1 1 1,0-1 0,-1 1-1,1-1 1,0 1 0,-1-1 0,1 1-1,0-1 1,0 1 0,-1-1-1,1 1 1,0-1 0,0 2-1,0 13 1596,0-8-1334,0-6-298,0-1 0,0 1 0,1-1 0,-1 0 0,0 1 0,0-1 0,1 1 0,-1-1-1,0 1 1,0-1 0,1 0 0,-1 1 0,0-1 0,1 0 0,-1 1 0,1-1 0,-1 0 0,0 1 0,1-1 0,-1 0-1,1 0 1,-1 0 0,1 1 0,-1-1 0,1 0 0,-1 0 0,1 0 0,-1 0 0,1 0 0,0 0 0,17 1 1477,-16-1-1397,1 0-50,1-1 1,0 1-1,0-1 0,-1 0 1,1-1-1,-1 1 0,1-1 1,-1 1-1,0-1 1,1 0-1,-1 0 0,0-1 1,2-1-1,7-5 116,82-54 838,-50 32-1193,-43 30 154,0 1-1,0-1 1,0 1-1,0-1 1,0 1-1,0-1 0,0 1 1,0 0-1,0 0 1,0-1-1,0 1 1,0 0-1,0 0 0,0 0 1,0 0-1,0 0 1,0 0-1,0 0 1,1 1-1,-1-1 1,0 0-1,0 0 0,0 1 1,0-1-1,0 1 1,-1-1-1,1 1 1,0-1-1,0 1 1,0 0-1,0-1 0,0 1 1,-1 0-1,1 0 1,0 0-1,-1-1 1,2 3-1,8 14 7,40 68-339,18 47-5351,-48-87-1464,-15-36 4680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8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24 6909,'3'-4'194,"-3"3"-34,1 0 0,0 0 0,0 0 0,0-1 0,0 1 0,-1 0 1,1 0-1,-1-1 0,1 1 0,-1 0 0,1-1 0,-1-2 0,-3 4-152,1 0-1,-1 0 0,0 0 1,0 1-1,-3 0 1,5-1-1,-3 2-11,1 1 0,-1-1 0,1 1 0,0 0 0,-4 5 0,0-1 10,-2 1 17,-5 5 377,-19 13 1,32-25-302,0 0 1,-1 0-1,1 0 1,-1 0 0,1-1-1,-1 1 1,1 0 0,-1-1-1,0 1 1,1-1 0,-1 1-1,0-1 1,-1 0-1,2 0-11,1-2-116,1 0 26,-1 1-1,0-1 0,1 1 1,0-1-1,-1 1 1,1-1-1,0 1 0,-1-1 1,1 1-1,0-1 0,0 1 1,0 0-1,2-2 0,18-18-61,-12 14 33,-6 4 18,-1 0 0,1 0 0,0 1 0,0 0 0,0 0 0,0 0 0,1 0 0,-1 0 0,1 0 0,-1 1 0,1 0 0,-1 0 0,1 0 0,0 0 0,-1 0 0,1 1 0,5-1 0,-7 1 11,0 0 0,-1 1 0,1-1 0,0 0 0,0 1 0,-1-1 0,1 1 0,0-1 0,-1 1 0,1 0 0,-1 0 0,1 0 0,-1 0 0,1 0 0,1 2 0,0-1 6,-1 1-1,1 0 1,-1 0-1,0 0 1,0 0-1,0 0 1,1 4-1,1 4 6,0 0-1,0 1 0,3 22 1,-4-11-22,-1 29 0,-1-33 6,0 146-90,-1-97 307,4-70 22,5-2-156,-1-1 0,0 0 0,0-1 0,12-11-1,32-33-229,-42 40 120,71-76-985,-35 35-37,40-40-3877,-62 67 2846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4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1746 4988,'-1'0'110,"0"0"-1,-1-1 0,1 1 1,0-1-1,0 0 0,0 1 0,-1-1 1,1 0-1,0 0 0,0 0 0,0 1 1,0-1-1,0 0 0,1 0 0,-1 0 1,0-1-1,0 1 0,1 0 1,-1 0-1,1 0 0,-2-2 0,-6-10 846,-5-5-106,1-1 0,1 0 0,0-1 0,-11-33 0,-9-15-108,-37-79-116,53 112-513,0-1 0,-9-40-1,11 31 75,-13-85 0,23 112-152,-8-88 91,10 88-135,0-3 2,1-1 0,0 1 0,2 0 0,0 0-1,7-28 1,-7 40 3,6-20-24,15-41 1,1 19-6,1 2-1,2 0 0,41-53 0,-24 40-59,71-77-1,-101 123 100,1 2 0,1 0 1,0 0-1,19-11 0,-32 22-5,19-10-7,25-13 1,-22 15-20,0 0 0,1 2 0,0 1-1,0 1 1,1 1 0,0 1 0,0 2 0,32-1 0,-51 4 28,4-1 4,-1 1-1,1 1 1,0 0-1,0 0 1,17 6-1,-5 0-6,86 32-81,-87-29 84,-1 1-1,0 0 1,-1 2 0,0 1-1,29 25 1,-44-34-4,70 62 2,-14-7 19,66 85-1,-121-136-19,11 13 4,-2 1 0,0 1 0,14 29 0,-18-28 13,16 47 0,-9-1 44,13 109 0,1 48-34,-19-155-3,26 80 0,-7-39 19,-10-41-36,28 117 148,-49-183-146,21 142 70,-10-45-139,34 145 78,-2-17 46,9 23 28,18-13-101,-4-77 15,-55-135-19,108 218 116,-119-245-99,59 117-61,27 24 144,-18-46-50,-50-74-12,40 38 0,4-9-76,-21-17 110,48 36 103,-80-64-101,1-1 0,0-1 0,1 1 0,-1-2 1,1 0-1,19 5 0,78 10 185,14-16 854,-111-4-904,-9 0-80,-1-1 0,1 0 0,0 0 0,-1 0 0,1 0-1,-1-1 1,1 0 0,-1 0 0,1 1 0,-1-2 0,0 1 0,4-4 0,2-1 183,3-3-256,-1 0 1,0-2-1,-1 1 0,-1-1 1,9-14-1,-14 21-31,16-22 48,-2-2 1,27-54-1,-7 1 245,-28 58-42,-1-1 1,-2 0-1,7-29 1,1-32 781,-11 50-208,-3-48 0,-1 70-684,0 10-117,1-4-5,-1 0 1,0 0-1,0-1 0,-1 1 0,-1 0 1,1 0-1,-6-14 0,-7-10-118,8 22-205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4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6693,'-2'2'660,"-13"16"7670,29-18-8140,60 0-265,-72 0 74,0 0 0,0 0 0,0 0 0,0 1 0,0-1 0,0 1 0,0-1 0,0 1 0,0 0 0,0 0 0,-1 0-1,4 2 1,-1 0 2,-1 0-1,0 0 1,0 0-1,0 0 1,0 1-1,2 4 0,5 8 140,-1 1-1,13 34 0,-3-6-1247,-15-35-836,2 0 0,7 11 0,-13-20 1653,0-1 1,1 1 0,-1-1-1,1 1 1,-1-1-1,1 1 1,-1-1 0,1 1-1,-1-1 1,1 1-1,-1-1 1,1 0 0,0 1-1,-1-1 1,1 0-1,0 1 1,0-1 0,6 1-1780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5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12 214 7197,'-2'3'236,"1"-3"27,0 1 1,0 0 0,0 0-1,0 0 1,0 0-1,0 0 1,-2 4 4160,3-7-4215,0 0-184,1 1-1,-1-1 0,0 1 1,1-1-1,-1 1 1,1-1-1,-1 1 0,1-1 1,0 1-1,0 0 0,1-3 1,16-16 298,-10 11-163,32-31 310,1 2 0,79-56 0,-119 93-471,-1 1-1,0-1 1,1 1-1,-1 0 0,1-1 1,0 1-1,-1 0 1,1-1-1,-1 1 0,1 0 1,-1 0-1,1 0 1,0-1-1,-1 1 0,1 0 1,0 0-1,-1 0 0,1 0 1,0 0-1,-1 0 1,1 0-1,-1 0 0,1 1 1,0-1-1,-1 0 1,1 0-1,-1 0 0,2 1 1,-1 0-6,1 1-1,-1-1 1,1 1 0,-1 0-1,1 0 1,-1-1 0,1 3 0,2 2 5,8 11 29,56 84-1213,-22-31-3118,-43-65 3290,1 0-1,-1 0 0,9 8 0,1-3-1454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6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1781 5553,'-1'-1'44,"0"1"1,0 0 0,0-1 0,1 1 0,-1-1 0,0 1 0,0 0 0,1-1 0,-1 0 0,0 1 0,1-1 0,-1 1 0,1-1-1,-1 0 1,1 1 0,-1-1 0,0-1 0,-11-20 914,7 12-374,1 3-446,0 0 1,1 0-1,0-1 0,0 1 0,1-1 0,0 0 0,0 0 0,1 0 0,0 0 0,0-9 1,0-129 782,6 77-575,-2 50-277,3-106 357,-2-59 593,-3 67-409,2 68-499,2-1 0,23-90 0,-15 94-77,2 1 1,2 1-1,31-56 1,21-24-59,-49 94 14,46-54 1,-50 66-13,0 1 0,1 1 0,1 1 0,1 0 1,0 2-1,32-18 0,123-49-42,-141 68 67,57-13 0,-79 22-3,23-5-37,-1 2 1,1 1 0,54-1-1,-71 5 16,-7 0 11,0 1-1,0 0 0,1 0 0,14 4 1,-17-2 5,0 0 0,0 1 0,0 0 0,-1 1 0,11 6 0,39 29 2,-34-21 26,-1 2-1,37 40 1,-34-27 10,-2 1 0,0 2 0,29 64 1,44 154 62,-76-194-64,42 123 75,12 32-99,-24-73 6,29 93-21,-3 40 105,-71-255-86,21 107 54,11 88-62,-14-77 5,-4-26 26,16 88 15,21 78 35,-45-224-78,31 142 22,-32-161-20,1 1 1,1-2-1,2 0 1,23 41-1,-4-22 26,50 60 1,-49-72 62,53 48 0,17 0 7,-101-86-107,33 26 27,29 26 14,-10-5 25,-45-40-59,19 17 137,0-1 0,2-1 0,46 28 0,-58-42 15,1-1 1,0 0 0,1-2-1,34 10 1,-41-15-49,0 0-1,-1-1 1,2-1 0,-1 0-1,0-1 1,24-3 0,-5-5-63,57-20 0,-58 16-35,13-2 15,-1-2 1,78-42 0,-111 52-17,7-3 14,-1-1-1,-1-1 1,17-14 0,-18 13 28,-1-2 0,-1 0 0,0 0 0,0-1 0,18-30 0,-28 40-28,11-17 231,16-36 0,-21 37 115,-1 0-1,-1 0 1,0-1-1,-2 0 1,0 0-1,-2 0 0,2-43 1,-5 0-342,-1 62-1259,-1-1 3694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7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23 151 7445,'-6'6'322,"-11"4"8480,24-10-8403,-5 0-396,-1 0 0,0-1 0,0 1 1,0 0-1,0-1 0,0 1 1,1-1-1,-1 1 0,0-1 1,0 1-1,0-1 0,0 0 0,-1 1 1,1-1-1,0 0 0,0 0 1,1-1-1,10-10 21,180-113 1022,-188 122-1069,1 0-1,0 1 1,0-1 0,0 1-1,0 1 1,10-3 0,-14 4 21,0 0 1,-1 0-1,1 0 1,0 0-1,0 0 1,0 1 0,-1-1-1,1 0 1,0 1-1,0-1 1,0 1-1,-1-1 1,1 0 0,0 1-1,-1 0 1,1-1-1,0 1 1,-1-1-1,1 1 1,-1 0 0,1-1-1,-1 1 1,1 0-1,-1 1 1,3 2-3,17 24-28,-1 1 0,21 45 0,20 71-2051,-28-54-4896,-23-75 2959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8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1661 3780,'5'-3'8613,"-4"3"-8254,-1-8 2839,-5-12-4242,2 12 2041,-4-20-571,2 11-287,1 0 0,-2-20 0,1-84 221,4 87-290,-1-104 167,2 100-111,5-288 719,-3 298-813,-1-3-3,8-38-1,11-66 165,-20 133-185,0-1 0,0 0 0,0 1-1,0-1 1,-1 0 0,1 1 0,-1-1 0,1 0-1,-1 1 1,0-1 0,-2-3 0,1-8-28,1 13 21,-6-15 26,-7-24 0,-7-30-48,-4-9-1,16 50 7,-28-111-29,18 65 44,15 61 27,1 0 0,1-1 0,-2-21-1,1 12-53,3 24 36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09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13 291 6489,'-1'1'44,"-11"9"7480,12-12-7318,1 0-1,-1 1 1,0-1-1,0 0 1,0 0 0,0 0-1,-1-2 1,1-2-54,0 5-143,0 0-1,0 0 1,1-1-1,-1 1 1,0 0-1,1 0 1,-1 0-1,1-1 1,-1 1 0,1 0-1,0 0 1,-1 0-1,1 0 1,0 0-1,1-1 1,6-9 39,14-23 42,1 1 0,2 1 0,2 2 0,0 0 0,37-30 0,-56 54-103,-6 4-24,0-1 0,0 1 0,1 0 0,-1 0 0,1 1 0,0-1 0,-1 1 1,1-1-1,0 1 0,0 0 0,0 0 0,0 0 0,0 0 0,6 0 0,-8 1-1,1 1 0,0 0 0,-1 0 0,1 0-1,-1 0 1,1 0 0,-1 0 0,1 0 0,-1 1 0,0-1 0,1 0-1,-1 1 1,0-1 0,1 3 0,6 5-167,3 3-69,37 45-1390,-24-23-1228,34 60-1,-42-59 661,9 24-1376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0.1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18 862 4188,'-14'14'9431,"12"-21"-8563,1-2-508,0 0 0,1 0 0,1-9 0,0-3 43,-2 1-27,2 1-1,0-1 1,5-20-1,30-156 2220,-8-44-1676,-19 137-990,-5-12 13,-4 91-3465,0-2-3649,9 27 3121,5 9 1557,-7-4 1285,8 4-471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1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1341 3136,'2'19'11241,"-3"-30"-9722,-23-116 3280,13-159-2363,11-57-2202,0 167-266,0-49-8,0 115 42,0 53-1313,0 32-6826,0 31 4157,0 45-1955,0-27 4131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1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1588 3516,'-2'1'221,"0"1"-1,1-1 0,-1 1 1,0-1-1,0 0 1,-1 0-1,1 0 0,0 0 1,0 0-1,-1 0 0,1 0 1,-3 0-1,-17 1 9604,22-4-9199,0-103 4100,1 83-4114,5-32 1,0 0-306,0-79 354,-5-68 110,-1 141-727,1-19-28,-12-95-1,-13-23-14,-19-93 212,23 177-205,-4-7-1821,24 136-11115,1 43 9876,2-28 684,9 30 0,-3-23 1062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1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97 2604,'-12'0'5578,"11"0"-5161,-18 0 848,19 0-1200,1 0-363,17 0 313,-4 1-27,28-4 0,19-12 16,2 5-16,-23 2 32,64-5-1,72 1-28,-18 3 44,101-7-11,-175 8-47,17 5-197,-93 3 204,-7 0 149,10 0-7476,0 0 6077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3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1335 3180,'0'15'7494,"0"-17"-6741,0-1-447,0 0-1,-1-1 1,1 1-1,-1-1 0,0 1 1,0 0-1,-2-4 1,-4-14 716,0-2-409,-2-8 3,5 12-343,-6-52 582,4-124 294,6 160-1100,7-246 16,1 125-60,-3-33-8,-5 168-6,-2-65-24,1 69 31,-1 0 0,-1 0 0,-6-19 0,-2-15-17,10 47 9,-1 0 1,1 0 0,0 0-1,-1-7 1,-1-8-122,1 14-2044,3 19-4836,-1-8 6513,-1 31-2184,0-34 2428,1-1-1,-1 1 1,0 0 0,0-1-1,0 1 1,0-1-1,0 1 1,0-1-1,-1 1 1,-2 2 0,-11 9-1250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9 434 4484,'0'1'83,"-9"24"11406,10-28-11276,2-4-189,1 0 0,0 0 0,0 1 0,1-1 0,6-7 0,31-32 28,-32 36-34,141-135 117,-75 82-79,90-56 223,-163 117-279,2-1-16,-1 0 0,0 0 0,1 1 0,-1 0 0,1-1 0,0 2 0,-1-1 0,1 1 0,0-1 0,7 0 0,-11 3 17,0-1-1,0 0 1,0 1 0,0-1-1,0 1 1,0 0 0,0-1-1,0 1 1,0 0 0,0-1-1,0 1 1,0 0 0,0 0-1,0 0 1,-1 0 0,1 0-1,0 0 1,0 1 0,8 9-11,153 137-144,-45-45-2094,-102-88 879,0 0-1,-1 1 1,-1 0-1,0 1 1,-1 1-1,-1 0 1,13 28-1,-15-20-468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39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57 3208,'0'0'51,"0"-1"-1,0 0 0,0 0 1,0 1-1,0-1 0,0 0 1,0 0-1,0 1 0,0-1 1,1 0-1,-1 1 1,0-1-1,1 0 0,-1 0 1,0 1-1,1-1 0,-1 1 1,2-2-1,6-12 2312,-4 9-1579,-1 1 0,1-1 0,0 1 0,8-7 0,-9 12-364,-2 5-280,-1 11-147,0-12 80,6 98 1286,-6 32-104,-3-104-1152,0 0 0,-3 0 0,-10 35 1,9-35-92,-45 195 232,49-211-204,-18 94 278,-8 107 155,17-36-375,12-79-86,0-89-9,0 11 9,1 0 0,6 39 1,-5-51 2,0 4 11,8 23 1,14 59 79,-21-87-85,0 6 77,0-4 219,-1-1 0,0 1 0,0 12 701,-2-40-2399,0 3-1677,-4-19 0,2 19 270,0-21-1,2 7 630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0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335 192 6949,'-13'-18'868,"8"13"-113,1 0 0,1-1-1,-1 1 1,1-1 0,0 0 0,-4-11 0,7 17-746,-1-1-1,1 1 1,0-1-1,0 1 1,0 0 0,0-1-1,0 1 1,0-1-1,0 1 1,0-1-1,0 1 1,0 0-1,1-1 1,-1 1-1,0-1 1,0 1 0,0 0-1,0-1 1,1 1-1,-1 0 1,0-1-1,0 1 1,1 0-1,-1-1 1,0 1 0,1 0-1,-1-1 1,0 1-1,1 0 1,-1 0-1,0-1 1,1 1-1,-1 0 1,1 0 0,-1 0-1,0 0 1,1 0-1,19-3-81,-12 2 102,51-6-40,179-19 1,9 0 28,-172 19 3,58-7 28,-120 13 1,83-14 844,-89 14-683,-1 0 66,-1 0 0,1 0 0,-1-1 0,0 1 0,6-4 0,-8 47-202,27 105 109,-14-39-173,3 51-28,6 128-12,-18-35 181,-7-101-170,0 100 74,0-247-25,0 1 1,0 0 0,-1-1 0,1 1 0,-1-1 0,0 1 0,-3 7 0,3-10-10,0-1-1,0 1 1,0-1 0,0 1 0,0-1 0,-1 1 0,1-1 0,0 1 0,-1-1 0,1 0 0,-1 0 0,1 0 0,-1 0 0,0 0 0,1 0 0,-1 0 0,0-1 0,0 1 0,0-1 0,1 1 0,-5 0 0,-12 1-10,-34 1 1,40-3-16,-234 1 1,76-8-18,153 6 19,-216-20-5,96 9-18,-15-2 54,-28 4-142,144 9-4188,-1 1-4472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7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70 233 4492,'-2'0'100,"-44"4"3524,39-4-2134,1 1 1202,5 6-1594,1-7-1021,0 1 0,0 0-1,1-1 1,-1 1 0,0-1 0,0 1 0,-1 0 0,1-1-1,0 1 1,0-1 0,0 1 0,0-1 0,0 1-1,-1 0 1,1-1 0,0 1 0,0-1 0,-1 1 0,1-1-1,0 1 1,-2 0 305,-1-1 919,16-1-1301,1 0 0,-1-1 1,0 0-1,18-5 1,-24 5 2,0 1 0,1 0-1,6 0 1,13-1-5,23-4-4,84-6-46,-8 9 48,-88 4 5,157-1-9,142 0-332,-337 0 413,0-1-61,0-2-25,0 2 40,-1-2-160,1 0 1,-1 0-1,0 0 1,0 0-1,-1 0 1,1 0-1,-1 0 1,1 0-1,-1 0 1,0 1-1,0-1 1,0 1-1,-4-4 1,-5-7-279,7 8 316,0 0 19,0 0 1,-1-1-1,1 1 1,-1 1-1,-10-8 1,-14-10 277,-1 2 0,-40-21 0,63 37-84,-30-13 783,33 15-804,-1 0 1,1 0 0,-1 1 0,1 0 0,-1 0-1,-6 0 1,22 8-127,-7-4 24,83 50-6,-47-30 3,-2 2 0,50 40 0,-79-56 43,-1-1 0,13 20 1,-20-27-22,0 0 0,0 0 0,0 0-1,-1 0 1,1 0 0,0 1 0,-1-1 0,1 0 0,-1 1 0,0-1 0,1 0 0,-1 1 0,0-1 0,0 0 0,0 1 0,0-1-1,0 1 1,0-1 0,0 0 0,0 1 0,-1 1 0,0-1-1,0 0-1,-1 0 1,1 0-1,-1-1 1,1 1-1,-1 0 1,1 0-1,-1-1 1,0 1 0,0-1-1,0 0 1,-2 2-1,-38 23-54,-59 26 0,90-47-65,-25 11-1384,-75 20 0,87-29 413,-62 15-6179,64-19 3467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9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 5076,'10'-3'190,"-7"2"-82,-1 0-1,1 0 1,0 0-1,0 1 0,3-1 1,-5 1-97,-1 0 1,1 0 0,0 0 0,-1 0-1,1 0 1,-1 0 0,1 0 0,0 1-1,-1-1 1,1 0 0,-1 0-1,1 1 1,-1-1 0,1 0 0,-1 1-1,1-1 1,-1 1 0,1-1-1,-1 0 1,1 1 0,-1-1 0,0 1-1,1-1 1,-1 1 0,0-1-1,1 1 1,-1 0 0,0 0 0,9 20 414,-2 0 0,-1 1 0,0 0 0,3 33 0,-3 19-35,-3 31-68,-3 130 838,0-180-786,0-48 3776,0-18-4163,-1 7 11,1 0 0,0 0 0,0 0 0,1 0 0,-1 0 0,1 0 0,0 0 0,0 0 0,0 0 0,4-7 0,19-49-9,-13 30 76,-3 12-14,15-28-1,-18 39-64,-1 0 1,1 0 0,1 1 0,-1 0-1,13-12 1,-17 18 6,0-1 1,0 0-1,0 0 1,0 1-1,0-1 1,0 1-1,0-1 0,0 0 1,0 1-1,0 0 1,0-1-1,0 1 1,0 0-1,0-1 1,0 1-1,1 0 0,-1 0 1,0 0-1,0 0 1,1 0-1,0 1 2,-1 0 0,1-1 0,-1 1 0,0 0 0,1 0 0,-1 0 0,0 0 0,0 0 0,0 0 0,0 0 0,1 1 0,-2-1 0,2 2 0,6 7-11,25 37 9,-29-41 9,-1 0 1,0 0 0,0 0 0,-1 0 0,0 0 0,2 9 0,-3-10-268,1 0 1,-1-1 0,1 1-1,-1 0 1,1-1 0,1 0 0,-1 1-1,0-1 1,5 5 0,-3-5-1218,-1 0 1,1 0 0,-1-1-1,1 0 1,5 4 0,-4-4-354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2:49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52 7369,'1'-4'231,"0"0"1,-1 0 0,1 0 0,-1 0-1,0-6 1,0 7 97,0 2-280,-1 0 0,1 1 1,0-1-1,0 0 0,0 0 0,-1 0 0,1 1 0,-1-1 1,1 0-1,0 0 0,-1 1 0,1-1 0,-1 0 0,1 1 0,-1-1 1,0 1-1,1-1 0,-1 1 0,0-1 0,1 1 0,-1-1 0,0 1 1,0 0-1,1-1 0,-2 1 0,0-1-41,1 1 1,0-1-1,-1 1 0,1 0 0,-1-1 0,1 1 1,0 0-1,-1 0 0,1 0 0,-1 0 0,1 1 1,0-1-1,-1 0 0,1 0 0,-1 1 0,-1 0 1,-2 2 2,0 1 0,0 0 0,1 0 0,-1 1 0,1-1 0,0 1 0,0 0 0,0 0 0,1 0 0,-4 8 1,-3 4 1,-12 32 1,18-35-9,0-1 1,0 1-1,1-1 1,-1 15-1,2 52 71,2-73-58,0-6 41,0 1 0,0-1 0,0 0 1,0 0-1,1 0 0,-1 1 0,0-1 1,1 0-1,-1 0 0,1 0 0,-1 0 1,1 0-1,0 0 0,0 0 0,-1 0 1,1 0-1,0 0 0,0 0 0,0 0 0,0 0 1,0-1-1,0 1 0,0 0 0,0-1 1,0 1-1,0-1 0,0 1 0,2 0 1,2 0 319,0 0 0,0 0-1,0 0 1,1 0 0,7-1 0,-11 0-344,0 0-1,0-1 0,0 1 0,0-1 0,0 1 0,0-1 1,0 0-1,0 1 0,0-1 0,0 0 0,0 0 0,0 0 0,-1-1 1,1 1-1,3-3 0,-3 2-11,10-7 95,47-39 200,-53 42-328,1-1 1,-1 0 0,0 0 0,-1 0 0,0-1-1,8-15 1,-10 15-126,0-1 0,0 1 1,0-1-1,-2 0 0,1 0 0,-1 0 0,0-10 0,0 10-119,-1 7 118,0-1 0,0 1 1,0 0-1,0 0 1,0 0-1,0 0 0,0-1 1,-1 1-1,1 0 1,-1 0-1,1 0 0,-1 0 1,0 0-1,0 0 1,0 0-1,0 0 0,0 0 1,-1 1-1,1-1 1,-3-2-1,1 1-272,1 1 0,-1-1-1,0 1 1,0 0 0,0 0 0,0 0-1,-1 0 1,1 1 0,0-1 0,-1 1-1,1 0 1,-1 0 0,1 0 0,-1 1-1,-4-1 1,-10 1-1616,0 0 241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4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67 146 5228,'-9'-13'776,"1"0"0,0-1 0,1 0-1,1 0 1,0 0 0,1-1 0,-4-15-1,9 28-717,0 1-1,-1-1 0,1 0 0,-1 0 0,1 1 1,-1-1-1,0 1 0,0-1 0,-1-1 0,2 3-187,-1 2-39,1 0 162,0 0 1,0 0-1,0 0 0,0 0 1,0 0-1,0 0 0,1 0 1,0 4-1,4 10 61,8 15 1,4 10 136,51 223 1293,-35-35-974,-28-189-441,11 141 126,1 66-203,-6-102 80,12 67 5,-20-192-74,0-2 54,5 19 0,-6-46-549,-1-9-827,-1-43-3685,0 43 2953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15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27 634 7849,'0'1'214,"0"0"1,-1 0 0,1-1 0,-1 1-1,1 0 1,-1 0 0,1 0 0,-1-1-1,1 1 1,-1 0 0,0-1-1,1 1 1,-1 0 0,0-1 0,0 1-1,0-1 1,1 1 0,-1-1 0,0 1-1,0-1 1,0 0 0,0 1-1,0-1 1,0 0 0,1 0 0,-1 0-1,0 0 1,0 0 0,0 0 0,0 0-1,-3 0 2168,4-11-2215,0-20-61,1-1 1,1 1 0,9-45-1,-3 41-116,23-94 6,-18 87 39,1 0 0,3 1 1,23-43-1,-34 72-42,1 1 1,-1 0-1,2 0 1,0 1-1,0 0 1,14-13-1,-21 22 5,-1 1-1,1-1 1,0 0-1,-1 1 1,1 0 0,0-1-1,0 1 1,-1-1-1,1 1 1,0 0 0,0 0-1,-1-1 1,1 1 0,0 0-1,0 0 1,0 0-1,-1 0 1,1 0 0,0 0-1,0 0 1,0 0-1,0 0 1,-1 0 0,1 1-1,0-1 1,0 0-1,-1 0 1,1 1 0,0-1-1,0 1 1,0 0 0,2 1-15,0 0 0,-1 1 1,0 0-1,1-1 0,2 7 1,0-2 5,86 120-932,13 55-5408,-101-177 6097,59 115-5840,-40-76 4126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3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1242 4972,'2'1'195,"-1"-1"-42,0 0 1,-1 0-1,1 0 1,0 1-1,0-1 1,0 0-1,0 1 1,0-1-1,0 1 1,-1-1-1,1 1 1,0-1-1,0 1 0,2 3 3225,-3-6-2634,0-2-369,1-8 162,-1 0-1,-1 0 1,0 0-1,-1 0 0,-3-11 1,-12-38-108,-22-122-179,35 163-227,-18-105 22,4 1-123,2-44-36,10-15 44,6 179 69,8-184-85,8 93-3796,-14 84 11,-3 30-2834,1-8 6110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0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9 242 5068,'0'-1'115,"-1"1"-1,1 0 0,0 0 0,-1 0 1,1 0-1,0 0 0,0 0 0,-1 0 1,1 0-1,0-1 0,-1 1 0,1 0 1,0 0-1,0 0 0,-1-1 0,1 1 0,0 0 1,0 0-1,0-1 0,-1 1 0,1 0 1,0 0-1,0-1 0,0 1 0,0 0 1,-1-1-1,1 1 0,0-1 0,-1-13 516,1 12-638,0 0 1,1-1-1,-1 1 0,1 0 0,-1-1 0,1 1 1,0 0-1,0 0 0,0 0 0,1-3 0,8-7 36,10-16 0,7-10 52,-17 26-8,0 0 89,0 0 0,23-19 0,-11 8 84,-17 18-224,0 0 0,0 0 0,6-5 1,-11 10-28,1 0 1,-1 0-1,0 0 0,0 0 1,0 0-1,1 0 1,-1-1-1,0 1 1,0 0-1,0 0 1,1 0-1,-1 0 1,0 0-1,0 0 1,0 0-1,1 0 1,-1 0-1,0 0 1,0 0-1,1 0 0,-1 0 1,0 0-1,0 0 1,0 0-1,1 1 1,-1-1-1,0 0 1,0 0-1,0 0 1,0 0-1,1 0 1,-1 0-1,0 1 1,5 8-47,2 19 103,-6-19-74,5 11 16,0 3 27,6 41 0,-3 56 59,-9-10-170,0-102 19,0 29-1575,0-1-3277,0-29 3320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4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1051 3824,'3'-6'3003,"5"-8"-2473,-4 8-229,0 0 1,-1 0 0,1-1 0,-1 0-1,0 0 1,-1 0 0,3-9-1,6-55 882,0-115-224,-11 167-911,3-59 145,0-61 281,-3-50 842,-11 190-8729,5-1 7116,1 1 1,-1 1-1,1-1 0,-1 1 1,1 0-1,0 0 0,-6 4 1,-13 4 157,-84 27 1207,92-31-287,13-4-325,0-1-1,0 0 1,-1 1-1,1-1 1,0-1-1,-4 2 4518,7-3-4914,0 0-1,1 0 1,-1 0 0,1 0-1,-1 0 1,1 1-1,-1-1 1,1 0 0,-1 0-1,2-1 1,0 0-11,17-19 59,1 0 0,0 1 0,29-21 0,-40 34-73,166-133 1003,-88 67-495,-55 47-631,-31 25 64,-1 1 0,0 0 0,0 0 0,1 0 0,-1-1 1,0 1-1,0 0 0,1 0 0,-1 0 0,0-1 0,1 1 0,-1 0 0,0 0 0,1 0 0,-1 0 0,0 0 0,1 0 0,-1 0 0,0 0 0,1 0 0,-1 0 1,0 0-1,1 0 0,-1 0 0,0 0 0,1 0 0,-1 0 0,0 0 0,1 0 0,-1 0 0,0 1 0,0-1 0,1 0 0,3 10-513,-2-5 395,27 41-1374,-13-23 849,141 209-4591,-109-161 3228,38 52-1415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5.3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0 221 2912,'0'12'-724,"0"12"10569,0-43-8049,2 5-1405,0 0 0,7-28 0,0 9-14,18-77 113,-20 87-818,-7 23 318,1 0-1,-1-1 1,0 1 0,0 0-1,0 0 1,0 0-1,1 0 1,-1 0-1,0 0 1,0 0-1,0 0 1,1 0-1,-1 0 1,0 0-1,0 0 1,0 0-1,1 0 1,-1 0-1,0 0 1,0 0 0,0 0-1,1 0 1,-1 0-1,0 0 1,0 0-1,0 0 1,1 0-1,-1 0 1,0 0-1,0 1 1,0-1-1,0 0 1,0 0-1,1 0 1,-1 0-1,0 0 1,0 1-1,0-1 1,0 0 0,0 0-1,20 31-462,23 22-1358,56 51-1,-29-34-2093,-46-48 1702,-1-1 119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72 464 5669,'-10'1'554,"0"0"0,-11-1 0,9 0 366,11 0-867,1 0 1,-1-1-1,0 1 0,0 0 1,0 0-1,1-1 1,-1 1-1,0-1 0,1 1 1,-1-1-1,0 1 1,1-1-1,-1 1 0,0-1 1,1 1-1,-1-1 1,1 0-1,-1 1 0,1-1 1,-1 0-1,1 0 1,0 1-1,-1-1 1,1-1-1,-1 1-11,1-1 1,-1 1-1,1-1 1,0 1-1,-1-1 1,1 1-1,0-1 1,0 1-1,0-1 1,0 1-1,0-1 1,0 1-1,1-1 0,-1-1 1,1 1-13,1 0 0,-1 0 0,0 0 0,1 0 1,-1 0-1,1 1 0,-1-1 0,4-2 0,3-3 76,59-57 646,63-63 86,-111 107-724,43-48 262,24-44-292,-86 111-110,0 0 1,0 1-1,1-1 0,-1 1 1,0-1-1,1 0 0,-1 1 1,1-1-1,-1 1 0,1-1 1,-1 1-1,1-1 0,-1 1 1,1 0-1,0-1 0,-1 1 1,1 0-1,-1-1 0,1 1 1,0 0-1,-1 0 0,2-1 1,-1 2-7,0-1 1,-1 1-1,1 0 1,-1-1-1,1 1 1,0 0 0,-1 0-1,1-1 1,-1 1-1,0 0 1,1 0-1,-1 0 1,0-1-1,1 1 1,-1 0 0,0 1-1,50 139-5331,-35-103 2861,-5-9 684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33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45 4464,'-21'5'926,"1"-1"-1,-1-1 1,0 0-1,0-2 1,-27-1-1,42 0-880,6 0-56,2 2 71,1 0 3,0 0 0,-1 0 0,1-1 0,0 1 0,0-1 0,0 1 1,6 1-1,4 0 28,1 0 1,-1 0 0,20 0-1,50-1-89,-57-2 7,-24 0-9,26 0-1,1-2 0,33-5 0,94-13 15,-98 13 5,19-2-6,17-1 112,-82 9 711,-14 2 375,0-1-1249,0 0-1,0 0 1,0 0 0,0 0-1,0 0 1,0-1 0,-4 0-1,-18-21-856,9 10 861,10 11-1292,1 1 450,-38 0-5697,16 0 4564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34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1 181 2156,'19'-52'1700,"-15"38"-957,2-1 1,13-26 0,-19 41-749,0 0 1,0 0 0,0 0-1,0 0 1,0 0 0,0 0-1,0 0 1,0 0 0,0 0 0,0 0-1,0 0 1,0 0 0,1 0-1,-1 0 1,0 0 0,0 0-1,0 0 1,0 0 0,0 0-1,0 0 1,0 0 0,0 0 0,0 0-1,0 0 1,1 0 0,-1 0-1,0 0 1,0 0 0,0 0-1,0 0 1,0 0 0,0 0 0,0 0-1,0 0 1,0 0 0,0 0-1,0 0 1,0 1 0,1-1-1,-1 0 1,0 0 0,0 0-1,0 0 1,0 0 0,0 0 0,0 0-1,0 0 1,0 0 0,0 0-1,0 0 1,0 1 0,0-1-1,0 0 1,0 0 0,0 0 0,0 0-1,0 0 1,0 0 0,3 9 19,-2-8-34,24 69 116,-12-37 69,23 39 1,-29-61 82,-1-1-1,2 0 1,-1 0 0,1 0 0,1-1-1,17 15 1,-24-22-150,1-1 0,0 1 0,0 0 0,0-1-1,0 1 1,0-1 0,0 0 0,1 0 0,-1 0 0,0-1 0,1 1 0,-1-1 0,4 1-1,-1-1 43,2 1-82,1-1 1,-1 0 0,1-1-1,-1 1 1,0-2-1,9-1 1,3-3-81,21-9 0,-21 7 48,113-47-70,127-58-261,-81 32-805,-79 32-1471,-95 47 2059,1 0 1,-1 0 0,1 0 0,-1 0-1,1 1 1,0 0 0,7-1 0,-2 2-273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36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45 289 10041,'0'0'2501,"0"17"-5629,1-16 3129,-1 0 0,0 0 0,1 0 0,-1 0 0,1 0 0,-1 0 0,1 0 1,-1 0-1,1-1 0,-1 1 0,1 0 0,0 0 0,0-1 0,-1 1 0,1 0 1,0-1-1,0 1 0,1 0 0,20 11 200,-20-11-147,10 3 2432,-12-4-2362,0 0 0,0-1 0,1 1-1,-1 0 1,0 0 0,1 0 0,-1 0-1,0-1 1,0 1 0,1 0 0,-1 0-1,0 0 1,0-1 0,0 1 0,1 0-1,-1 0 1,0-1 0,0 1 0,0 0-1,0 0 1,0-1 0,1 1 0,-1 0-1,0-1 1,0 1 0,0 0 0,0-1-1,0 1 1,0 0 0,0-1 0,0 1-1,0 0 1,0 0 0,0-1 0,0-3-63,0 2-40,0-1 0,0 0 0,0 0-1,0 0 1,-1 0 0,1 1 0,-1-1 0,0 0-1,0 0 1,0 1 0,0-1 0,-2-3 0,-5-9-15,2-1 0,0 1 0,-6-23 0,9 26-23,-22-80 8,20 71 15,-12-39-62,12 47 923,2 9-3925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36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57 152 9993,'-2'3'112,"-1"0"0,0 0 0,1-1 0,-1 1-1,0-1 1,0 1 0,-1-1 0,1 0 0,0 0 0,-1 0 0,1 0 0,-1-1 0,-5 2 0,1-2 1149,14-6-377,3-2-997,45-46 176,-8 7-123,14-4 130,-43 36-138,-17 14 66,2-2-18,-1 1 1,1 0 0,-1 0-1,1 0 1,-1 0 0,1 0-1,0 0 1,-1 1 0,3-2-1,-3 2-34,2 2-47,0 3 106,0-1 0,0 1 0,0-1 0,1 0 0,-1 0 0,8 6 0,29 21 12,-4-4-271,-17-10-513,-11-9-804,0-1 1,1 0-1,12 8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0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24 322 908,'-1'-2'147,"-1"0"0,1 0 1,0 0-1,0 0 0,1 0 0,-1 0 0,0-1 1,0-2-1,-2-6 793,3 11-914,-2-4 570,0 1 1,1-1-1,0 0 0,0 0 1,-2-7 500,3 15-1237,-1 1 105,1-1 0,0 1 0,1 6 0,-1 2-12,1-2 27,1 0 1,0 0-1,1 0 1,5 16-1,-1-11 47,-1 0 0,2 0-1,0-1 1,1 0 0,19 25-1,-27-40 79,-1 1 1,1-1-1,-1 1 0,1-1 0,-1 1 0,1-1 0,-1 1 1,1-1-1,-1 0 0,1 0 0,0 1 0,-1-1 1,1 0-1,0 0 0,-1 1 0,1-1 0,0 0 0,-1 0 1,1 0-1,0 0 0,-1 0 0,1 0 0,0 0 0,-1 0 1,1 0-1,0-1 0,-1 1 0,1 0 0,1-1 0,1 0-49,-1 0-1,1-1 0,-1 1 0,1-1 0,2-2 1,12-10-59,28-16 1,-11 8-12,170-126-51,-148 101 305,-1-2 1,79-94 0,-130 138-159,-2 2-9,1 0-1,-1 0 0,1 0 0,0 0 0,0 0 1,5-3-1,-8 6-51,0 0 1,0 0-1,1 0 1,-1 0-1,0 0 1,0 0-1,0 0 0,0 0 1,0 0-1,0 1 1,0-1-1,0 0 1,0 0-1,0 0 1,0 0-1,0 0 1,0 0-1,0 0 1,0 0-1,0 0 1,0 0-1,0 1 1,0-1-1,0 0 0,0 0 1,0 0-1,0 0 1,0 0-1,0 0 1,0 0-1,0 0 1,0 1-1,0-1 1,0 0-1,0 0 1,0 0-1,0 0 1,0 0-1,0 0 1,0 0-1,0 0 0,0 0 1,0 0-1,0 0 1,-1 0-1,1 1 1,0-1-1,0 0 1,0 0-1,-9 0 759,2 1-3881,7-1 2993,0 0-1,0 0 1,0 1 0,0-1 0,0 0 0,0 1-1,1-1 1,-1 0 0,0 0 0,0 1 0,0-1 0,0 0-1,0 0 1,1 1 0,-1-1 0,0 0 0,0 0-1,0 0 1,1 1 0,-1-1 0,0 0 0,0 0 0,1 0-1,-1 0 1,0 1 0,1-1 0,-1 0 0,32 21-3332,-4-1 747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2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9 304 7097,'0'0'113,"0"0"1,1-1-1,-1 1 1,0 0-1,0-1 1,0 1-1,1 0 0,-1-1 1,0 1-1,0-1 1,0 1-1,0-1 1,0 1-1,0 0 1,0-1-1,1 1 1,-1-1-1,-1 1 1,1-1-1,0 1 1,0-1-1,0 1 1,0 0-1,0-1 1,0 1-1,0-1 1,-1 1-1,1 0 1,0-1-1,0 1 1,0-1-1,-1 1 0,1 0 1,0-1-1,-1 1 1,1 0-1,0 0 1,-1-1-1,1 1 1,0 0-1,-1 0 1,1-1-1,-1 1 1,0 0 136,-2 0 117,2 0-357,3 0 1,34 1 25,-17-1-23,34-2-1,101-20-75,34-1-26,193-26 16,-34 1 25,-237 32 63,-84 11-3,-15 2 164,1 1 0,17-1 0,-32 3-63,1 0 0,0-1 0,0 1 0,0-1 0,0 0 0,0 0 0,0 0 0,-3-2 1,-21-14-1482,1 1 247,11 10 841,0 0 0,0 1 0,0 1 0,-1 0 0,-16-2 0,-20-4 96,-48-21 1816,97 30-1565,0 1 0,0-1 0,0 1 0,-1 0 0,1-1 0,-3 1-1,2 0-104,3 0-22,1 2 92,13 9 246,2 1 1,24 13 0,-20-13-134,0 1-86,-1 0 0,0 2-1,23 23 1,-41-37-46,1 1 1,-1-1-1,0 1 1,1-1-1,-1 1 1,0 0-1,0 0 1,0-1-1,0 1 1,0 0 0,-1 0-1,1 0 1,-1 0-1,1 0 1,-1 0-1,1 0 1,-1 0-1,0 0 1,0 0-1,0 0 1,0 0-1,-1 0 1,1 0-1,0 0 1,-1 0-1,1 0 1,-1 0-1,0 0 1,0-1-1,1 1 1,-3 3-1,-2 1-103,0 0-1,0-1 1,-1 1-1,1-1 1,-1-1-1,-9 6 1,9-5-85,-13 9-714,0-2-1,-41 20 1,-56 10-3072,-5-7-140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3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13 484,'-14'-7'-152,"-1"2"4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61 7293,'0'1'22,"-1"-1"1,1 1-1,-1-1 1,1 0 0,-1 1-1,1-1 1,-1 0-1,1 0 1,-1 1 0,1-1-1,-1 0 1,1 0-1,-1 0 1,0 0 0,1 0-1,-1 0 1,1 0-1,-1 0 1,0 0-1,0 0 1,-19 0 1188,17 0-1046,2 0-110,3 0-217,1 0 153,0-1-1,0 1 0,-1-1 1,1 0-1,0 0 0,0 0 1,4-2-1,15-6-130,13-1-644,43-5 1,-47 10 167,22-2-1575,68 0 0,-51 3 845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44 285 6017,'-3'0'59,"0"0"0,0 0 1,0 1-1,0-1 0,-4 2 1,5-1 38,-1 0 1,0-1 0,0 1 0,0-1 0,-4 0-1,9-1-104,26-21-21,60-33-1,31-7-518,-109 57 455,259-111-4492,-264 114 4492,66-25-990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9.8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97 4508,'-1'1'122,"-1"-1"0,1 1 0,-1-1-1,1 1 1,-1-1 0,1 0 0,0 0-1,-1 1 1,1-1 0,-1 0 0,1 0-1,-1 0 1,-2-1 0,-7 0 515,10 1-661,6 0 7,2 1 31,2-1 13,0 0 0,13-2 0,153-27 7,-60 16-1,39-3-9,73-3 364,-224 19-348,-3 0-32,1 0 1,0 0-1,-1 0 0,1 0 1,-1 0-1,1 0 1,-1 0-1,1 0 0,-1 0 1,1 0-1,-1 0 1,1-1-1,-1 1 0,1 0 1,-1 0-1,1-1 1,-1 1-1,1 0 0,-1 0 1,1-1-1,-1 1 1,1-1-1,-4-1-27,-10 1 5,1 0 1,-13 1 0,-2 1 10,-2-1 9,-68 1 14,-40 8 9,-137 19 1039,268-28-1074,-7 2-50,13-2 54,-1 0 0,1 0 0,0 0 0,-1 0-1,1 0 1,0 0 0,0 1 0,-1-1 0,1 0 0,0 0 0,0 0 0,-1 0 0,1 1 0,0-1 0,0 0 0,0 0 0,-1 0 0,1 1 0,0-1 0,0 0 0,0 0 0,0 1 0,0-1 0,-1 0 0,1 0 0,0 1 0,0-1 0,0 0 0,0 1-1,0-1 5,1 1 0,0-1 0,-1 0-1,1 0 1,-1 1 0,1-1 0,-1 0-1,1 0 1,0 0 0,-1 0-1,1 0 1,-1 1 0,1-1 0,0-1-1,1 2 3,30 1 36,49-2 0,-40-1-37,-5 2-1,0-2 1,-1-2-1,53-9 0,122-16 158,-172 23-42,-37 5-117,0 0 0,1-1-1,-1 1 1,0 0 0,0-1 0,0 1 0,0-1 0,0 1 0,1-1 0,-1 0 0,1-1-1,-2 2 0,1 0-1,-1 0 1,0 0-1,0 0 1,0 0-1,0 0 1,0 0-1,0 0 1,0 0-1,0 0 0,0-1 1,0 1-1,0 0 1,1 0-1,-1 0 1,0 0-1,0 0 1,0 0-1,0 0 0,0 0 1,0-1-1,0 1 1,0 0-1,0 0 1,0 0-1,0 0 1,0 0-1,0 0 0,0 0 1,0-1-1,0 1 1,0 0-1,0 0 1,0 0-1,0 0 1,0 0-1,-1 0 1,1 0-1,0 0 0,0-1 1,0 1-1,0 0 1,0 0-1,0 0 1,0 0-1,0 0 1,0 0-1,0 0 0,0 0 1,-1 0-1,1 0 1,0 0-1,0 0 1,0 0-1,0 0 1,0 0-1,0 0 0,-7-2-1,0 1 1,1 0-1,-1 0 0,0 1 0,-8 1 0,0-1-2,-161-1-51,149 2 36,-48 8 0,45-5-40,17-3 15,-17 5-98,24-2 95,8 0 46,8 1 36,3-2-27,0-1 0,-1-1 0,1 0-1,19-1 1,-15-1-50,66 1-1077,-71 0 495,1-1 0,-1 0 0,17-4 0,-14 2-400,2-3-503,-3-1 223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30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36 270 4676,'-35'0'3328,"35"0"-3385,2 2-36,6 7 132,-1 0 0,0 1 0,11 20-1,15 37 92,-24-49-111,-2-3 149,0 1 0,-1 0 1,7 26 5072,-12-48-4366,-2-16-1318,-17-34 144,12 41 88,1-1 0,0 0 0,-3-21 0,7 22 146,0 0 1,1-23-1,1-2-26,-1 33 77,1 1 1,-1 0 0,1-1-1,1 1 1,-1 0-1,1 0 1,0 0 0,0 0-1,1 0 1,0 0-1,0 1 1,0-1-1,1 1 1,0 0 0,0 0-1,9-9 1,0 3-13,0-1 0,1 1 0,1 1 0,-1 1 0,26-12 0,-20 11-23,1 2 1,0 0 0,43-8-1,-59 15 36,0 0-1,0 0 0,0 1 0,9 0 0,1 0-5,-13 1 18,0-1 0,0 0 0,0 1 0,0-1 0,0 1 0,0-1 0,0 1 0,0 0 0,0 0 0,-1 0 0,4 2 0,20 17 8,-16-12-2,17 17 17,-1 2-1,25 33 1,38 62 113,-79-110-118,-1 1 0,-1 0 0,8 17 0,-14-28-45,0 0-1,0 0 1,-1 0 0,1 0-1,-1 0 1,1 1 0,-1-1 0,0 0-1,0 0 1,0 0 0,0 1-1,0-1 1,0 0 0,-1 0 0,1 0-1,-1 1 1,1-1 0,-1 0 0,0 0-1,0 0 1,-2 3 0,0 0-354,-1-1 1,0 1-1,0-1 1,0 0 0,-10 6-1,8-5 37,-83 62-5241,54-42 3750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4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0 165 3180,'20'-10'12,"13"-20"-20,-21 11 12,-4-1-32,-3 1 16,-1 2 0,-1 3-32,2-6-24,-4 15-40,-1 1-140,2 4-104,0-3-48,1 3 36,4-4-280,-4 4 300,2 0 48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5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42 1664,'-9'0'-8,"1"0"16,2 0 16,0 0-8,1-12-40,-4 3-124,4 1 32,1 8-60,2-7-112,-1 7-52,0-6 24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6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114 156 1392,'-79'4'341,"59"0"229,20-4-435,-1 0 0,0 0 0,0 0 0,1 0 0,-1 1 0,0-1 0,0 0-1,1 1 1,-1-1 0,0 0 0,1 1 0,-1-1 0,1 1 0,-1-1 0,1 1-1,-1-1 1,1 1 0,-1-1 0,1 1 0,-1 0 0,0 2 2480,2 4-2684,2-5 85,0 0 0,-1-1 0,1 1 0,0-1 0,0 1 0,0-1 0,0 0 0,0 0 0,0-1 0,4 1 0,-4 0-1,4 1 20,1-1 1,0 0-1,0-1 1,-1 1 0,9-2-1,14 1 38,36-1 53,117-16-1,63-19-99,-33 9 30,-82 12-29,85-13 18,-34-3 74,-127 21 103,-41 7 124,1 1-1,25 1 1,-42 0-800,-1 1 0,1 0 0,0-1 0,0 1 0,0-1 0,0 0 0,0 0 1,0 0-1,0 0 0,0 0 0,0 0 0,0 0 0,0 0 0,1-1 0,-1 1 0,0-1 0,-1-2 0,-6-5-673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47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35 6469,'-1'-3'240,"-1"1"0,1-1 0,-1 1 0,0 0 0,0 0 0,0 0 0,0 0 0,0 0 0,0 0 0,0 0 0,-1 1 0,1-1 0,-1 1 0,1 0 0,-1 0 0,1 0 1,-1 0-1,0 0 0,0 0 0,-3 0 0,8 20-442,0-18 207,0 1 0,0 0 0,0-1 0,0 0 1,0 1-1,0-1 0,3 1 0,6 4 38,107 64 192,-97-58-242,0 1-1,-2 1 1,22 18-1,-38-29 27,0 0 1,0 0-1,0 0 0,0 0 0,0 1 1,-1 0-1,0-1 0,1 1 1,-1 0-1,-1 0 0,1 0 0,-1 0 1,1 0-1,-1 1 0,0-1 0,0 0 1,-1 1-1,0-1 0,1 0 0,-1 1 1,-1-1-1,1 1 0,-1-1 1,0 0-1,0 1 0,0-1 0,0 0 1,-1 0-1,1 0 0,-5 7 0,-4 3-83,-1-1-1,0 0 1,-1 0-1,-27 21 0,-53 32-1851,83-60 1652,-106 65-4494,95-59 3730,-20 10-969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51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1432,'0'-2'6,"0"0"1,0 0-1,0 0 0,1 0 1,-1 0-1,0 0 1,1 0-1,0 0 0,-1 0 1,2-3-1,1 2 238,-1 0 0,1 0-1,-1 0 1,6-4 0,-7 6-125,1-1 443,3-2-1722,-5 4 1123,1 0 1,-1 0-1,0 0 0,0 0 1,0 0-1,0 0 1,0 0-1,0 1 1,0-1-1,1 0 0,-1 0 1,0 0-1,0 0 1,0 0-1,0 0 0,0 0 1,0 0-1,0 0 1,0 1-1,0-1 1,0 0-1,0 0 0,0 0 1,0 0-1,0 0 1,0 0-1,0 1 1,0-1-1,0 0 0,0 0 1,0 0-1,0 0 1,0 0-1,0 0 1,0 1-1,0-1 0,0 0 1,0 0-1,0 0 1,0 0-1,0 1-297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6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61 494 6145,'0'29'1330,"0"-29"-1288,0 1 0,-1-1 0,1 0 0,0 1 0,-1-1 0,1 0 0,-1 0 1,1 1-1,0-1 0,-1 0 0,1 0 0,-1 0 0,1 0 0,-1 0 0,1 1 0,0-1 1,-1 0-1,1 0 0,-2 0 0,0 0 144,-8 3 1059,0 0 0,-20 7 3909,31-16-4991,0 1-1,0-1 0,1 1 0,0-1 0,0 1 0,4-7 0,5-16 332,7-39 451,11-43-469,-9 32-135,35-114-31,-55 191-353,0 0-1,1 0 0,-1 0 0,0-1 1,1 1-1,-1 0 0,1 0 0,0 0 1,-1 0-1,1 0 0,0 0 0,0 1 0,-1-1 1,1 0-1,0 0 0,0 0 0,0 1 1,0-1-1,0 0 0,0 1 0,0-1 1,0 1-1,0-1 0,0 1 0,1 0 0,-1-1 1,0 1-1,0 0 0,0 0 0,0 0 1,1 0-1,-1 0 0,0 0 0,0 0 1,0 0-1,0 1 0,1-1 0,-1 0 0,2 1 1,1 1-182,1 1 1,0-1 0,-1 1 0,1 0 0,-1 0-1,8 7 1,24 25-1439,-35-34 1595,12 14-1421,15 20 1,-4-3-374,43 48-4100,-42-50 3906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27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39 507 5749,'0'0'229,"-1"0"0,1 1 0,-1-1 0,1 0 0,-1 1 0,1-1 1,-1 0-1,1 0 0,-1 1 0,1-1 0,-1 0 0,1 0 0,-1 0 0,0 0 1,1 0-1,-1 0 0,1 0 0,-1 0 0,1 0 0,-1 0 0,1 0 1,-1 0-1,0 0 0,1 0 0,-1 0 0,1-1 0,-1 1 0,-4-11 438,1 0-1,1 0 0,0 0 0,0 0 0,0-18 0,0-58-63,4 54-259,-1-1-182,1-59 118,1 70-293,2 0-1,1 1 1,0 0-1,14-36 1,-9 38-113,-9 20 113,-1-1-1,1 0 1,-1 0 0,1 1 0,0-1 0,-1 0 0,1 1 0,0-1 0,0 1 0,-1-1 0,1 1-1,0-1 1,0 1 0,0 0 0,0-1 0,-1 1 0,1 0 0,0-1 0,0 1 0,2 0 0,-3 0 7,0 0 1,0 0-1,1 0 1,-1 0-1,0 0 1,1 0 0,-1 0-1,0 0 1,1 1-1,-1-1 1,0 0-1,1 0 1,-1 0 0,0 0-1,0 1 1,1-1-1,-1 0 1,0 0-1,0 0 1,0 1 0,1-1-1,37 51-1304,-20-26 328,28 43-2042,-23-31 1468,53 102-5247,-58-103 5028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53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168 827 564,'-8'-26'113,"6"20"43,0 0 0,0-1-1,1 1 1,-1-1 0,0-11-1,2-5 2591,7 18-1193,-6 5-1427,-1-1-1,1 1 0,0 0 1,-1-1-1,1 1 0,0-1 0,-1 0 1,1 1-1,0-1 0,-1 1 1,1-2-1,0 0 280,0 0 1,0 1-1,0-1 0,0 0 1,0 1-1,0-1 0,0 0 1,1 1-1,1-2 1,1-2 382,2-3-397,0 0 1,-1-1-1,-1 0 0,7-15 1,9-35-114,17-97 145,-20 62-440,-9 28-591,1-125 0,-12 203-5907,3-9 6344,-1 1 0,0-1 0,0 0-1,0 0 1,0 0 0,-1 0 0,1 0-1,-1 0 1,-3 4 0,-8 13-505,-2-2 0,0 0 0,-2 0 0,-19 15 0,-46 37 36,-26 24 12167,113-106-11369,1 0 0,10-18 1,75-97-55,-71 102-71,38-47 234,29-19-75,-86 90-208,0-1 0,0 1 0,0 0 1,0-1-1,1 1 0,-1 0 0,0 0 0,1 0 1,-1 0-1,1 0 0,-1 1 0,1-1 0,0 0 0,-1 1 1,1-1-1,0 1 0,-1-1 0,4 1 0,-3 1-1,-1 0 0,0 0 0,1 0 0,-1 0 0,0 0 0,0 0 0,0 1 0,1-1 0,-2 0-1,1 1 1,0-1 0,0 1 0,1 2 0,2 3-32,44 67-71,3 25 131,1 0-12,-44-86 21,0 0 0,1-1 0,13 15 0,-19-26-841,9-1-7818,17 0 6101,-8 0 1723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2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4096,'0'0'536,"1"0"-220,5 0 73,-4 0 636,-2 5-387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3:54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165 182 2908,'-55'-63'152,"19"24"44,-18-17 571,50 53-688,3 2-81,0 0 1,-1 0-1,1-1 0,0 1 1,-1 0-1,1-1 0,0 1 0,0-1 1,0 1-1,0-1 0,1 1 0,-2-3 1,2 4 17,2 1 142,18 13 267,0-2 1,29 14-1,-37-20-311,201 101 1564,-209-106-1665,82 42-58,104 68-1,-165-94-66,1-1-59,-1 2 0,36 33 0,-47-38 74,-1 1-1,16 19 1,-25-27 70,0-1 1,-1 1-1,1 0 0,-1 0 1,-1 1-1,1-1 0,-1 0 1,0 1-1,0 0 1,0 10-1,-1-9 23,0 0 0,-1-1 0,0 1 0,-1 0 0,1 0 0,-2 0 0,1 0 0,-1-1 0,-3 10 1,-72 130 504,71-134-422,2-7-35,2 0 0,-1 0 0,1 0 0,0 0 0,0 0 0,0 1 0,1-1 0,0 1 0,0 6 0,0 3 113,1 0 0,0 0 0,1 0-1,1 0 1,1 0 0,4 19 0,11 9-148,1 0 0,29 47 0,47 66-397,-92-153 384,114 173-84,-25-39 261,-73-107 14,24 54-1,-39-77-129,-1 0 0,0 0 1,0 1-1,-1-1 0,0 1 0,0 0 0,-1-1 0,0 1 0,-1 13 0,0-16-2,-1 0 0,0 0-1,0 0 1,-1 0 0,1 0-1,-1 0 1,0-1 0,-1 1-1,1-1 1,-1 1 0,-1-1-1,-3 5 1,-7 8 206,-29 28 0,38-41-241,-135 127 78,135-127-93,0 0-1,1 0 0,0 0 0,0 0 1,0 1-1,1-1 0,0 1 1,0 0-1,1 0 0,-4 10 0,4-4 12,0 1 0,1-1 0,0 25 0,1-31-15,1 8 8,0 0 0,0 0 0,1-1 0,1 1 0,8 22 0,-8-25-3,12 33 27,2-1 1,34 60-1,-3-5-3,7 34 42,-45-107-72,-2 0-1,-1 1 1,-1-1-1,-1 2 1,-1-1-1,1 43 1,-4-44 8,-1-11 4,1 1-1,-2-1 0,-2 21 0,0-24 3,0-1-1,0 1 0,-9 19 0,-20 30 26,26-49-32,-41 63 3,12-22 5,20-29-16,-14 32 1,24-43 8,0 0 1,1 0 0,0 1-1,1-1 1,-2 20-1,1 114 5,4-129-13,1 1-1,0-1 1,1-1-1,8 28 1,-5-26-1,51 180 36,-23-85-24,-25-86-1,-2-1 0,-1 1 0,-1 1 0,0 36 0,-4 37 114,-1-89-101,-1 0 1,0 0 0,-1-1 0,0 1 0,-9 18-1,5 0 56,-11 32-65,14-50-398,3-11-189,0 1 0,1 0 0,-1 0 0,1-1 0,-1 1 1,1 0-1,0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1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6313,'0'-29'1939,"0"25"-911,0 18-1059,0-5 107,1 1-1,0-1 1,0 0 0,1 0 0,5 14-1,1 7 104,48 197 787,-18-55-274,-23-103-539,37 185 541,-11-73-146,-12-58-454,0-13-51,-20-78-17,27 85 82,-11-39 141,-21-71 195,-2-9-328,-2 1-231,0 0 1,0 0-1,0 1 1,0-1 0,0 0-1,-1 0 1,1 1 0,0-1-1,0 0 1,0 1-1,-1-1 1,1 0 0,0 0-1,-1 1 1,1-1 0,-1 0-1,0 0 1,-12-12-1956,4 4 304,0 0-1,-7-11 0,-12-20-1943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2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1 369 7661,'0'-55'280,"0"53"-282,0 1 0,0 0 1,1-1-1,-1 1 0,0 0 0,1 0 0,0-1 0,-1 1 0,1 0 0,-1 0 0,1 0 0,0 0 0,0-1 0,0 1 0,0 0 0,0 1 0,0-1 0,0 0 0,2-1 0,5-4-4,0 2-1,10-5 0,-12 6 7,41-18-1,60-19-1,33 1 25,71-14-23,-173 44-3,242-50 254,-265 56-218,145-23 361,-30 12 420,-42 10 4105,-88 7-5011,0-1 90,0 5 7,-1 0 0,2 0 0,-1 0 0,1 0 0,0 0-1,1 0 1,0 0 0,4 11 0,38 87 59,-20-46-4,107 266 149,-4-13-149,-54-132-36,-69-172-19,67 176 139,-18-8 707,-51-169-674,-1 1-1,1-1 0,-2 0 0,1 0 0,-1 9 0,0-16-172,0 1 6,0-1-1,0 1 1,0-1 0,0 1-1,0-1 1,0 1 0,0-1-1,0 1 1,0-1-1,-1 0 1,1 1 0,0-1-1,0 1 1,0-1 0,-1 1-1,1-1 1,0 0-1,0 1 1,-1-1 0,1 0-1,0 1 1,-1-1 0,-13 5 32,12-4-34,-23 5-13,0 0 1,-50 3 0,-67-6 30,125-3-18,-173 0 19,-141-8-113,13-12-724,230 17-582,70 2 533,-30-3-5061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3.0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46 7857,'0'-1'12,"-1"-3"153,0 0 1,0 0-1,0 1 0,0-1 1,0 0-1,-1 1 1,0-1-1,0 1 0,-3-6 1,5 9-157,0 0 1,0 0 0,0 0-1,-1 0 1,1 0-1,0-1 1,0 1-1,0 0 1,0 0 0,0 0-1,0 0 1,0 0-1,-1 0 1,1-1-1,0 1 1,0 0-1,0 0 1,0 0 0,-1 0-1,1 0 1,0 0-1,0 0 1,0 0-1,0 0 1,-1 0 0,1 0-1,0 0 1,0 0-1,0 0 1,0 0-1,-1 0 1,1 0 0,0 0-1,0 0 1,0 0-1,0 0 1,-1 0-1,1 0 1,0 0-1,0 1 1,0-1 0,0 0-1,0 0 1,-1 0-1,-2 13 386,-3 89 946,5 53-652,3-107-513,13 84-1,-7-77-99,20 131 24,-22-152-88,29 171 71,13 25-44,-15-71-15,5 25 230,-34-151-361,-4-32-736,0-3-1152,1-7 503,-1 4 686,0-1-1,0 1 1,0 0-1,-1 0 1,-1-6-1,-8-11-1254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3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85 348 8541,'-29'-86'543,"25"79"-431,2 0 0,-1 0-1,1 0 1,0 0 0,0 0 0,1 0-1,-1-13 1,2 19-113,0 0 0,0-1 0,0 1 0,1 0-1,-1 0 1,0 0 0,0 0 0,1 0 0,-1 0 0,0 0-1,1 0 1,-1 0 0,1 0 0,0 0 0,0-2 0,6-3-7,-1-1 1,1 1 0,0 0 0,0 1 0,0-1 0,12-5-1,2 0 5,35-14 0,-12 10-18,58-13 0,-84 24 20,49-10 175,1 3 1,94-4 0,6 12 540,-90 3-152,79 0 3271,-157 0-3812,1 0 0,-1 0 0,1 0-1,-1 0 1,1 1 0,-1-1 0,1 0 0,-1 0-1,1 0 1,-1 0 0,0 1 0,1-1 0,-1 0 0,1 1-1,-1-1 1,1 1 0,4 1 148,-4 8-219,-1 4 18,-1-7 38,1 0 0,1 1-1,1 7 1,25 102 53,10 7-52,-36-121-9,60 167 19,-53-149-13,104 237 48,-29-89-83,36 60 2,-110-212 33,-7-13-4,57 111 79,-56-110-44,-1 1 0,0-1-1,0 1 1,0 0-1,0 0 1,-1 0-1,0 0 1,0 8 0,-1-12-27,0-1 1,0 0-1,-1 1 1,1-1-1,0 1 1,-1-1-1,1 0 1,-1 0 0,1 1-1,-1-1 1,0 0-1,0 0 1,1 0-1,-1 0 1,0 1 0,0-1-1,0 0 1,0-1-1,0 1 1,0 0-1,-3 1 1,0 0 5,0 0 1,0 0-1,0-1 1,-8 3-1,7-3-4,-30 6-15,0-1 0,-68 2 1,68-6-5,-183 8 10,101-5-23,-342 17-1,59-3-1425,270-16-4224,118-3 3179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3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9981,'0'0'-6,"0"-1"1,0 1-1,0-1 1,0 1 0,0-1-1,0 1 1,0 0-1,0-1 1,0 1-1,0-1 1,1 1-1,-1-1 1,0 1-1,0-1 1,0 1-1,1-1 1,-1 1-1,0 0 1,0-1-1,1 1 1,-1 0-1,0-1 1,1 1-1,-1 0 1,0-1 0,1 1-1,0-1 1,0 1 13,-1 6 219,1 0 0,-1 0-1,1 0 1,0 0 0,0 0-1,1 0 1,4 10 0,36 138 1587,-40-147-1801,39 138 253,25 80 78,51 168-390,-98-328 22,49 177-168,-44-143-1428,-22-89 1197,0-2-515,0 0 0,-1 1 0,1 12 0,-4-15-2992,-5-5 1362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4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1 330 10789,'0'-129'-46,"0"127"49,0 1-1,0-1 1,0 1 0,0-1-1,0 1 1,1-1 0,-1 0-1,1 1 1,-1-1 0,2-1 0,-1 0 1,1 1 1,0 0-1,0 0 1,0 1-1,0-1 1,0 0-1,4-2 1,15-9 6,0 2 0,1 0 0,1 1 0,27-8 0,55-8 121,132-17-1,-127 28 701,135 0 1,-59 14 336,-39 1 503,-146 0-1666,-1 0 1,1 0-1,0 0 1,-1 0-1,1 0 1,-1 0-1,1 0 1,-1 0-1,1 0 1,-1 1-1,1-1 0,-1 0 1,1 0-1,-1 1 1,1-1-1,-1 0 1,1 1-1,-1-1 1,0 0-1,1 1 1,-1-1-1,1 1 1,-1-1-1,0 0 1,1 1-1,-1-1 1,0 1-1,0-1 1,0 1-1,1-1 0,-1 2 1,0 0 4,1 0 1,-1 1 0,0-1-1,0 1 1,0 3-1,-1 0 61,1 239 1192,10-76-1139,-7-126-92,5 58 44,24 180 55,3-92-116,-9-79-33,28 67 5,-32-113 281,18 95-1,-39-156-224,0 1 1,-1-1-1,0 0 0,1 1 0,-1-1 0,0 0 0,-1 0 1,1 1-1,0-1 0,-1 0 0,0 0 0,0 0 0,-2 5 0,1-5-28,0 0 1,-1 0-1,0 0 0,1-1 0,-1 1 0,0-1 0,-1 0 0,1 0 0,0 0 0,0 0 1,-1-1-1,-4 2 0,-25 10-9,0-2 0,-2-1 0,-39 6 0,-302 12-2292,121-27-481,201-3-275,-72-11 0,69 3-151,17 0 729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4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12277,'1'-12'-141,"-1"12"136,0 0 0,0 0 0,0 0 0,1 0-1,-1 0 1,0-1 0,0 1 0,0 0 0,0 0-1,0 0 1,0 0 0,0 0 0,0 0 0,0 0-1,0-1 1,1 1 0,-1 0 0,0 0 0,0 0-1,0 0 1,0 0 0,0 0 0,0 0 0,1 0-1,-1 0 1,0 0 0,0 0 0,0 0 0,0 0-1,0 0 1,1 0 0,-1 0 0,0 0 0,1 0-2,1 1 1,-1 0 0,0 0 0,0 0-1,1 0 1,-1 0 0,0 0 0,0 1-1,1 1 1,2 3 39,0 0 1,-1 0-1,4 9 0,-4-8-1,52 117 462,45 187 9,-78-230-527,-3 0 0,14 137 0,-32-210-34,9 148-1709,-10-25-3592,0-82 1340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5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132 442 12701,'-4'-12'34,"-39"-132"1390,40 135-1253,1 4-105,0 1 1,0-1 0,0 0 0,1-1-1,0 1 1,0 0 0,1 0 0,-1 0-1,1 0 1,0-1 0,0 1 0,2-6-1,-1 6-52,0 0-1,1-1 0,0 1 0,0 0 0,1 0 1,-1 0-1,1 0 0,0 1 0,0-1 1,1 1-1,0-1 0,-1 1 0,1 1 0,1-1 1,-1 0-1,6-3 0,5-3 8,1 0-1,0 2 1,1 0-1,0 0 1,32-8-1,5 0 25,56-10 0,-57 17 25,99-3 0,-55 11 32,-74 1-48,-1 1 0,26 4 1,-37-3-3,0 1 1,0 1 0,-1-1 0,1 2 0,14 7 0,-17-8-4,-4-2-23,0 0 0,0 0 1,-1 0-1,1 1 0,-1-1 1,1 1-1,-1 0 0,0 0 1,0 0-1,0 0 0,3 6 1,-5-8-18,2 5 83,1 0 0,-1 0-1,0 0 1,-1 1 0,1-1 0,1 7 0,-4-10-45,29 108 1694,-7-10-873,-6-23-369,35 151 965,26 58-987,-73-274-466,45 143-11,14 49 111,-60-193-92,4 12 250,-1 0 0,2 27 0,-7-46-129,-1-1 0,0 1-1,0-1 1,-1 1 0,1-1 0,-1 1-1,-1 6 1,1-9-103,0 0-1,0 0 1,0-1 0,0 1-1,0 0 1,0-1 0,0 1-1,0 0 1,-1-1-1,1 1 1,-1-1 0,1 0-1,-1 1 1,1-1 0,-1 0-1,0 0 1,0 0 0,-2 1-1,-4 1-26,1-1-1,-1 1 0,0-2 0,-10 3 0,-40-2-9,32-1 6,-11 0-13,-156-4-238,-10-12-873,40-4-787,127 14 1304,-134-18-2629,-21-5-1151,84 12-1547,66 9 2487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6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0 147 6505,'26'-23'36,"-14"13"76,0 0 120,5 0 48,-1 1-12,4 0-96,30-10-96,-19 11-48,2-1 4,5 2-68,6 0-264,52-5-2021,-42 5 437,2 1 252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 2924,'-2'0'6,"0"0"0,1 0 0,-1 0 0,0 0 1,1-1-1,-1 1 0,1 0 0,-1-1 0,1 0 0,-1 1 0,1-1 0,-1 0 0,-2-1 0,3 1-33,0 1 0,0-1 0,0 1 0,0 0 0,0-1 1,0 1-1,0 0 0,0 0 0,0 0 0,0 0 0,0 0 0,-1 0 0,1 0 0,0 0 1,0 0-1,0 0 0,-1 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7.7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2944,'0'152'4478,"0"-151"-4418,0 0 0,0 0 0,1 0 0,-1 0-1,0 0 1,1 0 0,-1 1 0,1-1 0,-1 0 0,1 0 0,0 0 0,-1 0 0,1 0-1,1 1 1,-1-1 29,0-1 1,-1 1-1,1 0 0,0 0 0,-1 0 0,1 0 0,-1-1 1,1 1-1,-1 0 0,0 0 0,1 0 0,-1 0 0,0 0 0,1 2 1,-1 0-1241,2 9 9524,-2-18-10906,1 4 1417,-1 2 704,0-1 1,0 0 0,0 1 0,0-1 0,0 0 0,0 1 0,0-1 0,0 1 0,-1-1 0,1 0 0,0 1 0,0-1 0,0 1 0,-1-1 0,1 0 0,-9-6-3391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8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243 1507 12981,'0'1'179,"-1"-1"1,1 0-1,0 1 0,0-1 1,-1 0-1,1 1 0,0-1 1,-1 0-1,1 0 0,-1 1 0,1-1 1,0 0-1,-1 0 0,1 1 1,-1-1-1,1 0 0,0 0 1,-1 0-1,1 0 0,-1 0 0,1 0 1,-1 0-1,1 0 0,-1 0 1,1 0-1,-1 0 0,1 0 1,0 0-1,-1 0 0,1 0 0,-1 0 1,1-1-1,-1 1 0,1 0 1,0 0-1,-1 0 0,0-1 0,-2-13 1454,1 7-1043,0-1-323,0-1-1,1 0 0,0 0 1,0-9-1,-1-14 91,-23-175 527,3 83-901,-12-52-18,-20-159 38,26 49 106,17 151 323,-2 10 330,11 115-571,2 10-337,0 0 0,0-1 0,0 1 0,0 0 0,0-1 1,0 1-1,-1 0 0,1 0 0,0-1 0,0 1 0,0 0 0,0 0 0,-1-1 0,1 1 0,0 0 0,0 0 0,0-1 0,-1 1 0,1 0 0,0 0 0,0 0 0,-1 0 0,1-1 0,0 1 0,-1 0 0,1 0 0,-1 11-9084,1-7 8107,-1 0 1,0-1-1,0 1 0,0-1 1,0 1-1,-3 4 0,-5 7-1682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8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69 299 11901,'-1'2'237,"0"0"1,0 0-1,-1 0 0,1 0 0,-1 0 0,1 0 1,-1-1-1,0 1 0,1-1 0,-1 1 1,0-1-1,0 0 0,0 1 0,0-1 1,0 0-1,-1 0 0,1-1 0,0 1 0,0 0 1,-4 0-1,-20 0 6518,25-1-6135,1-3-608,-1 0 0,1 0 1,1 1-1,-1-1 0,0 0 1,1 1-1,-1-1 1,1 0-1,0 1 0,0-1 1,0 0-1,0 1 1,3-5-1,35-62-81,-31 54 60,38-55-43,-23 41-48,52-48-1,-72 74 74,0 1-1,1-1 1,-1 0-1,1 1 1,0 0 0,0 0-1,0 0 1,0 0-1,0 1 1,0-1-1,0 1 1,0 0 0,1 0-1,-1 1 1,0-1-1,1 1 1,-1 0-1,1 0 1,-1 1 0,0-1-1,1 1 1,-1 0-1,0 0 1,0 0-1,0 1 1,6 2-1,121 62-7116,-103-49 3990,-1 2-1,46 40 1,-42-31 154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9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1045 9389,'0'0'86,"0"1"1,0-1 0,0 0-1,0 1 1,-17 20 17989,15-23-16869,0-2-3406,-11-21 2438,7 14-250,1 1 0,-6-19 0,-56-214-39,30 60 68,20 96-30,-17-89 18,-22-79-82,53 244 1,1 6-325,1 0 0,0-1 1,-1-9-1,2 27-8983,0-9 8884,1 0 180,-1 0 1,1 0-1,0 0 0,0 0 1,0 0-1,0 0 1,1 0-1,1 4 0,3 6-828,-5-8 718,0 0-1,0 0 1,-1 0 0,0 0 0,0 0-1,0 7 1,-1 3-648,1-7 363,-1 0 0,1-1 0,-2 1 0,1 0 0,-1-1 0,-4 12 1,6-18 627,-12 27-1564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29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116 387 7281,'-13'14'235,"4"-4"849,0-1-1,0 0 1,-18 13 0,24-20-578,1-1 0,-1 1 0,0-1-1,0 0 1,0 0 0,-5 1 0,8-2-401,-1 1 1,0-1-1,1 0 0,-1 0 1,0 0-1,1 0 0,-1 0 1,0 0-1,1 0 0,-1 0 1,0 0-1,1 0 0,-1 0 1,0 0-1,1 0 0,-1 0 1,0-1-1,1 1 0,-1 0 1,1 0-1,-1-1 1,1 1-1,-1-1 0,0 1 1,1 0-1,-1-1 0,1 1 1,0-1-1,-1 1 0,1-1 1,-1 0-1,1 1 0,0-1 1,-1 0-1,0-3 24,0-1 1,1 1-1,-1 0 0,1-1 1,0 1-1,0-1 0,0 1 1,1 0-1,1-7 0,1 2-107,0-1-1,0 1 0,6-12 1,4-2 0,1 1 1,30-38-1,33-27 68,14 1 276,-71 70-314,1 0 0,31-17 0,-50 31-69,1 1 1,-1 0 0,1-1 0,-1 1-1,1 0 1,0 1 0,-1-1 0,6 0-1,-7 1 4,1 0-1,-1 0 0,1 0 1,-1 0-1,1 1 1,-1-1-1,1 1 0,-1-1 1,1 1-1,-1-1 0,0 1 1,1 0-1,-1 0 0,0 0 1,0 0-1,2 1 1,6 6-577,-1 1 0,13 17 0,4 5-1091,92 120-8325,-88-111 7004,1 0 478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0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184 900 7393,'0'7'212,"1"-5"31,-1 0 0,0 0 0,0 0 0,0 0 0,0 0 0,0-1 0,0 1 0,0 0 0,-1 0 0,1 0 0,-2 2 0,-24 27 3715,25-30-3777,1 0 0,-1 0 1,0 0-1,0 0 0,0 0 1,0-1-1,0 1 0,0 0 1,0-1-1,0 1 0,0-1 0,-12 3 10365,10-9-9620,2 1-730,-12-22 340,5 9-498,0 0-1,1 0 1,-7-29 0,-13-120-79,17 41 62,6-46-39,2-101-20,2 210 52,0 29-3767,0 63-9126,1-3 9493,-4 29 0,2-47 2750,-1-1 1,0 1-1,-1-1 1,-4 12 0,3-10 150,-10 19-660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0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104 422 8525,'-9'3'962,"0"0"0,1-1 1,-1 0-1,0 0 0,-1-1 0,1 0 1,-11-1-1,19 0-880,0 0 0,0-1 0,1 1-1,-1 0 1,0 0 0,0-1 0,0 1 0,0 0 0,1-1 0,-1 1 0,0-1 0,0 1 0,1-1 0,-1 1-1,0-1 1,1 0 0,-1 1 0,1-1 0,-1 0 0,1 0 0,-1 1 0,1-1 0,-1 0 0,1 0 0,0 0-1,-1 1 1,1-1 0,0 0 0,0 0 0,-1-2 0,0-2 273,1 0 0,-1 0 1,1-9-1,0 10-183,1-4-58,-1-1 1,1 1 0,0-1 0,1 1 0,0 0 0,1 0 0,-1 0 0,1 0-1,1 0 1,6-10 0,-3 4 47,11-21 158,3 1 1,32-44-1,2 11-202,-47 59-134,0 0 1,1 0-1,0 1 0,16-10 1,-23 16 4,0 0 1,0 0 0,0 1 0,0-1-1,0 0 1,0 1 0,0-1-1,1 1 1,-1 0 0,0 0 0,0 0-1,4 0 1,1 0-10,-5 0 5,0 0-1,0 1 0,1-1 0,-1 0 0,0 1 0,0 0 0,0-1 0,0 1 0,0 0 1,0 0-1,-1 0 0,1 0 0,0 0 0,0 1 0,-1-1 0,1 0 0,1 3 0,5 2-105,21 17-1877,-1 1 0,41 45-1,7 22-2644,-23-20-99,-24-34 2014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1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1012 5841,'22'31'1733,"-13"-18"2324,14 23 5873,-23-70-4522,0-39-4050,1 20-607,-3-75-274,-7-40-452,3 93-16,-2-60-49,3-116 16,5 113 235,0 116-4748,0 8-4899,0 91 2076,0-72 6814,0-1-1,0 1 1,-1-1 0,-1 7 0,-14 38-3518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1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71 444 9625,'-2'1'255,"-1"0"1,1 0 0,-1 0-1,1-1 1,-1 1 0,1-1-1,-1 0 1,1 1-1,-1-1 1,1 0 0,-1 0-1,0-1 1,1 1-1,-1 0 1,1-1 0,-4-1-1,5 1-62,-1 0-1,0 0 0,1 0 1,-1 0-1,1 0 1,0 0-1,-1-1 1,1 1-1,0 0 0,0-1 1,0 0-1,0 1 1,0-1-1,0 1 0,0-1 1,0 0-1,1 0 1,-1 1-1,1-1 0,-1 0 1,1 0-1,0 0 1,-1 0-1,1-3 0,0-1 0,0 1-1,0-1 1,0 1-1,1-1 1,-1 0-1,1 1 1,1-1-1,-1 1 1,4-8-1,-3 8-156,27-47 240,-9 22-24,1 1 1,28-30-1,-24 33-164,1 2 1,1 1 0,0 1 0,37-22-1,-55 38-90,-4 3-4,-1 1 1,0-1 0,1 1 0,0 0-1,0 0 1,0 0 0,0 0 0,6 0-1,-6 1 2,0 1 0,-1-1 0,1 1-1,-1 0 1,1 1 0,-1-1-1,1 1 1,-1 0 0,1 0 0,-1 0-1,9 4 1,1 5-10,-1-1-1,1 2 1,-2-1-1,17 20 1,-12-12-196,-1 2 1,17 26 0,20 49-2296,-49-89 2300,41 92-2723,-32-67 403,-1 0-1,9 39 1,-16-53 1109,0 5-1030,-4-3 257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2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1 418 6373,'0'-53'3082,"1"51"-3064,0 1 0,0 0 0,1 0 0,-1 0 0,1 0 0,-1 0 0,1 0 0,-1 1 0,1-1 0,0 0 0,3 0 0,-4 1-21,19-6 2,0 2-1,39-4 0,-52 7-4,254-30 33,71-10 5,-97 14 0,-165 19-38,156-19-5,-68 4 68,5-12 867,-159 34-773,0 0 0,-1 0-1,1 0 1,0-1 0,-1 1 0,6-5 0,-8 5-84,0 1-1,0-1 1,0 0-1,0 0 0,0 0 1,-1-1-1,1 1 1,0 0-1,-1 0 1,1 0-1,-1 0 1,1-1-1,-1 1 1,0 0-1,1-1 1,-1 1-1,0 0 0,0 0 1,0-1-1,0-1 1,0 1-20,0 0 1,0 0-1,-1 0 0,1 1 1,-1-1-1,1 0 0,-1 0 1,0 0-1,0 0 0,0 1 1,0-1-1,0 0 0,0 1 1,0-1-1,0 0 0,-1 1 1,1 0-1,0-1 0,-1 1 1,0 0-1,-2-2 0,-4-3-5,0 0-1,0 0 0,-1 1 0,0 0 1,-1 1-1,1-1 0,0 2 0,-20-5 1,9 3 195,-1 1 1,-30-1 0,-42 3-29,91 2-215,0 0 2,1 0 0,0 0-1,-1 0 1,1 0-1,0 0 1,-1 0-1,1 1 1,-1-1 0,1 0-1,0 1 1,-2 0-1,2 0 4,0 0 0,1-1 0,-1 1 0,1 0 0,-1-1 0,1 1 0,-1 0-1,1 0 1,-1 0 0,1 0 0,0-1 0,-1 1 0,1 0 0,0 0-1,0 0 1,0 0 0,0 0 0,0 0 0,0 0 0,0 1 0,0 2 2,1 1 1,-1-1-1,1 0 1,0 0-1,0 0 1,1 0 0,-1 0-1,1 0 1,0 0-1,0 0 1,0 0-1,5 5 1,23 29-21,36 34 0,-25-31 39,-22-24-40,0 2-1,19 25 1,-37-42-48,0 0 0,0 0 0,1 0 1,-1 0-1,0 0 0,-1 0 0,1 0 0,0 1 0,-1-1 0,1 0 1,-1 0-1,0 1 0,1-1 0,-1 0 0,0 0 0,-1 1 0,1-1 1,-1 3-1,0-2-148,0 0 1,0 0-1,0-1 1,-1 1 0,1 0-1,-1-1 1,0 1-1,1-1 1,-1 1 0,0-1-1,-4 3 1,-5 4-1245,-15 10 0,-47 29-3808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15 5833,'-12'0'300,"-11"0"633,22 0-888,0 0 1,0 0-1,0 0 1,0 0-1,1-1 1,-1 1-1,0 0 0,0 0 1,1-1-1,-1 1 1,0 0-1,0-1 1,1 1-1,-1-1 1,0 1-1,1-1 0,-1 1 1,1-1-1,-2-1 1,2 2-20,-1-1 0,1 1 1,-1-1-1,1 1 0,-1-1 0,1 1 1,-1-1-1,1 1 0,-1 0 0,1-1 1,-1 1-1,0 0 0,1-1 1,-2 1-1,1-1-74,4 1-22,3 0 24,8 1 53,-1 1 1,1 1-1,-1 0 1,22 8 0,-4-2 13,38 5 5,85 7 1,-138-19-25,280 18 34,-131-17-28,103 2-17,58 16-121,-310-18 466,-6-1-1467,-3-1-3349,-30-1 2382,13 0 1575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3.4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60 278 5917,'-3'-1'303,"0"0"0,0-1 0,-1 1 0,1-1 0,0 0 0,1 1 0,-1-1 0,-4-4 0,-21-13 2407,48 18-2894,-8 0 189,0-1 0,0 0-1,0-1 1,15-6 0,9-1 2,120-27-77,-115 28 45,211-43-249,-107 23 316,-119 24 56,-12 3 413,0-1 1,0 0-1,0-1 0,22-9 0,-36 13-464,1-1 1,-1 1 0,1-1-1,-1 1 1,0-1-1,1 1 1,-1-1-1,0 0 1,1 1-1,-1-1 1,0 0-1,0 1 1,1-1-1,-1 0 1,0 1 0,0-1-1,0 0 1,0 1-1,0-1 1,0 0-1,0 0 1,0 1-1,0-1 1,0 0-1,-1 1 1,1-1-1,0 0 1,0 1 0,-1-1-1,1 1 1,0-1-1,-1 0 1,-3-2 22,1 1 1,-1 0 0,0 0-1,0 0 1,0 1-1,-4-2 1,1 1 16,-4-2-55,0 0 1,0 1-1,-1 1 0,1 0 0,-1 1 1,0 0-1,-11 0 0,22 1-68,1 16-13,0-10-95,1 0 0,0 0-1,0 0 1,2 9-1,-1-10-167,-1 1 1,0 0-1,0 0 0,0 8 1,-3-3-698,-9 3-540,-58 51-6130,45-46 5645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4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27 7557,'-2'-5'265,"0"1"1,0 0 0,0 0 0,-4-5-1,5 8-310,1 3-61,1 4 113,-1-1 1,1 1-1,0-1 0,0 1 1,0-1-1,1 0 0,4 10 0,4 12 61,50 166 291,-52-167-332,-4-11 53,1 1 1,1-1-1,11 22 1,-17-37 14,0 0 0,0 0 0,0 0 0,0 0 0,0 1 0,1 0 855,-1-1-855,0 0 0,0 0 0,0 0 0,1 0 0,-1 0 0,0 0 0,0 0 0,0 0 0,0 0 0,0 0 0,0 0 0,1 0 0,-1 0 0,0 0 0,0 0 0,0 0 0,1 0 0,1-5 1177,1-17-1665,0 2 537,2-4-142,10-26-1,-13 43-23,0 0 1,1 0-1,0 1 0,0 0 0,1-1 1,0 1-1,0 0 0,0 1 0,8-8 1,-11 12 12,0 0 1,1 1-1,-1-1 1,1 0 0,-1 1-1,1-1 1,-1 1 0,1 0-1,-1-1 1,1 1-1,-1 0 1,1 0 0,-1 0-1,1 0 1,-1 0 0,1 0-1,1 1 1,0-1 2,0 1 1,-1 0-1,1 0 1,0 0-1,-1 0 1,1 0-1,-1 0 1,4 2 0,19 17 16,47 44 0,-54-43-1894,-1 0 1,24 38 0,-22-30-2230,-11-15 2174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4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20 101 9145,'2'-3'235,"0"-1"0,-1 1 1,1-1-1,-1 0 0,0 1 0,0-1 1,0 0-1,0 0 0,-1 0 0,0 0 1,0-4-1,1 6 187,-1 0-237,0 0 0,0 1 1,0-1-1,1 1 0,-2-1 0,1 0 1,0 1-1,0-1 0,0 1 0,-1-1 0,0-1 1,1 3-189,0-1 0,-1 1 0,1 0 0,-1-1 0,1 1 1,0 0-1,-1-1 0,1 1 0,-1 0 0,1 0 0,0 0 0,-1 0 1,1-1-1,-1 1 0,1 0 0,-1 0 0,1 0 0,-1 0 0,1 0 1,-1 0-1,1 0 0,-1 0 0,1 0 0,-1 0 0,1 1 0,-1-1 1,1 0-1,0 0 0,-1 0 0,1 0 0,-1 1 0,1-1 1,-1 0-1,1 0 0,0 1 0,-1-1 0,1 0 0,0 1 0,-1-1 1,1 0-1,0 1 0,0-1 0,-1 1 0,1-1 0,0 1 0,-1 0 1,0 3-2,-1 0 1,1 1-1,-1-1 1,0 8-1,0 13-79,0 36-1,2-49 35,0-8 28,0-1 0,0 1 0,1-1 0,-1 1 0,1-1 1,0 1-1,0-1 0,0 0 0,0 1 0,0-1 0,1 0 1,0 0-1,-1 0 0,1 0 0,0 0 0,1-1 0,-1 1 0,3 2 1,-4-4 40,0 0 1,0 0 0,1-1-1,-1 1 1,0-1 0,0 1-1,0-1 1,0 1 0,1-1-1,-1 0 1,0 1 0,0-1-1,1 0 1,-1 0 0,0 0-1,0 0 1,1 0 0,-1 0-1,0-1 1,0 1 0,1 0-1,-1-1 1,0 1 0,0 0-1,0-1 1,0 0 0,2 0-1,2-2 63,0-1 0,0 1 0,-1-1 0,8-7 0,3-5 107,-1 0 1,-1-2-1,20-32 0,-30 45-247,-1 0 0,0 0 0,0-1 0,0 1 0,-1-1 0,1 1-1,-1-1 1,-1 0 0,1 0 0,-1 1 0,0-8 0,0 8-165,0 5 156,0-1 0,0 0-1,-1 0 1,1 1 0,0-1 0,0 0-1,0 1 1,0-1 0,-1 0 0,1 1-1,0-1 1,0 0 0,-1 1 0,1-1-1,-1 1 1,1-1 0,0 1 0,-1-1-1,1 1 1,-1-1 0,0 1 0,1-1-1,-1 1 1,1-1 0,-1 1 0,0-1-1,-2 1-190,1-1 0,-1 0-1,1 1 1,0-1-1,-5 0 1,3 1-153,0-1-16,0 1 0,0-1 1,0 1-1,-1 0 0,1 0 0,0 1 0,0-1 1,0 1-1,0 0 0,0 0 0,0 0 1,0 0-1,0 1 0,0 0 0,-6 4 0,-20 11-1754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5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169 171 6065,'-12'3'555,"0"0"1,-1-1 0,1-1 0,0 0 0,-23-1 0,20 0 46,-42 0 193,59 1-793,1-1 0,-1 1 0,0-1-1,1 1 1,-1 0 0,0 0 0,3 2 0,8 3 34,5 1-5,1-2 1,0 0-1,35 4 1,48-3-3,27-5 2,-129-1-31,92-4 17,71-16-8,55-16 14,-164 26 2,-6 2 50,99-21 1813,-105 17-351,-40 12-1453,0-1-1,0 0 1,1 1 0,-1-1 0,0 0-1,0 0 1,0-1 0,0 1-1,0 0 1,-1-1 0,1 1 0,0-1-1,-1 1 1,1-1 0,-1 0-1,1 0 1,1-2 0,-3 3-61,1-1 1,-1 1-1,0 0 1,0-1-1,0 1 1,1-1-1,-1 1 1,0 0-1,-1-1 1,1 1-1,0-1 0,0 1 1,-1 0-1,1-1 1,0 1-1,-1-1 1,1 1-1,-1 0 1,0 0-1,0-1 1,1 1-1,-1 0 1,0 0-1,-1-1 1,-2-3 3,0 0 1,0 0 0,-1 1 0,1 0 0,-1 0 0,0 0-1,0 1 1,-1-1 0,1 1 0,-1 0 0,-6-2 0,11 5-99,1 1 28,1 1 38,-1 0 0,0-1 0,0 1 1,1 0-1,-1 0 0,1-1 1,-1 1-1,1 0 0,0-1 0,0 1 1,0-1-1,0 1 0,1 1 1,19 18-24,-7-8 19,-5-3 2,54 59-5,-59-65 8,6 8-6,13 17 1,-21-25 7,0-1 0,0 0 1,0 1-1,-1-1 0,1 1 1,-1 0-1,0-1 0,0 1 1,0 0-1,0 7 0,-1-9-44,0 0-1,0-1 1,0 1 0,-1 0-1,1-1 1,-1 1-1,1-1 1,-1 1 0,1-1-1,-1 1 1,0-1-1,0 1 1,0-1 0,-1 2-1,-19 16-1147,15-15 830,-9 8-1110,-1 0 0,-1-1 1,-20 9-1,14-7-56,-38 19-1771,3-4 999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6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8 8089,'-70'0'3229,"70"0"-3226,-1 0-1,1 0 1,-1 0-1,1 0 1,-1 0-1,1 0 0,0 0 1,-1 0-1,1-1 1,-1 1-1,1 0 1,0 0-1,-1 0 0,1-1 1,-1 1-1,1 0 1,0-1-1,0 1 1,-1 0-1,1-1 0,-6-2-265,99 7 369,-79-3-98,95 2 29,-39-4-29,145 1-32,28 0-53,-72 0 73,-119 0 78,59 0 5816,-111 0-5892,0 0 0,0 0 0,-1 0 0,1 0 0,0 0 0,0 0 0,-1 0 0,1 0 0,0 0 0,0 0 0,0 0 0,-1 0 0,1 0 0,0 0 0,0 0 0,0 0 0,-1 1 0,1-1 0,0 0 0,0 0 0,0 0 0,0 0 0,-1 1 0,1-1 0,0 0 0,0 0 0,0 0 0,0 0 0,0 1 0,0-1 0,0 0 0,-1 0 0,1 1 0,0-1 0,0 0 0,0 1 0,0 2-7,1 0-1,-1 0 1,1 1-1,0-1 1,0 0-1,0 0 1,0 0-1,0 0 1,1 0-1,-1 0 0,1 0 1,4 5-1,2 5 40,-8-13-32,1 1 1,0 0 0,-1 0-1,1 0 1,-1 0 0,0 0-1,1 1 1,-1-1 0,0 0-1,0 0 1,0 0 0,1 0-1,-1 0 1,0 0 0,0 0-1,-1 0 1,1 1 0,0-1-1,0 0 1,0 0 0,-1 0-1,1 0 1,-1 0 0,1 0-1,-1 0 1,1 0 0,-1 0-1,1 0 1,-2 1 0,-1 1-55,0-1 0,0 1 0,0-1 0,0 0 0,-1 1 0,-3 1 0,1-1-67,-24 14-2088,-1-1 1,-1-1-1,-44 14 1,-23 4-3421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7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1769 4492,'0'0'12836,"0"-2"-12604,0-2 47,-1 0 0,0 0 1,0 0-1,-2-6 0,1 4 21,-13-55 1743,-12-97 0,8 38-1549,-12-34-123,-5 0-296,-29-146-57,37 103-6,15 72-26,5-19 302,5-133 36,3 233-498,0 43 41,-5 27-12937,-1-26 9133,3 0 3453,1-1 0,0 1 0,0 0 0,0 0 0,0 1 0,0-1 0,0 0 0,-3 2 0,-5 5-1108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7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4952,'0'3'27,"1"0"0,-1 0 0,1 0-1,-1 0 1,2 3 0,-1-3 420,0 0 0,0 0 0,-1 0 0,3 8 7880,1-14-6584,6-7-3212,-9 8 2137,149-158-659,-144 154-12,11-12-50,2 0 1,40-28-1,-58 45 51,-1 1-1,1-1 1,0 0-1,1 1 1,-1-1-1,0 1 0,0-1 1,0 1-1,0 0 1,0-1-1,0 1 1,1 0-1,-1 0 1,0 0-1,0 0 1,0 0-1,1 0 1,-1 0-1,0 0 1,0 0-1,1 1 1,0 0-18,0 1 0,0-1 1,0 1-1,0 0 1,0 0-1,-1-1 1,1 1-1,2 4 0,-1-1-43,33 45-2904,34 67 0,-63-105 2134,39 66-4855,-25-48 3676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8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95 5701,'0'-72'3160,"0"71"-3125,0 0-1,-1 0 0,1-1 0,0 1 0,0 0 0,-1 0 0,1 0 0,-1 0 0,1 0 0,-1 0 0,1 0 0,-1 0 0,1 1 0,-1-1 0,0 0 0,0 0 0,0-1 0,-3-1-82,4 3 44,-1 1 0,0-1 1,1 1-1,-1 0 0,1-1 1,-1 1-1,1 0 0,0-1 1,-1 1-1,1 0 0,0 0 1,-1 1-1,-1 17 10,-9 259 813,0 194 640,7-177-1081,3-210-315,3 205 176,23 14 13,-16-206-242,-3-73 4,-4-20 341,-1 1-1,0-1 1,1 11-1,-2-15 19,-1-6-797,-34-84-5215,19 51 3210,1-2 140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8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63 646 6969,'-56'-131'3486,"50"115"-2949,6 15-532,0 1 1,0-1-1,0 0 0,-1 0 0,1 1 0,0-1 1,1 0-1,-1 0 0,0 1 0,0-1 1,0 0-1,0 0 0,1 1 0,-1-1 1,0 0-1,0 1 0,1-1 0,-1 0 1,1 1-1,-1-1 0,1 0 0,-1 1 0,2-2 1,5-2-16,1-1-1,0 1 1,0 1 0,15-5 0,41-11 2,122-26-1,39-3-18,261-72-16,-466 115 39,213-64-42,0-11 498,-60 19 760,-143 52-1324,-29 9 82,-1 1-79,0 169 161,-1-61 41,10 217 204,21-67-163,26 104-58,-42-278-8,29 199 40,-25-115-51,-15-136-45,4 180 98,-7-179-61,0-22 86,-1 0 0,0 0 0,0 0 0,-5 13 1,5-22-69,0 0-1,0 0 1,0 0 0,0-1 0,-1 1 0,1 0 0,-1-1 0,0 1 0,1-1 0,-1 0 0,-1 1 0,1-1 0,0 0-1,0 0 1,-1-1 0,-2 3 0,-2-1-24,1 0-1,-1 0 0,1-1 1,-1 0-1,-9 1 1,-10 3-41,-47 2 1,43-5 0,-303 8 45,309-11-40,-160-13 31,169 11-42,-146-20-341,116 14-1057,-57-20 1,92 24 829,3 3-175,1-1 1,-1-1-1,0 1 1,1-1-1,0 0 1,-12-8-1,13 4-1524,4-1 152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9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16 288 7417,'0'0'80,"-1"1"0,1-1 0,-1 1 0,0-1 0,1 1 0,-1-1 0,0 1 0,0-1 0,1 0 0,-1 1 0,0-1 1,0 0-1,0 0 0,1 0 0,-1 0 0,0 1 0,0-1 0,0 0 0,-1-1 0,7-4 58,-4 5-139,6-6-22,1 0 0,0 0-1,0 1 1,17-9 0,208-67 74,-3 22-33,-181 46-10,158-32-33,-100 23-20,-76 16-146,4-2-763,0 1 0,66-3 1,-104 12-481,-16 8-180,-8 2 116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5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5685,'0'0'1,"-1"-1"1,1 1 0,0 0 0,0 0 0,-1 0 0,1-1 0,0 1-1,-1 0 1,1 0 0,0 0 0,-1 0 0,1-1 0,0 1 0,-1 0-1,1 0 1,0 0 0,-1 0 0,1 0 0,0 0 0,-1 0 0,1 0-1,-1 0 1,1 0 0,0 0 0,-1 1 0,1-1 0,0 0 0,-1 0 0,1 0-1,0 0 1,-1 0 0,1 1 0,-1 10-75,1-4 129,0 123-1923,0-116 453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39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0 153 6521,'13'8'196,"2"-8"152,4 0 104,6 0 40,5-10-96,52-13 48,20-6-324,-46 13-120,61-12 8,-58 16-132,-3 1-192,0 1-344,-4 2-408,-1 1-577,33 0-1803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40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248 147 7537,'-41'23'518,"40"-22"-164,3 0-285,1-1-1,-1 0 1,0 0-1,1 0 1,-1 0-1,1 0 0,-1 0 1,0-1-1,1 1 1,1-2-1,65-21 89,154-32-178,91-3-900,-305 57 834,163-23-2052,-35 16-2808,-134 8 4215</inkml:trace>
  <inkml:trace contextRef="#ctx0" brushRef="#br0" timeOffset="1">90 355 6473,'-33'19'116,"-11"9"200,32-21 64,12-2 720,12-5-480,8 0-184,48-28-144,36-6-252,-37 14-24,89-21-16,-71 21-20,4 1-120,3 2-228,-1 1-232,-2 3-356,72-7-2405,-36 8 53</inkml:trace>
  <inkml:trace contextRef="#ctx0" brushRef="#br0" timeOffset="2">272 572 7013,'-36'27'8,"14"-6"104,11-7 312,11-6 276,27-8 980,-1 0-1140,12 0-268,11-11-180,10-2-36,11-2-84,88-14-660,-73 16-172,3 1-560,0 0-948,-4 6 91,-7 6 417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40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 5833,'-71'6'18,"71"-6"-18,0 0 0,0 0 0,0 0 0,0 0 0,0 1 0,0-1 0,0 0 0,0 0 0,0 0 0,0 0 0,0 0 0,-1 0 0,1 0 0,0 0 0,0 0 0,0 1 0,0-1 0,0 0 1,0 0-1,0 0 0,0 0 0,0 0 0,0 0 0,0 0 0,0 0 0,0 1 0,0-1 0,0 0 0,1 0 0,-1 0 0,0 0 0,0 0 0,0 0 0,0 0 0,0 0 0,0 0 1,0 0-1,0 1 0,0-1 0,0 0 0,0 0 0,0 0 0,0 0 0,0 0 0,1 0 0,-1 0 0,0 0 0,0 0 0,0 0 0,39 9 9,-20-6 1,105 16-3975,-119-19 3819,32 4-871,1 0 653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42.2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4513 3649 1892,'279'31'299,"93"6"154,284 34 175,-362-35-646,133 19 84,-51-12-50,-273-33-31,214 21-58,-307-30 65,352 24-382,53-10 56,-55-14-381,94-22 483,-401 17 246,276-20-13,-326 24 0,348-31 145,-55 1-72,-101 10-52,-76 6 30,73-8 137,42-8 54,-165 20-213,233-53 294,-43-20-185,-99 17-8,-156 64-126,50-22 258,-1-3-1,67-45 1,-95 56-132,7-5 203,57-49-1,10-18 120,-69 61-306,-2-1-1,37-47 0,-62 71-135,79-112 299,-74 104-280,17-26 105,-3 0 0,0-2 0,23-64 0,5-43-14,-41 114-65,-2 0 1,0 0 0,-3-1-1,2-40 1,-5 48 10,0 5 15,-1 0 0,-4-40-1,-1 35 2,-2 1-1,-14-38 0,-22-40 11,39 93-91,-74-137 48,70 134-49,-83-127-10,81 126 7,-52-72-13,-113-119 0,163 192 17,-116-122 16,-127-96-40,214 199 18,-1 1 0,-1 3-1,-2 1 1,-57-25-1,88 45 0,-180-78-90,-207-54-354,-87 5-58,218 76 61,-205-40 29,29 27 63,144 35-113,-154-10-1021,147 13 1569,-31-10 87,47 2 300,-198-18 172,104 30-1497,329 26 600,-243-14-911,-32 5 976,202 8 389,-193-1 570,174 4-397,-246 3 256,-66 10-458,177 2-228,215-10 38,-275 17-190,68 3 128,-186 26 328,463-50-244,-383 52 87,148-14-36,-182 34 645,17 17 187,92 12-770,243-76-100,2 2 0,-62 37 0,113-57-13,-32 17 7,-45 35 1,54-33 93,2 2-1,0 1 1,-46 56 0,72-77-82,-94 120 259,-56 136-50,133-218-199,1 1 0,3 1 0,-16 60 1,36-107-30,-17 54 1,-8 59 0,15-53 50,4 1 0,0 81-1,6-122-17,-1 14 61,3-1 0,8 60-1,-1-51-7,1 0-1,2-1 1,17 42-1,59 112 139,-51-128-122,3-1-1,91 115 0,-118-166-94,163 186 59,-116-142-21,3-3 0,75 52 0,-137-109-45,272 183 118,-51-68-119,-128-75-154,145 39 0,-213-71 117,277 65-767,9-27-565,147-17-1972,-438-29 3185,187 3-1240,-208-3 1397,183 0-875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7.9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 7413,'0'-48'1266,"2"52"-962,17 37 369,14 31-457,0 16-163,40 124-1266,-61-172-3190,-7-26 1378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8.2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2 275 8765,'-2'-106'469,"2"86"-329,0 16-111,0-1 0,0 0 0,1 1 0,-1-1 0,1 1 0,0-1 0,0 1 0,0 0 0,1-1 0,-1 1 0,1 0 0,0 0 0,5-7 0,-2 4 31,1 2 0,0-1 0,0 0 1,0 1-1,1 1 0,0-1 0,0 1 1,0 0-1,14-6 0,-6 5-56,0 0 0,0 1 0,0 1-1,0 0 1,1 1 0,0 0 0,-1 2 0,1-1-1,18 4 1,-32-3 1,0 0 0,0 1 0,0-1 0,0 0 0,-1 1-1,1 0 1,0-1 0,0 1 0,-1 0 0,1 0 0,-1 0-1,1 0 1,-1 0 0,1 0 0,-1 1 0,1-1 0,-1 0-1,0 1 1,2 2 0,-2-2 0,0 0 0,-1 0 0,1 0 0,0 1 0,-1-1-1,1 0 1,-1 0 0,0 1 0,0-1 0,0 0 0,0 1 0,0-1 0,-1 3 0,-2 4 4,1-1 0,-1 0 0,0 0 0,0 0 0,-10 15 0,-14 17-37,-2-1-1,-1-2 1,-69 65-1,99-102 30,-1 1 1,1-1-1,0 0 0,-1 1 0,1-1 0,-1 0 0,1 1 0,0-1 0,-1 1 0,1-1 1,0 1-1,0-1 0,-1 1 0,1-1 0,0 1 0,0-1 0,0 1 0,0-1 0,-1 1 1,1-1-1,0 1 0,0-1 0,0 1 0,0 0 0,1 0 9,-1-1 0,0 1-1,1-1 1,-1 1 0,1-1-1,-1 0 1,1 1 0,-1-1 0,1 0-1,-1 1 1,1-1 0,-1 0-1,1 0 1,-1 1 0,1-1 0,0 0-1,-1 0 1,2 0 0,5 1 130,0 0 0,15-1 0,-16-1-100,88 1 660,-12 0-419,-77 1-268,1-1 0,0 1 0,-1 0-1,1 0 1,-1 0 0,0 1-1,1 0 1,-1 0 0,0 0 0,0 1-1,0 0 1,0 0 0,-1 0-1,1 0 1,-1 1 0,4 4-1,-6-7 26,-1 0-1,1 1 0,-1 0 1,0-1-1,0 1 0,0 0 1,0-1-1,0 1 0,0 0 0,-1 0 1,1 0-1,0 0 0,-1 0 1,0 0-1,1 0 0,-1 0 0,0 0 1,0 0-1,0 0 0,-1 3 1,1-1 5,-1 1 0,-1 0 0,1-1 1,0 0-1,-1 1 0,0-1 1,-3 5-1,2-5-30,0 1 0,0-1 0,-8 8 1,-23 20-815,0-2 0,-2-1 0,-44 26 1,11-8-4635,53-36 3278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8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142 103 9189,'12'-8'615,"0"-1"1,15-16 0,-25 24-447,-1 0 1,0-1 0,1 1 0,-1-1 0,0 1-1,0-1 1,0 0 0,0 0 0,0 1-1,-1-1 1,1 0 0,0 0 0,-1 0 0,0 0-1,1 1 1,-1-1 0,0 0 0,0 0-1,0-4 1,0 4-49,0 1-102,0 0 0,0 1 0,-1-1 0,1 0 0,0 0 0,0 0 0,-1 0 0,1 1 0,-1-1 0,1 0 0,-1 0 0,1 1 0,-1-1 0,1 0 0,-1 1 0,1-1 0,-1 1 0,0-1 0,1 0 0,-1 1 0,0 0 0,0-1 0,1 1 0,-1-1 0,0 1 0,0 0 0,0-1 0,1 1 0,-1 0-1,0 0 1,-1 0 0,-4-1-40,0 0 0,0 1-1,-9 0 1,10 0 10,4 0 8,0 0 0,0 0-1,0 0 1,0 0-1,-1 0 1,1 0 0,0 1-1,0-1 1,0 0 0,0 1-1,0-1 1,-2 2-1,-8 7-8,0 1-1,0 0 1,1 1-1,0 0 1,1 0-1,0 1 1,-10 18-1,11-13 5,1-1 0,-8 26 0,15-42 8,-4 11-81,1 1 1,1-1-1,0 1 1,0-1-1,1 1 1,1-1-1,0 1 1,0 0-1,3 12 1,-2-18-34,0 1 0,1-1-1,0 1 1,0-1 0,3 7 0,-4-11 164,0-1 0,0 1 0,-1 0 0,1-1-1,1 1 1,-1 0 0,0-1 0,0 0 0,0 1 0,1-1 0,-1 0 0,1 1 0,-1-1 0,1 0 0,-1 0 0,1 0 0,0 0 0,0-1 0,-1 1 0,1 0 0,0-1-1,0 1 1,3 0 0,-4-1-28,-1 0-1,1 0 0,-1-1 0,1 1 0,-1 0 1,1 0-1,-1 0 0,1 0 0,-1 0 1,1-1-1,-1 1 0,1 0 0,-1 0 0,1-1 1,-1 1-1,0 0 0,1-1 0,-1 1 1,1-1-1,-1 0 0,7-12 157,-3 5-64,13-28-27,1 1 0,2 0 1,39-48-1,-56 78-96,1 1-1,0 0 1,0 0 0,0 1-1,0-1 1,6-3 0,-8 6 0,-1 1 1,0-1-1,1 0 1,-1 1-1,0-1 1,1 1-1,-1 0 1,1-1-1,-1 1 1,1 0-1,-1 0 1,1 0-1,-1 0 1,1 0-1,-1 0 1,1 0-1,-1 1 1,1-1-1,-1 1 1,0-1 0,1 1-1,-1-1 1,0 1-1,1 0 1,-1 0-1,0-1 1,0 1-1,3 2 1,19 18-1577,1-2 1,43 27-1,-58-41 1195,49 27-2492,-12-11-915,-25-14 1961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9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1 147 9169,'0'-113'3251,"-1"111"-3245,1 1-1,0 0 1,0 0 0,1 0 0,-1-1-1,0 1 1,0 0 0,0 0 0,1 0-1,-1 0 1,1-1 0,-1 1 0,1 0-1,-1 0 1,1 0 0,0 0 0,-1 0-1,1 0 1,0 1 0,0-1 0,0 0-1,0 0 1,0 0 0,0 1 0,0-1-1,0 0 1,0 1 0,1-1 0,2 0 5,1 0 0,-1 0 0,0 0 0,1 1 0,-1 0 0,6 0 0,-10 0-8,8 0 10,0 1-1,1 0 1,-2 1-1,1 0 1,0 0 0,0 1-1,-1-1 1,1 2-1,7 4 1,1 1-2,0 1 1,27 23 0,-30-21-10,-1 0 1,0 1-1,-1 0 1,0 1-1,-1 0 1,8 15-1,-12-18 65,-1-1-1,0 1 1,0 0-1,-1 1 1,-1-1 0,0 1-1,-1-1 1,0 1 0,1 17-1,-4-29 6,0 1-1,-1-1 1,1 1-1,0-1 1,0 1-1,0-1 1,0 0-1,0 0 1,0 1 0,0-1-1,-1 0 1,1 0-1,0 0 1,0 0-1,0-1 1,0 1-1,0 0 1,-1 0-1,1-1 1,-1 0-1,0-1-36,0 1 0,0-1-1,0 0 1,0 0-1,1 0 1,-1 0-1,1 0 1,0-1 0,-1 1-1,1 0 1,0-1-1,0-2 1,-2-2 40,2 1 0,-3-14 0,3 5 24,1-20-1,0 17-40,1 10-40,0 1-1,0 0 0,1 0 1,0 0-1,0 0 0,1 0 1,0 0-1,0 1 0,5-8 0,-6 11-17,2-5-3,0 0 0,1 1-1,6-8 1,-9 13 2,0 0 1,1-1-1,-1 1 0,0 0 1,1 0-1,0 1 1,-1-1-1,1 0 0,0 1 1,0 0-1,4-2 0,-2 2-22,1 0 0,0 0 0,0 0 0,0 1 0,0 0 0,0 0 0,0 1 0,0-1 0,0 1 0,-1 1 0,1-1 0,0 1 0,0 0 0,-1 0 0,10 6 0,29 18-2001,1 7-3692,-33-23 2953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9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339 180 12513,'0'-22'521,"1"11"162,-1-18 0,-1 25-511,1 0 0,-1 0 0,0 1 0,0-1-1,0 0 1,-1 1 0,1-1 0,-4-6 0,0 3-11,0 1-1,0-1 1,-1 1-1,1 0 1,-1 0-1,-9-6 1,10 9-141,1 0 1,-1 0-1,-1 0 1,1 0-1,0 1 1,-1 0-1,1 0 0,-1 0 1,0 1-1,1 0 1,-9-1-1,9 2-23,-1 0 0,1 0-1,0 0 1,0 1 0,0 0-1,0 0 1,0 0 0,0 1-1,1-1 1,-1 1 0,0 0-1,1 1 1,-1-1 0,-4 4-1,2 0-3,0 0-1,0 0 0,1 1 1,0 0-1,0 0 0,-6 9 1,2 1-34,-12 24 1,14-26-20,2 0 0,0 1 1,0 0-1,2-1 0,0 2 1,-3 26-1,1 88-1058,6-129 1125,0 0 1,0 0-1,1 0 0,-1 0 0,0-1 1,1 1-1,0 0 0,-1 0 1,1-1-1,1 3 0,-1-3 7,-1-1 0,0 0 0,1 1 0,-1-1 0,1 0 0,-1 0 0,1 0 0,-1 1 0,1-1-1,-1 0 1,1 0 0,-1 0 0,1 0 0,-1 0 0,1 0 0,-1 0 0,1 0 0,-1 0 0,1 0 0,-1 0 0,1 0 0,-1-1 0,1 1 0,-1 0-1,1 0 1,-1 0 0,1-1 0,-1 1 0,1-1 0,9-15 194,-2 3-66,27-49 476,26-42-354,-58 100-280,-1 0 0,1 0-1,0 1 1,6-6 0,-7 8 11,-1-1 0,1 1 0,-1 1-1,1-1 1,0 0 0,0 0 0,-1 1 0,1-1 0,0 1 0,0-1 0,0 1 0,0 0-1,-1 0 1,4 0 0,-2 0 2,1 0-1,-1 1 1,1-1-1,-1 1 0,0 0 1,1 0-1,-1 0 1,0 0-1,1 1 1,-1 0-1,0-1 0,0 1 1,0 0-1,-1 0 1,1 1-1,4 3 1,1 3 7,1 0 1,-1 0-1,-1 1 0,11 18 1,14 36-20,-19-34-11,-2 1 0,-1 0 0,-1 1 0,-1 0 0,3 37 1,-11-66 23,11 111-114,-10-46 106,-1-62 13,-1-1-1,0 1 0,1-1 0,-2 1 1,1-1-1,-1 0 0,1 1 1,-2-1-1,1 0 0,0 0 1,-1-1-1,-3 6 0,2-4 4,0-1 0,-1 0 0,1 0 0,-1 0 0,0 0 0,0-1 0,-1 0 0,1 0 0,-1 0 0,0-1 0,0 0 0,0 0-1,0 0 1,-1-1 0,-7 2 0,-4 0 49,0-1 0,0 0 0,0-2 0,-21 0 0,33-1-22,0 0 1,1-1 0,-1 0 0,0 0-1,-8-2 1,12 2-18,-1-1-1,0 1 1,0 0-1,0-1 1,1 1-1,-1-1 1,0 0 0,1 0-1,0 0 1,-1 0-1,1 0 1,-3-6-1,2 4-18,1 0 0,0-1 0,0 0-1,0 1 1,1-1 0,-1 0 0,1 0 0,0 0-1,1 0 1,-1 0 0,1 0 0,0 0-1,0 0 1,1 0 0,-1 0 0,3-8 0,1 6-63,0 0 0,0 0 0,1 0 1,0 0-1,11-11 0,-12 12-15,34-36-2680,73-63 1,40-16-6621,-117 92 7761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0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36 11925,'-4'-5'236,"0"0"0,0 0-1,-1 1 1,1-1 0,-11-7 0,14 32 673,1-11-722,0-1 1,1 1-1,0 0 1,1-1-1,-1 1 1,5 11-1,59 223 649,-18-47-811,-12-15-4180,-32-165 3507,5 32-4040,-4-28 1961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52 5613,'-1'0'17,"1"0"1,0 0 0,0 0-1,0 0 1,0 0 0,0 0-1,0 0 1,0 0 0,0 0-1,0 1 1,0-1 0,-1 0-1,1 0 1,0 0 0,0 0 0,0 0-1,0 0 1,0 0 0,0 0-1,0 0 1,0 0 0,0 0-1,0 0 1,0 0 0,0 0-1,0 0 1,0 0 0,0 1-1,0-1 1,-1 0 0,1 0 0,0 0-1,0 0 1,0 0 0,0 0-1,0 0 1,0 0 0,0 0-1,0 0 1,0 0 0,0 1-1,0-1 1,0 0 0,0 0-1,0 0 1,0 0 0,1 0 0,-1 0-1,0 0 1,0 0 0,0 0-1,0 0 1,0 0 0,0 1-1,0-1 1,0 0 0,0 0-1,0 0 1,0 0 0,0 0-1,0 0 1,0 0 0,0 0 0,0 0-1,1 0 1,-1 0 0,-1 0 25,1 0 1,0 0 0,-1 0 0,1 0 0,0 0 0,-1 0 0,1 0 0,0 0-1,-1 0 1,1 0 0,0 0 0,-1 0 0,1 0 0,0 0 0,-1 0-1,1 0 1,0 0 0,0-1 0,-1 1 0,1 0 0,-1-1 0,-7-4 328,7 5-333,1 0 1,-1-1-1,0 1 0,0 0 0,1-1 1,-1 1-1,0-1 0,1 1 1,-1-1-1,0 1 0,1-1 0,-1 1 1,1-1-1,-2-1 0,2 1-1,-1 0 0,0 0 0,0 0 0,0 0 0,0 1 1,-1-1-1,1 0 0,0 0 0,0 1 0,0-1 0,-1 1 0,1-1 0,0 1 0,0-1 0,-1 1 0,-1 0 0,-3-2-42,-1 1 0,1 1 0,-7-1 1,-93 1 817,105 0-786,3 0-42,0 0 11,-1 1-1,1-1 1,0 0-1,-1 0 1,1-1-1,0 1 1,0 0-1,-1-1 1,1 1-1,0 0 1,-1-1-1,1 0 1,0 1-1,2-3 1,13-4-12,2 3-22,0 1 0,0 0 0,34 0 0,-51 3 29,0 0 0,0 0 1,0 0-1,0 1 0,0-1 0,0 0 0,0 1 1,0 0-1,0-1 0,4 3 0,-5-2 10,0-1 1,0 1-1,0 0 0,0 0 0,0 1 0,0-1 0,0 0 1,-1 0-1,1 0 0,0 0 0,-1 1 0,1-1 1,0 0-1,-1 1 0,0-1 0,1 3 0,0 4 9,0 0-1,-1 0 1,0 1-1,0-1 1,-1 0-1,0 0 1,-1 0-1,0 0 0,-5 16 1,-3 0 2,-1 0-1,0-1 1,-21 30-1,12-20-25,0 0-21,-24 54 0,42-73 49,2-13-11,0-1-1,0 1 0,0-1 0,0 0 0,0 1 1,0-1-1,0 1 0,0-1 0,0 0 1,1 1-1,-1-1 0,0 0 0,0 1 1,0-1-1,1 0 0,-1 1 0,0-1 0,1 1 1,0-1 5,0 0 0,0 1 0,0-1 1,0 1-1,1-1 0,-1 0 0,0 0 1,0 0-1,0 0 0,0 0 0,1 0 0,1 0 1,3 0-8,23 0 43,-16 1-96,0-1 0,0-1 0,0 0 0,0 0 0,0-1 0,-1-1 0,15-5 0,11-4-964,2 1 1,-1 2 0,63-7 0,1 8-2015,-27 0 1221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0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94 133 13409,'5'-11'140,"-1"4"145,-1-1 0,0 1 0,0 0 0,0-1 0,-1 0 0,-1 1 0,1-1 0,0-11-1,-2-22 1925,0 40-2223,0 1 10,0 0 0,-1 0 0,1-1 0,0 1 0,0 0-1,0 0 1,0 0 0,-1 0 0,1 0 0,0 0 0,0 0-1,0 0 1,0 0 0,-1 0 0,1 0 0,0 0 0,0 0-1,0 0 1,0 0 0,-1 0 0,1 0 0,0 1 0,0-1 0,0 0-1,0 0 1,0 0 0,-1 0 0,1 0 0,0 0 0,0 0-1,0 0 1,0 1 0,0-1 0,0 0 0,0 0 0,-1 0-1,1 0 1,0 0 0,0 0 0,0 1 0,0-1 0,-3 5 9,1 0 1,-1 1 0,1-1-1,0 0 1,1 1 0,-2 10-1,-1 2 14,-25 95-25,-34 98 79,59-190 1352,38-65-1187,2 1 0,69-65 0,-98 102-214,0 0-2,0 0 0,0 0-1,0 1 1,1 0 0,-1 0-1,1 1 1,16-7 0,29-4 103,-47 14-114,0 0 1,0 0-1,1 1 1,-1 0-1,0 0 1,0 1-1,0-1 1,1 1-1,-1 0 1,0 1-1,0 0 1,0 0-1,7 4 1,-8-4-3,16 7-253,0 2 1,0 1-1,-2 0 1,27 22-1,-34-25-315,58 45-3774,-6-7-3282,-44-35 4569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1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1316,'-9'0'8663,"7"0"-7408,1 0-793,0 6 461,1-5-836,-1-1-1,1 0 1,0 0 0,0 0-1,-1 0 1,1 1 0,0-1-1,-1 0 1,1 0-1,0 0 1,-1 0 0,1 0-1,0 0 1,-1 0 0,1 0-1,0 0 1,-1 0-1,1 0 1,0 0 0,-1 0-1,1 0 1,0 0 0,-1 0-1,1-1-57,-1 1 0,1 0 1,0 0-1,0 0 0,-1 0 0,1 0 0,0 0 0,-1 0 1,1 0-1,0 0 0,-1 0 0,1 0 0,0 0 0,-1 0 0,1 0 1,0 0-1,0 0 0,-1 0 0,1 1 0,0-1 0,0 0 0,-1 0 1,1 0-1,0 0 0,-1 1 0,0 2-763,22 0-13032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1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126 415 5452,'-10'9'472,"-1"0"0,-1 0 0,-12 6 0,6-5 2116,-28 11 0,42-18-1299,8-1-1030,8-2-437,-12 0 261,12 0-58,0 0-1,0-1 1,0-1 0,20-4 0,67-14 103,198-21 144,77 6-312,81 5 41,-407 27 0,914-49-7,-498 30-4,236-13 5,5-1-26,-382 21-1,719-34-318,-754 37 290,365-14 54,263-5 43,-682 22-3,77-5 89,-206 8 130,-65 4-10,43-5 1324,-75 5-1243,-8 2-320,0 0 0,0 0 1,0-1-1,0 1 1,0 0-1,0 0 1,1 0-1,-1 0 1,0 0-1,0 0 1,0 0-1,0 0 1,0 0-1,0 0 0,0 0 1,0-1-1,0 1 1,0 0-1,0 0 1,0 0-1,0 0 1,0 0-1,0 0 1,0 0-1,0 0 1,0-1-1,0 1 0,0 0 1,0 0-1,0 0 1,0 0-1,0 0 1,0 0-1,0 0 1,0 0-1,0 0 1,0-1-1,0 1 1,0 0-1,-1 0 0,0-1-2,0 1-1,0-1 1,0 0-1,0 0 1,0 1-1,-1-1 0,1 1 1,0 0-1,-1-1 1,1 1-1,-2-1 1,-52-8-997,0 2 0,-65 1 0,-59 3-3070,-51 3-1395,170 0 3790,-3 0 246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1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743 194 2032,'-174'3'-6,"-231"4"2799,271-7-463,132 0-2323,0 0 0,1 0 0,-1 0 0,0 0 0,1 0 0,-1 1 0,0-1 0,1 1 0,-1-1 0,1 1 0,-1 0 0,1-1 0,-1 1 0,-1 1 0,3-1 2,-1-1 0,1 0 0,0 0 0,0 0 0,0 0 1,-1 0-1,1 1 0,0-1 0,0 0 0,0 0 0,0 1 0,0-1 0,-1 0 0,1 0 0,0 0 1,0 1-1,0-1 0,0 0 0,0 0 0,0 1 0,0-1 0,0 0 0,0 0 0,0 1 0,0-1 0,0 0 1,0 0-1,0 1 0,0-1 0,0 0 0,0 0 0,0 1 0,0-1 0,1 0 0,-1 0 0,0 1 1,0-1-1,0 0 0,0 0 0,0 0 0,1 1 0,0 0 48,0-1 1,0 1-1,1-1 1,-1 1-1,0-1 1,0 1-1,1-1 1,-1 0-1,2 1 1,30 3 522,0-1 1,41-3 0,70-11-139,176-26-133,834-61 406,-307 55-57,-254 19-231,-479 21-349,382-11 273,99 11-113,-519 3-233,-76 0-5,246 4 23,299 20-32,212 41-79,-622-41 57,-131-23 33,5 3 16,-7-1-199,-6 0-478,-5-1-73,-1 0-1,1-1 0,-14 1 1,23-2 724,-163 10-6162,100-10 4648,-4 0 317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9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1 192 6229,'0'-3'59,"0"-1"0,1 1 1,-1 0-1,1-1 0,1-3 0,-1 4 38,0 0 0,0-1 0,0 1 0,-1 0 0,1-5 0,-1-61 1440,0 69-1512,1 0-16,-1 1 0,1-1-1,0 1 1,0-1 0,0 1-1,0 0 1,-1-1 0,1 1 0,0 0-1,0-1 1,-1 1 0,1 0 0,-1 0-1,1 0 1,-1 0 0,1 0-1,-1 0 1,1-1 0,-1 1 0,1 1-1,3 6 50,4 7 13,1 1 0,11 30 0,-13-27-45,24 68 17,0-2 107,-29-80-69,0 0-1,1 0 1,0-1 0,3 6-1,-4-9-1,-1 1 1,1-1-1,-1 1 0,1-1 0,-1 1 0,1-1 0,0 0 1,-1 0-1,1 0 0,0 0 0,0 0 0,0-1 0,0 1 1,0 0-1,2 0 0,7 0 158,-1-1-1,0 0 1,0-1 0,0 0-1,0 0 1,0-1 0,11-3 0,126-53 109,-129 50-332,135-62 64,-134 61-78,256-133 12,-257 132-5,68-43 16,-73 45-82,-8 5-65,0 0 0,0 0 0,-1 0 0,1-1-1,-1 1 1,0-1 0,0 0 0,6-8 0,-10 12 15,0 0-1,0 0 1,0 0 0,1-1-1,-1 1 1,0 0 0,0 0-1,0 0 1,0-1 0,0 1-1,0 0 1,0 0 0,0 0-1,0-1 1,0 1 0,0 0-1,0 0 1,0 0 0,0-1-1,0 1 1,0 0 0,0 0-1,0 0 1,0-1 0,0 1-1,0 0 1,0 0 0,-1 0-1,1-1 1,0 1 0,0 0-1,0 0 1,0 0 0,0 0-1,-1-1 1,1 1 0,0 0-1,0 0 1,0 0 0,0 0-1,-1 0 1,1 0 0,0 0-1,0-1 1,0 1 0,-1 0-1,1 0 1,0 0 0,0 0-1,-1 0 1,0 0-226,0 0 0,0 0 0,0 0 0,-1 0 0,1 0 0,0 0 0,0 1 0,0-1 0,0 0 0,-1 1 0,-10 6-1333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9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4 107 6225,'-4'-57'2420,"4"8"-233,1 56-2167,1 1 1,0-1-1,0 0 0,0 0 0,7 12 0,-5-9-12,-1 1 0,1-1-1,2 20 1,-3-14-2,21 120 0,-17-94 14,-5-24 1,-1-5 22,1 0 0,1 0 1,6 19-1,-9-29-31,1-2 42,-1 1 0,1 0 0,-1-1 0,1 1 0,0-1-1,0 1 1,-1-1 0,1 1 0,0-1 0,0 1 0,0-1 0,1 0 0,-1 1 0,0-1 0,0 0 0,1 0 0,-1 0 0,1 0 0,-1 0 0,1 0 0,-1-1 0,3 2-1,4-2 152,-1 0 0,1 0 0,0-1 0,0 0 0,-1 0 0,1-1 0,8-2 0,0-1-156,-1 0-1,1-1 1,15-9 0,-7 4-25,124-61 32,-47 22-46,38-16 29,-80 39-1148,2 3 0,78-21-1,-128 43 55,0 0-1,1 1 1,0 0-1,16 1 0,-11 0-978,1 0 68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6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92 6857,'0'-91'4263,"0"91"-4272,-1 0 0,1 0-1,-1 0 1,1 0 0,0 0-1,-1 0 1,1 0 0,-1 0-1,1 0 1,-1 0 0,1 0-1,0 0 1,-1 0 0,1 0-1,-1 0 1,1 0 0,-1 1-1,1-1 1,0 0 0,-1 0-1,1 1 1,0-1 0,-1 1-1,-5 11 20,-5 19 0,-2 5 11,-31 68-4,6-19-118,29-63 11,-10 38-1,18-56 80,1 0 0,-1 0 0,0-1-1,1 1 1,0 0 0,0 0 0,0 0 0,0 0-1,2 5 1,-1-7 16,0 0 0,0 0-1,0-1 1,0 1 0,0 0 0,0 0-1,0-1 1,1 1 0,-1-1 0,1 1-1,-1-1 1,1 0 0,0 1 0,-1-1-1,1 0 1,0 0 0,0 0 0,2 1-1,10 3 68,0 0-1,-1-1 0,2-1 0,21 3 0,66 2 47,4 1 30,-104-8-119,0-1 1,0 0-1,0 1 1,0-1 0,0 1-1,0-1 1,0 1-1,-1 0 1,3 1 0,-3-1-1,-1-1 0,1 1 1,-1 0-1,1 0 0,-1-1 1,1 1-1,-1 0 0,1 0 1,-1 0-1,0 0 0,1-1 1,-1 1-1,0 0 0,0 0 1,0 0-1,0 0 0,0 0 1,0 0-1,0 1 0,0-1-20,0 0-1,0 0 1,0-1-1,0 1 1,0 0-1,0 0 1,-1 0-1,1-1 1,0 1-1,-1 0 0,1 0 1,0-1-1,-1 1 1,1 0-1,-1-1 1,1 1-1,-1 0 1,0 0-1,-15 13-41,-30 23 0,-26 14-2202,42-31-156,-14 8-2232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7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20 388 8621,'3'-2'17,"1"0"0,-1 0 0,1 0 0,-1 0 0,6-6 0,-8 6-2,0 1 1,0-1-1,0 0 1,0 1-1,0-1 1,-1 0-1,1 0 1,0 0-1,-1 0 0,1 0 1,-1 0-1,0 0 1,0 0-1,0-4 1,0-9-14,-1 9-6,1 1 1,0-1 0,0 1-1,0-1 1,1 1-1,0 0 1,0-1 0,0 1-1,0 0 1,1-1 0,4-8-1,12-14 117,25-47 551,-42 74-655,27-59 1272,-25 52-921,0-1-1,-1 1 0,0-1 0,0 1 0,-1-1 1,1-10-1,-2 18-358,0 0 1,0 1-1,0-1 1,0 1-1,0-1 1,0 1-1,0-1 0,-1 1 1,1-1-1,0 1 1,0-1-1,0 1 1,-1-1-1,1 1 0,0-1 1,-1 1-1,1-1 1,0 1-1,-1 0 1,1-1-1,0 1 0,-1-1 1,1 1-1,-1 0 1,1-1-1,-1 1 1,1 0-1,-1 0 1,1 0-1,-1-1 0,1 1 1,-1 0-1,1 0 1,-1 0-1,1 0 1,-1 0-1,1 0 0,-1 0 1,1 0-1,-1 0 1,0 0-1,-1 0-13,0 1-1,0-1 0,0 1 1,0-1-1,0 1 1,0 0-1,0-1 1,0 1-1,1 0 0,-1 1 1,-2 0-1,-8 10-2,1 0 1,0 0-1,1 1 0,-10 16 0,12-16 2,-1 0-1,2 1 0,-1 0 1,2 0-1,0 1 1,1 0-1,0 0 0,1 0 1,1 0-1,0 1 0,0 20 1,3-3-312,1 0 0,6 43 1,-5-67 131,0 0 0,1 0 1,0 0-1,0 0 0,1 0 0,0 0 1,9 12-1,-6-10-81,-4-5-86,1 1 0,0-1 0,0-1 0,1 1 1,0-1-1,0 0 0,0 0 0,0 0 0,1-1 1,0 1-1,0-1 0,0-1 0,0 1 0,1-1 1,-1 0-1,1-1 0,0 0 0,0 0 0,13 2 1,10-3-1393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7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265 109 9777,'5'-11'259,"-2"6"-10,0 1 0,-1-1-1,0 0 1,0-1 0,0 1 0,-1 0 0,0 0-1,2-11 1,-3 7 470,0 6-526,1 0 0,-1 0 0,0 1 0,0-1 0,-1 0 0,0-4 0,1 7-189,0-1 0,0 1 0,-1-1 0,1 1 1,0-1-1,0 1 0,-1-1 0,1 1 0,0 0 0,-1-1 0,1 1 1,-1 0-1,1-1 0,-1 1 0,1 0 0,0-1 0,-1 1 1,1 0-1,-1 0 0,1-1 0,-1 1 0,0 0 0,1 0 0,-1 0 1,1 0-1,-1 0 0,1 0 0,-1 0 0,1 0 0,-1 0 0,1 0 1,-1 0-1,1 0 0,-1 0 0,0 0 0,1 1 0,-1-1 1,0 1-1,-3 0-13,0 1 0,0 0 0,0 0 0,0 0 0,1 1 0,-1-1 0,1 1 0,-5 5 0,-27 30 8,25-26 2,-26 31-294,-41 66-1,63-87-116,-21 44-1,33-62 368,-2 5-7,1 0 1,-1 0 0,1 0 0,1 0 0,0 1-1,0-1 1,1 1 0,0 0 0,0 15-1,4-27 730,15-25 218,16-32 0,-19 31-704,33-46 0,-47 73-202,-1 1-1,1-1 1,0 0 0,-1 1-1,1-1 1,-1 0-1,1 1 1,0-1 0,0 1-1,-1-1 1,1 1-1,0 0 1,0-1 0,-1 1-1,1 0 1,0-1-1,1 1 1,-1 0 3,-1 0 0,1 0 0,0 0-1,-1 0 1,1 0 0,-1 1 0,1-1 0,-1 0 0,1 0 0,-1 1-1,1-1 1,-1 0 0,1 1 0,-1-1 0,1 0 0,-1 1-1,0-1 1,1 1 0,0 0 0,1 3-1,0-1 1,0 1-1,-1 0 0,1 0 1,1 8-1,12 51 79,7 72-1,-7 52-150,-15-97 50,-8 49 48,4-93-15,-11 51 0,7-52-22,-1 3-5,-8 62-3,7-10 24,9-57 38,1-28 143,1-15-165,-1 0-1,1 0 0,-1 1 0,0-1 0,1 0 1,-1 0-1,0 0 0,1 0 0,-1 0 1,1 0-1,-1 0 0,0 0 0,1 0 0,-1 0 1,0 0-1,1 0 0,-1 0 0,0-1 0,1 1 1,-1 0-1,1 0 0,-1 0 0,0 0 1,1-1-1,4-3 5,0-1 0,0 1 0,0-1 1,7-8-1,1-3-22,37-37-186,53-57-1820,-70 75-527,63-51 0,-82 74 1888,68-51-3493,-39 33 2292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8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18 171 11157,'-5'-6'80,"2"0"116,-1 1 16,2-2 0,-1-6-116,3 5-132,11-1 4,2 1 16,10-2-132,5-2-272,44-20-1460,21-5-1452,-40 19 1151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0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36 154 1184,'0'0'1318,"0"0"-1299,0-1 0,0 1 1,1 0-1,-1-1 0,0 1 1,0 0-1,0 0 0,0-1 1,0 1-1,0 0 1,0 0-1,-1-1 0,1 1 1,0 0-1,0 0 0,0-1 1,0 1-1,0 0 0,0 0 1,0-1-1,0 1 1,-1 0-1,1 0 0,0-1 1,-1 1 49,0 0-1,0-1 1,0 1 0,0 0 0,0 0 0,0 0 0,0 0 0,-1-1 0,1 2 0,0-1 0,-1 0 0,-2 0 147,4 0-80,-2 0 81,2 0-205,0 0 0,0 0 0,0 0 0,0 0-1,0 0 1,0 0 0,0 0 0,0 0 0,0 0 0,-1 0 0,1 0 0,0 0 0,0 0 0,0 0 0,0 0 0,0 0-1,0 0 1,0 0 0,0 0 0,-1 0 0,1 0 0,0 0 0,0 0 0,0 0 0,0 0 0,0 0 0,0 0 0,0 0-1,0 0 1,0 0 0,0 0 0,-1 0 0,1-1 0,0 1 0,0 0 0,0 0 0,0 0 0,0 0 0,0 0 0,0 0 0,0 0-1,0-19 1782,0 19-1414,0-1-369,0 1 0,0 0 1,0 0-1,0 0 0,0 0 0,0 0 1,0 0-1,0 0 0,0 0 0,0 0 1,0 0-1,0-1 0,0 1 0,0 0 1,0 0-1,0 0 0,0 0 0,0 0 0,0 0 1,0 0-1,0 0 0,0 0 0,0-1 1,0 1-1,0 0 0,0 0 0,0 0 1,0 0-1,0 0 0,0 0 0,0 0 1,0 0-1,0 0 0,0 0 0,0 0 0,0 0 1,0 0-1,0-1 0,-1 1 0,1 0 1,0 0-1,0 0 0,0 0 0,0 0 1,0 0-1,0 0 0,0 0 0,0 0 1,0 0-1,-1 0 0,0 0 92,1 0-67,-1 0-1,1 0 1,0 0 0,-1-1 0,1 1 0,0 0 0,-1 0 0,1 0 0,0 0-1,0 0 1,-1-1 0,1 1 0,0 0 0,-1 0 0,1-1 0,0 1 0,0 0-1,-1 0 1,1-1 0,0 1 0,0 0 0,0 0 0,-1-1 0,1 0-1,-2 0 827,7 1-655,437 0-233,-431 1 25,21 3-1,-21-3 4,19 2 0,-8-3 5,37 5 1,-28-1 7,1 0-6,35-2 0,25-2-1,75 0-19,50 0-1,-196 1 11,40 6-1,-31-3 3,89 10 7,-79-8 3,55 7-3,-5-7-33,69 0 18,-69-5 268,-95 0 586,3-1-855,1 1 0,0-1-1,-1 0 1,1 1 0,-1-1 0,1 0 0,-1 0 0,1 0 0,0 0 0,-1-1 0,1 1 0,-1 0 0,1-1 0,-2 0 0,-7-5-715,1 0-1,-2 1 1,1 0 0,-21-7-1,-50-9-1893,64 18 2743,-1-2 0,2 0 0,-1 0 0,0-2 0,1 0-1,0-1 1,1-1 0,-27-19 0,21 11 806,12 8-93,-2 1-1,-11-8 1,18 14-675,0 0 0,1 0 0,-1 0 1,0 1-1,0 0 0,0 0 1,0 0-1,0 0 0,0 0 0,-7 1 1,13 3-195,4 5 26,-1-1 1,1 0-1,0-1 0,1 1 1,10 7-1,43 29 66,-37-27-53,14 11 78,52 47-1,-87-72-79,0 0 0,-1 0 0,1 0 0,-1 1 0,1-1 0,-1 0-1,0 0 1,0 1 0,0-1 0,0 1 0,0-1 0,-1 1 0,1-1 0,-1 1 0,1-1 0,-1 1 0,0 0 0,0-1 0,-1 5-1,1-1-47,0-4 10,0-1 1,0 1-1,0-1 1,0 0-1,0 1 0,-1-1 1,1 0-1,-1 1 1,1-1-1,-1 0 1,1 1-1,-1-1 0,0 0 1,1 0-1,-3 2 1,-8 10-744,-2 0 1,0-1-1,-18 14 1,-55 36-3616,39-31 2568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8.8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279 177 10621,'5'-126'3231,"-5"116"-2710,0 7-396,0 0 0,0 0-1,-1 0 1,1 0 0,-1 1-1,0-1 1,-1-4 0,2 6-125,-1 0 0,1 0 1,-1 0-1,1 0 1,-1 0-1,0 0 1,1 1-1,-1-1 0,0 0 1,0 0-1,0 0 1,1 1-1,-1-1 1,0 0-1,-1 0 0,0 1-26,2 4 6,-3 24 30,1 0 0,3 33-1,-1-18-11,1 0-9,1-1-1,8 45 1,1-11-42,25 199-1200,-32-250 930,11 127-1899,-12 15-1386,-3-161 3359,0 1 0,0-1 0,-1 0 0,0 1 1,0-1-1,-4 12 0,3-15 116,1 0 0,-1 0 0,1 0 0,-1-1 0,0 1 0,0-1 0,0 1 1,-1-1-1,1 0 0,0 1 0,-1-1 0,-5 3 0,5-4 133,0 1 0,0-1 1,0 0-1,0 0 0,0 0 0,0-1 0,0 1 0,-1-1 0,1 1 1,0-1-1,0 0 0,-5-1 0,-1 1 117,5 0-22,0-1-1,-1 1 1,1-1-1,0 0 0,0 0 1,0 0-1,0 0 0,0-1 1,0 0-1,0 0 1,1 0-1,-1 0 0,0 0 1,-3-4-1,-7-3 277,13 8-339,-59-42 1721,51 35-1506,-8-5 436,-29-31-1,40 38-623,1 0-1,0-1 1,1 1-1,-7-13 1,10 16-53,-1 1 1,1-1 0,0 0-1,1 0 1,-1 1-1,0-1 1,1 0 0,-1 0-1,1 0 1,0 0-1,0 0 1,0 0 0,1 0-1,-1 0 1,1 0-1,-1 0 1,3-4 0,-1 2 0,1-1 0,0 1 1,1 0-1,-1 0 1,1 0-1,0 0 1,6-5-1,-1 2 2,0 0 0,0 1 0,17-10 0,8-1-20,0 2 1,2 1-1,50-14 0,101-17 178,-187 46-165,126-20 645,-117 19-577,10-1 570,23 1 1,-31 1 67,-10 2-143,-2 0-475,1 0-1,0 0 1,-1 0 0,1 0-1,-1 0 1,0 0 0,0 0-1,1-1 1,-1 1 0,-3 3-1,-15 20 124,2-5-123,4-1-30,-41 67 73,47-75-140,1 1-1,0-1 1,1 1 0,0 1-1,1-1 1,1 1 0,0-1-1,-2 17 1,4 11-42,1-37 51,0-1 1,0 1 0,0-1-1,0 1 1,1-1 0,-1 1-1,1-1 1,0 1 0,0-1-1,0 0 1,0 1-1,0-1 1,0 0 0,0 0-1,1 0 1,-1 0 0,1 0-1,2 2 1,-1-2 18,0 0 1,-1 0-1,1 0 0,0 0 0,1-1 1,-1 0-1,0 0 0,0 0 1,0 0-1,1 0 0,5 0 0,2 0 61,0-1 0,0 0 0,0-1-1,0-1 1,-1 1 0,16-6 0,-14 3 38,0-1 0,-1 0 1,0-1-1,0 0 0,0-1 1,13-10-1,-17 11 17,3-1 140,-1-1-1,1 1 1,-2-2 0,13-14 0,-18 20-236,6-7-24,-1-1-1,0 0 1,-1 0-1,0-1 1,5-12-1,-7 12-224,-2 1-1,0-1 0,0 0 1,-1 0-1,-1-1 0,1-22 1,-2 18-12,-2-1 0,1 1 0,-8-30 0,7 40-84,-1 0 1,1 1-1,-1-1 1,-1 0-1,1 1 0,-1 0 1,0 0-1,-1 0 0,1 0 1,-1 1-1,0 0 1,-1 0-1,1 0 0,-1 0 1,0 1-1,0 0 0,0 0 1,-1 1-1,1 0 0,-1 0 1,-13-4-1,13 5-530,0 1 0,0 0 0,-11-1 0,-47 1-3872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74 11509,'-4'2'24,"-1"-1"-16,2 0-16,-2-1 8,4 0-44,13 0 36,5-10-40,6 4-208,7-2-280,8-1-436,59-12-2852,-41 10 1491,4-2 421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9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555 160 10297,'-8'-16'260,"-1"0"0,-1 0 1,-14-18-1,18 26-79,0 0 1,-1 1 0,1 0-1,-2 1 1,1-1 0,-13-7-1,15 11-130,-1 0-1,0 0 1,1 1-1,-1 0 1,-1 0-1,1 0 1,0 1-1,0 0 1,-1 0-1,-11 1 1,7 0-23,-1 0 1,1 1 0,-19 3 0,19-1-19,-1 1-1,1 1 0,0-1 1,0 2-1,-16 10 1,-63 45 4,80-54-19,0 1 1,0 1-1,1-1 0,0 1 1,1 1-1,0 0 0,0 0 0,1 1 1,-12 21-1,14-21-1,1 0 1,-1 0-1,2 1 1,0-1-1,0 1 0,1-1 1,-2 25-1,4-36 6,-1 14 0,0 0 0,1-1 0,1 1 0,0 0 0,0 0 0,6 18 0,-3-18 2,1-1 1,1 1-1,1-1 0,0 0 0,16 23 1,-4-8 11,38 40 0,-17-29-2,1-1 0,80 55 0,-116-89 9,-1-2 34,-1 0 1,0 0-1,0 0 1,0 0-1,-1 1 1,1 0-1,0-1 1,-1 1 0,0 0-1,4 6 1,-6-9-52,0 1 1,1-1 0,-1 0 0,0 0-1,0 0 1,0 1 0,0-1 0,0 0-1,0 0 1,0 0 0,0 1 0,0-1 0,0 0-1,0 0 1,0 0 0,0 1 0,0-1-1,0 0 1,-1 0 0,1 0 0,0 1-1,0-1 1,0 0 0,0 0 0,0 0-1,0 0 1,0 1 0,-1-1 0,1 0 0,0 0-1,0 0 1,0 0 0,0 0 0,-1 1-1,-8 1-87,5-1 46,-212 23-6555,145-20 2853,26-3 1427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0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0 453 11977,'17'-10'488,"-1"-1"0,22-19 0,-16 12-270,-4 5-176,1 2 1,28-15-1,39-12-95,-58 26 47,26-11 36,-20 9 163,-1-1-1,-1-1 0,32-22 1,-47 27 164,-2-1 0,1-1 0,-2 0 1,15-16-1,-28 27-328,1 0 1,-1 0 0,1 0-1,-1 0 1,0 0-1,0 0 1,0 0-1,0 0 1,-1-1 0,1 1-1,0 0 1,-1 0-1,1-1 1,-1 1-1,0-1 1,0 1-1,0 0 1,0-1 0,-1 1-1,1 0 1,0-1-1,-2-3 1,1 4-26,0 0 0,1 0 0,-1 0 0,0 1 0,0-1 0,0 0 0,-1 0 0,1 1 0,0-1 0,-1 1 0,1-1 0,-1 1 0,1 0 0,-1-1 1,0 1-1,1 0 0,-4-1 0,0 0-11,-1-1 1,1 1 0,-1 1 0,-6-2-1,2 1-7,0 1-1,-1 0 1,-17 1 0,14 0 5,0 1 9,0 0 0,0 1 1,0 1-1,0 0 0,1 1 0,-24 10 0,8-1-6,-41 25 0,55-29 0,1 0-1,1 1 1,-1 0 0,1 1-1,1 1 1,0 0 0,1 0-1,0 1 1,1 1 0,-10 17 0,13-19-36,1 1 0,1 0 0,0 0 1,1 0-1,0 1 0,-3 19 1,6-22-77,-1 1 1,1-1 0,1 0 0,0 1 0,2 11 0,-1-15-50,0-1-1,1 0 1,0 0 0,1 0-1,-1 0 1,1 0 0,7 11 0,-5-11-239,1 0 0,-1-1 1,1 1-1,0-1 0,1 0 1,0-1-1,0 0 1,0 0-1,13 7 0,-13-8-117,1 0 0,-1-1 0,1 0 0,0 0 0,0-1 0,0 0 0,0 0 0,0-1 0,10 1 0,31-1-1861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40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231 280 11869,'7'-17'423,"-2"0"1,0 0-1,-1 0 0,-1-1 0,1-24 1,-3-61 2588,-1 101-2964,1-1 1,-1 0 0,-1 0-1,1 1 1,0-1-1,0 0 1,-1 1-1,0-1 1,1 0-1,-1 1 1,0-1-1,0 1 1,-3-4-1,4 5-50,-1 1-1,1-1 0,0 0 0,-1 1 0,1-1 0,-1 1 1,1-1-1,-1 1 0,1 0 0,-1-1 0,0 1 1,1 0-1,-1-1 0,1 1 0,-1 0 0,0-1 0,1 1 1,-1 0-1,0 0 0,1 0 0,-1 0 0,0 0 1,1 0-1,-1 0 0,0 0 0,1 0 0,-1 0 0,-1 0 1,1 1-3,0-1 0,-1 1 0,1 0 0,-1 0 0,1-1 0,0 1 0,0 0 0,-1 0 0,1 0 0,0 1 0,0-1 1,0 0-1,-1 2 0,-16 23-5,2 1 0,-22 47 0,32-62 7,-41 92-16,27-53-3,2 0 0,-16 78 0,31-116 23,-1 10-1,0 1 1,0 22-1,3-28 27,0-6 76,0 1 0,1-1 0,1 1 0,2 12 0,-3-24-9,0 0 0,0 0 1,0-1-1,1 1 1,-1 0-1,0 0 0,1 0 1,-1 0-1,1 0 1,-1-1-1,1 1 0,0 0 1,-1 0-1,1-1 1,0 1-1,-1 0 0,1-1 1,0 1-1,0-1 1,-1 1-1,1-1 0,0 1 1,0-1-1,0 0 1,0 1-1,0-1 0,0 0 1,0 0-1,0 1 0,0-1 1,0 0-1,-1 0 1,1 0-1,0 0 0,0 0 1,0-1-1,0 1 1,0 0-1,0 0 0,0-1 1,0 1-1,0 0 1,0-1-1,1 0 0,2-2 85,0 0 0,1 0 0,-1 0-1,6-7 1,-2 2 1,132-130 1585,-104 98-1556,14-14-152,-49 54-61,13-12-118,-14 12 118,1 0 0,-1-1-1,0 1 1,1 0-1,-1 0 1,0 0 0,1 0-1,-1-1 1,0 1-1,1 0 1,-1 0 0,1 0-1,-1 0 1,0 0-1,1 0 1,-1 0-1,1 0 1,-1 0 0,1 0-1,-1 0 1,0 0-1,1 0 1,-1 0 0,1 0-1,-1 1 1,0-1-1,1 0 1,-1 0-1,0 0 1,1 1 0,-1-1-1,0 0 1,1 0-1,-1 1 1,0-1 0,1 0-1,-1 1 1,0-1-1,0 0 1,0 1-1,1 0 1,3 9-21,-1 1 1,0 0-1,0 0 0,0 12 0,5 52-20,-8-73 45,3 121 2,-3-65 5,-2-20 1,-6 38 0,0 5-33,6-8-15,2-43 24,-1-12 17,1-13 9,-1-1-1,1 1 0,0 0 1,0-1-1,1 1 1,-1 0-1,3 6 0,-3-10-4,1 0-1,-1 0 0,1 0 1,-1-1-1,1 1 1,0 0-1,0 0 0,-1-1 1,1 1-1,0 0 0,0-1 1,-1 1-1,1-1 0,0 1 1,0-1-1,0 1 1,0-1-1,2 1 0,18 2 56,-18-3-48,4 1-4,0-1 1,0 0-1,0 0 0,0-1 0,0 0 1,10-3-1,-1-1 7,21-10-1,-26 10-6,44-21-21,45-24-224,4-9-2677,-81 45 1757,3 0-316,-11 5 7,1-1 1,13-12 0,-2 1-1641,-16 9 456,-10 12 2513,-1-1 0,0 1 0,0 0 0,0 0 0,1 0 0,-1-1 0,0 1 0,0 0 0,0 0 0,0-1 0,0 1 0,1 0 0,-1 0 0,0-1 0,0 1 0,0 0 0,0 0 0,0-1-1,0 1 1,0 0 0,0-1 0,0 1 0,0 0 0,0 0 0,0-1 0,0 1 0,0 0 0,0 0 0,-1-1 0,1 1 0,0 0 0,0 0 0,0-1 0,0 1 0,0 0 0,-1 0 0,1-1 0,0 1 0,0 0 0,-1 0 0,-6-1-2137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55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30 3780,'-15'-12'1550,"6"3"5537,9 9-7046,0-1 8,0 1 1,0 0 0,0-1-1,0 1 1,0 0-1,0-1 1,-1 1-1,1 0 1,0-1 0,0 1-1,0 0 1,0-1-1,0 1 1,-1 0 0,1-1-1,0 1 1,0 0-1,-1 0 1,1-1-1,0 1 1,0 0 0,-1 0-1,1 0 1,0-1-1,-1 1 1,1 0 0,0 0-1,-1 0 1,1 0-1,0 0 1,-1-1-1,1 1 1,0 0 0,-1 0-1,1 0 1,0 0-1,-1 0 1,-1 0 1,22 0-13444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57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 6693,'2'-1'8,"-1"0"31,0 0 0,1 0-1,-1 0 1,0 0 0,0-1 0,1 1-1,-1 0 1,0 0 0,0-1 0,0 1-1,-1-1 1,1 1 0,0-1 0,0 1-1,-1-1 1,1 1 0,-1-1 0,1-2-1,-1 272 52,0-223-75,-1 25 117,13 104 1,-3-89-59,-5-43 115,11 52 0,-14-93-105,-1 1 0,1 0 0,-1 0 0,1-1 0,0 1 0,0-1 0,1 3 0,-2-3-49,1-1 0,-1 0 0,0 1 0,1-1 0,-1 0 1,0 1-1,1-1 0,-1 0 0,0 0 0,1 1 0,-1-1 0,0 0 0,1 0 0,-1 0 0,1 0 0,-1 1 0,1-1 0,-1 0 1,0 0-1,1 0 0,-1 0 0,1 0 0,-1 0 0,1 0 0,-1 0 0,1 0 0,-1 0 0,0 0 0,1-1 0,-1 1 0,1 0 1,-1 0-1,0 0 0,1 0 0,-1-1 0,1 1 0,17-13 139,-10 8-149,0-1 0,16-6 0,118-57-1485,-52 29-3906,-63 28 3426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58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247 79 6593,'2'-9'154,"-1"0"0,1-11 0,-2 19-101,0-1-1,0 1 0,0 0 0,0-1 0,0 1 0,-1-1 1,1 1-1,0-1 0,-1 1 0,1 0 0,-1-1 1,1 1-1,-1 0 0,1-1 0,-1 1 0,0 0 0,0 0 1,0 0-1,0-1 0,0 1 0,-2-1 0,1 0-34,-1 1 0,0-1 0,0 1 0,0 0 0,0 0 0,-1 1 0,1-1 0,0 1 0,0-1 0,0 1 0,-1 0 0,1 0-1,0 0 1,-7 2 0,4-1-27,1 1-1,-1 0 0,0 1 1,1 0-1,-1 0 0,-9 6 1,5-2 3,-27 20-15,24-16 10,1 0 0,-19 22 0,27-29 14,1 0-1,-1 1 1,1 0 0,0-1-1,1 1 1,-1 1 0,1-1-1,0 0 1,0 0 0,1 1-1,-1-1 1,1 1-1,0 8 1,1-9 2,0 0-1,0-1 1,1 1 0,-1 0-1,1-1 1,0 1 0,1-1-1,-1 1 1,1-1 0,0 1-1,0-1 1,0 0 0,6 7-1,-2-3 4,1 0-1,1-1 0,-1 0 1,13 9-1,30 17 15,-48-32-22,92 52-6,-33-18-61,-55-32 49,-1 0 0,0 0 0,8 8 0,-12-9 17,1-1-1,-1 1 1,0-1-1,0 1 0,0 0 1,0 0-1,0-1 1,0 1-1,0 0 1,0 0-1,-1 0 1,1 0-1,-1 0 1,1 2-1,-1-1-3,1 0 0,-1-1 0,0 1 0,0 0-1,0 0 1,0-1 0,-1 1 0,1 0 0,-1-1 0,0 1-1,1 0 1,-1-1 0,0 1 0,-1-1 0,1 0 0,0 1 0,-3 2-1,-13 14-1008,0-2 0,-1 0 0,-29 21-1,14-17-765,4-5 412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58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39 217 7733,'-3'0'170,"-1"-1"0,1 1 0,0-1 1,0 0-1,-1 0 0,1 0 0,0 0 0,0 0 1,-4-3-1,7 4-168,0 0-1,-1 0 1,1 0 0,0-1-1,0 1 1,0 0 0,0 0-1,-1 0 1,1 0-1,0-1 1,0 1 0,0 0-1,0 0 1,0 0 0,0-1-1,0 1 1,0 0 0,0 0-1,0 0 1,0-1 0,0 1-1,0 0 1,0 0 0,0 0-1,0-1 1,0 1 0,0 0-1,0 0 1,0-1 0,0 1-1,0 0 1,0 0 0,0 0-1,0-1 1,0 1 0,0 0-1,0 0 1,1 0 0,-1 0-1,0-1 1,0 1 0,0 0-1,0 0 1,0 0 0,1 0-1,-1 0 1,0-1 0,0 1-1,0 0 1,1 0 0,-1 0-1,11-5-8,-10 4 11,109-38 24,82-28-8,-69 25-38,-99 34-9,-8 3-129,-1 0 0,24-12 0,-39 17 109,0 0-1,0 0 1,1 0 0,-1 0 0,0 0 0,0 0-1,0 0 1,0 0 0,1 0 0,-1 0 0,0-1-1,0 1 1,0 0 0,0 0 0,1 0-1,-1 0 1,0 0 0,0 0 0,0 0 0,0 0-1,0-1 1,0 1 0,0 0 0,1 0 0,-1 0-1,0 0 1,0 0 0,0-1 0,0 1 0,0 0-1,0 0 1,0 0 0,0 0 0,0-1 0,0 1-1,0 0 1,0 0 0,0 0 0,0 0-1,0-1 1,0 1 0,0 0 0,0 0 0,0 0-1,0 0 1,0-1 0,-11-1-911,7 2 760,-1 0-1,1 1 0,-1-1 0,0 1 1,-4 1-1,-58 28-1005,-11 4 1890,77-34-630,1 0 0,-1 0-1,0 1 1,1-1 0,-1 0 0,1 0-1,-1 1 1,0-1 0,1 0-1,-1 1 1,1-1 0,-1 1 0,1-1-1,-1 1 1,1-1 0,-1 1-1,1-1 1,-1 1 0,1-1-1,0 1 1,-1 0 0,1-1 0,0 1-1,-1 0 1,1-1 0,0 1-1,0 0 1,0-1 0,0 1 0,0 0-1,0-1 1,0 1 0,0 0-1,0-1 1,0 1 0,0 0-1,0 0 1,1 6 210,-1 9-93,2-1 0,0 1 0,1-1-1,5 17 1,-7-29-157,14 77 162,-11-56-124,5 31-134,-3-1 0,0 78 0,-6-108-2269,-6 35-1,5-48 768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59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1 179 6153,'0'-27'344,"0"25"-344,0 2-15,0 15-14,1-4 111,0 0 1,1-1-1,1 0 1,0 1-1,7 16 1,-1 1-46,45 183 15,-48-185-74,11 44 366,-15-64-11,0-5 98,-2-5 674,0-288-734,0 279-363,1 0-1,-1 0 1,2 1 0,0-1-1,1 0 1,0 1 0,0 0 0,8-15-1,-6 13-16,1 1 0,8-13 0,-11 21 1,0 1-1,0 0 1,1 0 0,-1 0 0,1 0-1,0 0 1,-1 1 0,2 0 0,-1 0-1,7-4 1,-8 5-8,1 0 0,1 1 0,-1 0 0,0-1 0,0 1-1,8 0 1,-10 1 11,0-1-1,0 1 1,0 0-1,0 1 1,0-1 0,0 0-1,-1 1 1,1-1-1,0 1 1,0-1-1,0 1 1,0 0-1,0 0 1,-1 0-1,1 0 1,0 0-1,2 2 1,3 5-13,0 0 0,0 1-1,-1-1 1,-1 1 0,1 0 0,4 13 0,21 62-16,-8-20 31,7 15 103,-22-66 323,-7-13-379,-1 0 1,0 0 0,0 0 0,0 1-1,0-1 1,0 0 0,1 0 0,-1 1 0,0-1-1,0 0 1,0 0 0,0 0 0,1 0-1,-1 1 1,0-1 0,0 0 0,1 0 0,-1 0-1,0 0 1,0 0 0,1 0 0,-1 0-1,0 0 1,0 1 0,1-1 0,-1 0 0,0 0-1,0 0 1,1 0 0,-1 0 0,0-1-1,0 1 1,1 0 0,-1 0 0,0 0 0,0 0-1,1 0 1,-1 0 0,0 0 0,0 0-1,1-1 1,-1 1 0,0 0 0,0 0-1,0 0 1,1 0 0,-1-1 0,0 1 0,0 0-1,0 0 1,0 0 0,1-1 0,-1 1-1,0 0 1,0 0 0,0-1 0,20-73 191,1 20-148,-17 43-69,27-59 100,-17 43-100,1 0-1,2 1 1,0 2-1,23-27 1,-39 50-28,1 0 1,-1 0-1,0 0 1,1-1-1,-1 1 1,0 0-1,1 1 1,-1-1 0,1 0-1,0 0 1,-1 1-1,1-1 1,0 0-1,-1 1 1,1 0-1,0-1 1,0 1 0,-1 0-1,1 0 1,0 0-1,0 0 1,-1 0-1,1 1 1,0-1 0,-1 0-1,1 1 1,0 0-1,-1-1 1,1 1-1,0 0 1,1 1-1,11 6 5,-1 0-1,-1 1 0,14 12 0,-11-8 0,86 77-69,-96-86 70,22 24-369,0 0-1,-2 2 1,-2 0 0,31 51 0,-51-75 114,0-1-87,0 0-1,0 1 1,0-1 0,-1 1 0,3 9-1,-2-4-414,-1-4 162,-1-1-1,1 1 1,-1-1 0,0 1 0,-1-1 0,0 8 0,0 1-1023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1235 433 3344,'0'-98'2343,"0"97"-2338,0-1-1,-1 0 0,1 1 1,-1-1-1,0 1 1,0-1-1,1 1 0,-1 0 1,0-1-1,0 1 1,0 0-1,0-1 0,-1 1 1,-1-1-1,2 0-1,-1 0 0,0 1 0,1-1 0,-1 0 0,1 0 0,-2-3 0,2 2 0,-1-1 1,0 0-1,-1 1 0,1 0 1,-1 0-1,1 0 0,-1 0 1,0 0-1,0 0 0,0 1 1,0-1-1,-1 1 0,-4-3 1,3 2-7,1 0 1,-1-1 0,1 1 0,0-1 0,0 0-1,-3-5 1,-5-3 34,5 4-55,-11-16 0,14 19 16,1-1-1,-2 1 1,1-1-1,-1 1 1,0 1-1,-10-9 1,3 6 7,-1 1 1,0 0 0,-18-6-1,-23-10 39,-43-21 85,78 36-138,-1 0 0,0 2 0,-29-4 0,-196-1 155,226 10-93,-63 0 146,80 0-193,0 0 0,0 0 0,-1 0 1,1 1-1,0-1 0,0 1 0,0 0 1,-2 0-1,-3 2-8,4-2 4,-1 0 0,1 1 1,0 0-1,0-1 0,0 1 1,0 0-1,0 0 0,-3 4 0,-20 22 148,17-17-29,-114 125 590,109-120-665,-5 4 4,1 1 0,0 0 0,-22 39 0,32-44 18,0 0 0,1 0 0,1 1 0,-8 29 0,10-22-20,0 0 0,2 1 0,0 26 0,2-45-26,0-1 0,0-1 0,0 1 0,0-1 0,1 1 1,-1-1-1,1 1 0,0-1 0,0 1 0,1-1 0,-1 0 0,4 6 0,32 57 105,-23-42-99,-2-3 9,2-1 0,23 28 1,36 30 1,-58-65 3,0-1 0,2 0 0,0-1 0,0 0 0,1-2 0,0 0 0,32 12 0,-32-15 38,0-1 1,0 0-1,0-2 1,0 0-1,1-1 1,23 1 0,-22-4-55,-3 1 11,34-4-1,-29 1-19,46-8-8,-56 7-5,0-1 0,18-8 0,3-1 22,3 0 15,37-14 92,-54 18-69,-1-1 0,0-1 0,0 0 0,27-24 1,-26 19 85,-1-1 0,17-19 1,-22 19 26,0 0 0,-1-1 0,0 0 0,-2-1 1,12-26-1,-9 11 243,-1 0 0,9-44 0,-17 55-244,-1 0-1,0 0 1,-3-41-1,0 38-166,0 20-3,-1 0 0,0 0 0,0 0 0,-1 0-1,1 1 1,-1-1 0,-3-6 0,-20-35-122,21 40 87,-1-1-27,-1-4-196,0 1 0,-1 0-1,-1 0 1,0 1 0,-13-14 0,13 16-315,-1 1-1,1 0 1,-13-8 0,17 12 130,-1 1 0,1 0 0,-1-1 0,1 2 0,-1-1 0,0 1 0,0-1 0,0 1-1,0 1 1,-8-2 0,-6 2-1416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0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259 933 5256,'-106'82'857,"-40"23"1913,140-99-2668,9-4 29,7-4-29,33-11 52,54-22 1,-47 15-77,152-54 149,160-57-87,105-38-16,-5 5-72,-235 81-34,93-36-1,-157 58-20,-91 33 31,201-77 417,-191 72 628,-66 26-785,-6 4-26,0-1 0,-1 0 0,0-1 1,0 0-1,11-8 0,-19 13-238,0-1 0,-1 0 0,1 0 0,0 1 0,-1-1 0,1 0 0,0 0 0,-1 0-1,1 0 1,-1 0 0,1 0 0,-1 0 0,0 0 0,1 0 0,-1 0 0,0 0 0,0 0 0,0 0 0,1 0-1,-1 0 1,0 0 0,0 0 0,-1 0 0,1-1 0,0-4 47,0 5-59,-1 0-1,1 0 1,-1 0 0,1 0-1,-1 0 1,1 0 0,-1 0 0,0 0-1,1 0 1,-1 0 0,0 1-1,0-1 1,0 0 0,1 0-1,-1 1 1,0-1 0,0 1-1,0-1 1,0 1 0,-1-1 0,-3-1-3942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2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63 2020,'0'-2'135,"0"-1"0,0 1 0,-1 0 0,1 0 0,0-1 0,-1 1 0,0 0 0,0 0 0,1 0 0,-1 0 0,0 0 0,-1 0 0,0-2 0,-2-1 517,0 1 0,0 0 1,-8-7-1,6 7-15,5 2-544,16 1-6738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40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1187 1016,'19'-5'0,"63"-9"-4,138-4 94,-212 18-88,254-8 231,-53 6-155,49 2-63,-18 10-19,-92 0-3,288 8 29,-126-13-19,-210-5 6,174-2-31,75-16 26,41-15 34,42-11-22,-295 28 1,329-37 4,182-19-59,-436 48 34,149-20 17,-167 18-3,-162 21-7,228-35-16,100-28 6,134-41-130,-183 34-173,-252 60 237,298-79-427,-328 85 465,189-61-168,-76 15 166,-102 36 57,64-41 1,-92 52-17,16-10 5,0-2 0,42-39 1,-51 40-33,-1 0 1,18-26 0,-7 1-40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50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58 1412,'-1'0'10,"1"0"-1,0-1 1,-1 1-1,1 0 1,0 0-1,-1 0 1,1 0 0,0-1-1,0 1 1,-1 0-1,1 0 1,0 0-1,0-1 1,-1 1 0,1 0-1,0-1 1,0 1-1,0 0 1,-1 0-1,1-1 1,0 1-1,0 0 1,0-1 0,0 1-1,0 0 1,0-1-1,-3-14 731,1 6 53,1 4-529,1 3-122,0 0-1,0 0 1,-1 1 0,1-1 0,-1 0-1,0 0 1,1 0 0,-2-1-1,1 2-129,1 1 0,-1 0 0,0-1 0,0 1 0,1 0 0,-1 0 0,0-1 0,1 1 0,-1 0 0,0 0 0,0 0 0,0 0 0,1 0 0,-1 0 0,0 0 0,0 0 0,1 0 0,-2 1 0,0-1 1128,12 0-5719,3 0 3744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4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1304,'17'20'0,"-3"-3"12,13 17-4,-15-18-8,-1 0-12,0-2 20,1 2-16,14 14 8,-11-13 8,3-1-8,4 1-16,2 1-76,6 1-248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5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2404,'61'35'0,"-6"-1"20,42 23 24,-17-11-16,-13-11-48,-38-19-256,0-3-368,-2-2 4</inkml:trace>
  <inkml:trace contextRef="#ctx0" brushRef="#br0" timeOffset="1">1112 211 7709,'12'0'-44,"5"0"-252,-11 0-112,1 0-516,25 0-3873</inkml:trace>
  <inkml:trace contextRef="#ctx0" brushRef="#br0" timeOffset="2">1913 216 4668,'36'8'28,"-3"2"28,-4-1 28,-3 0 88,19 8 160,-25-8-207,3 0-93,-1 0-225,70 19-3363,-56-22 2372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6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125 114 7853,'-109'-106'4785,"100"99"-4731,9 7-58,0 0 1,0-1 0,0 1-1,0 0 1,0 0-1,-1 0 1,1 0-1,0 0 1,0 0 0,0 0-1,0 0 1,0 0-1,-1 0 1,1 0 0,0 0-1,0 0 1,0 0-1,0 0 1,0 0-1,-1 1 1,1-1 0,0 0-1,0 0 1,0 0-1,0 0 1,0 0 0,0 0-1,0 0 1,-1 0-1,1 0 1,0 0-1,0 1 1,0-1 0,0 0-1,-1 2-14,1 0 0,-1 0 0,1 0 0,0 0 0,0 0 0,0 0 0,0 2 0,0 0 66,0 75 371,0-48-245,0 23 183,2 0-1,10 56 1,41 249 113,20 145 2,-49-278-472,-14-131-10,1 12-35,-6-76-104,1 7-470,-5-14-5348,-1-68-242,0 22 4715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7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84 225 8985,'-3'-22'121,"0"0"1,1-44 0,2 46-39,0 17-81,0 0 1,1 0-1,-1 0 1,0 1-1,1-1 1,0 0-1,0 1 0,0-1 1,0 1-1,0-1 1,0 1-1,1-1 1,-1 1-1,1 0 1,-1-1-1,1 1 1,0 0-1,0 0 0,0 0 1,0 1-1,0-1 1,1 0-1,-1 1 1,4-2-1,3-1 10,1 0-1,0 1 1,-1 0-1,20-3 1,-19 4-2,32-4 179,1 1 0,77 2 1,-92 3-68,46 0 488,137 18 1,-207-17-591,247 32 2070,-183-23-1209,14 0 517,-82-10-1396,1 0 1,-1 0-1,0 0 0,1 0 1,-1 0-1,0 0 0,1 1 0,-1-1 1,0 0-1,1 0 0,-1 0 1,0 1-1,0-1 0,1 0 0,-1 0 1,0 1-1,0-1 0,1 0 1,-1 1-1,0-1 0,0 0 0,0 0 1,0 1-1,1-1 0,-1 1 1,0-1-1,0 0 0,0 1 1,0 13-129,0-7 118,0 10 45,2 0 0,0 0 0,6 25 0,0-4 17,42 223 70,33 157-43,-20 29-76,-52-295 27,-8-110 63,-5 72 1,1-106-52,1-1 0,-1 1 0,-1-1 0,0 1 0,0-1 0,0 0 0,-1 0 0,0 0 1,0 0-1,0 0 0,-1-1 0,0 1 0,-1-1 0,1 0 0,-1-1 0,-10 10 1,10-11-22,0 0 0,0-1 0,-1 1 1,1-2-1,-1 1 0,-9 3 0,-93 29 127,91-31-138,0 0 0,-1-2 0,-18 2 0,-168 1-14,50-12-184,-12-12-441,152 17 547,-218-27-1756,16 0-3385,156 21 2070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0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610 1761 7945,'0'0'-2,"-2"0"257,1 1 0,-1-1 0,0 0 0,0 0 0,1 0 0,-1-1 0,0 1 0,0 0 0,1-1 0,-1 1 0,0-1 0,1 0 0,-1 1 0,1-1 0,-1 0 0,1 0 0,-1 0 0,-1-1 0,1 0 196,-3-2-15,1 0 0,0 1-1,0-1 1,1-1 0,-1 1-1,1 0 1,0-1 0,0 0-1,1 0 1,-1 0 0,1 0-1,-2-6 1,-11-79 413,13 77-785,-45-311 170,46 316-238,-42-404-258,36 181 268,7-151 1863,4 275-1255,-2 58-576,0 8 92,1 12-3605,-3 38-20,0-1 3206,-1 0-1,1 0 1,-2 0-1,1 0 1,-1 0-1,0 0 0,-1-1 1,1 1-1,-7 11 1,-9 10-1901,-30 37 0,18-29 407,-46 42-1,-35 22 1189,78-73 1002,25-20 427,-2 0-1,1-1 1,-1-1 0,-12 8-1,19-13-591,2 0 273,-1 0 0,0-1 0,0 1 0,0 0 1,0-1-1,0 1 0,0-1 0,0 0 0,0 0 0,-3 0 0,5 0-447,0 0-1,-1-1 0,1 1 0,0-1 1,0 1-1,0-1 0,-1 1 0,1-1 0,0 1 1,0-1-1,0 1 0,0-1 0,0 1 1,0-1-1,0 1 0,0-1 0,0 1 1,0-1-1,0 0 0,0 0 87,0-3-19,0 1-97,0 1 0,0-1 0,1 0-1,-1 1 1,0-1 0,1 1 0,-1-1 0,1 1 0,0-1 0,0 1 0,0-1 0,0 1 0,1 0 0,1-4 0,12-18 29,37-44 1,-11 26 38,44-33 142,-57 51-113,1 2 0,35-21-1,-63 42-131,72-42 21,-72 42-41,1 0-1,-1 1 0,0-1 1,0 1-1,0-1 0,0 1 1,1 0-1,-1-1 0,0 1 1,0 0-1,1 0 0,-1 0 1,0 0-1,1 0 1,-1 0-1,0 0 0,0 0 1,1 1-1,-1-1 0,0 0 1,0 1-1,0-1 0,1 1 1,1 0-1,-1 2-57,1-1 0,0 1-1,-1 0 1,1-1 0,-1 1 0,3 6 0,3 2-109,34 52-1318,-31-45 1055,21 39-2238,25 61 0,-45-91 1576,16 32-1648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7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10333,'0'0'-8,"0"1"0,1-1-1,-1 0 1,1 0 0,-1 0 0,0 1 0,1-1 0,-1 0-1,0 0 1,1 1 0,-1-1 0,0 0 0,1 1 0,-1-1-1,0 0 1,0 1 0,1-1 0,-1 1 0,0-1-1,0 0 1,0 1 0,0-1 0,1 1 0,-1-1 0,0 1-1,0-1 1,0 1 0,1 13-124,0 18 366,-3 54 1182,-10 143 1103,-6 127-1359,14-261-1064,-31 462 44,17-390-132,-9 12-1092,24-173-317,-5-16-7299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5833,'0'0'2840,"2"0"-3032,99 7 290,-73-4-82,115 4-14,-93-6 4,98 3 4,67 5-28,-197-8 20,103 8-10,115 17 11,-7-10 384,-225-16 109,-3 0-448,-1 0-1,0 0 0,0 0 1,0 0-1,0 0 1,0 0-1,0 0 0,0 0 1,0 0-1,0 0 0,0 0 1,1 0-1,-1 0 0,0 0 1,0 0-1,0 0 0,0 0 1,0 0-1,0 0 0,0 0 1,0 0-1,0 0 0,1 0 1,-1 0-1,0 0 0,0 0 1,0 0-1,0 0 1,0 0-1,0 0 0,0 0 1,0 0-1,0 0 0,0 0 1,0 0-1,0 0 0,1 0 1,-1 0-1,0-1 0,0 1 1,0 0-1,0 0 0,0 0 1,0 0-1,0 0 0,0 0 1,0 0-1,0 0 1,0 0-1,0-1 0,0 1 1,0 0-1,0 0 0,0 0 1,0 0-1,0 0 0,0 0 1,0 0-1,0 0 0,0-1 1,0-1-573,0 1 489,-1-8 13,-3 7-205,1 0 1,0 1-1,-1-1 1,-5-1 0,4 2-1189,0 0 0,1 0 0,-1 0 0,-7 1 1,3 0-311,0 0 560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8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471 157 11321,'-3'-27'266,"0"6"61,2-44 610,1 64-939,0 0 0,0 0 0,0 1 0,0-1 0,0 0 0,0 1 0,1-1 0,-1 0 0,0 0 0,1 1 0,-1-1 0,0 0 0,1 1 1,-1-1-1,1 1 0,-1-1 0,1 0 0,-1 1 0,1-1 0,-1 1 0,1-1 0,0 1 0,-1 0 0,1-1 0,0 1 0,-1 0 1,2-1-1,4-1-7,0 0 1,0 1-1,7-1 1,-8 1 5,162-15-7,117 14 122,-211 2 8,332 0 2344,-304 0-1272,-92 2-1263,-8 4-39,-1-4 129,0 107 58,0 152 62,0-63-126,18 97 9,-16-273-17,100 625 39,-57-450-66,-34-146 224,-2 1 1,3 57 0,-12-108-175,0 0 0,0 1 0,0-1-1,0 0 1,0 1 0,0-1 0,-1 0 0,1 0 0,0 1-1,-1-1 1,1 0 0,-1 0 0,1 1 0,-1-1-1,1 0 1,-1 0 0,0 0 0,0 0 0,0 0-1,0 0 1,1 0 0,-1 0 0,0 0 0,-1 0-1,1-1 1,0 1 0,0 0 0,-2 0 0,-2 1 35,0-1-1,1 0 1,-1-1 0,0 1 0,0-1 0,-6 0 0,4 0-13,-13 0 75,-65-3 174,-222-35-51,-203-35-294,2 17-5717,316 46-2843,129 9 5454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1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183 935 4028,'0'8'395,"1"-6"-250,-1 1 0,0-1 0,0 1 0,0-1 0,-1 1 0,1-1-1,-1 1 1,1-1 0,-1 0 0,0 1 0,0-1 0,0 0 0,0 1 0,-2 2 0,-6 8 399,-2 5 1227,-2-1 0,-19 22 0,32-39-1646,-1 0 0,1 1 0,-1-1 0,1 1 0,-1-1 0,1 0 0,-1 0 0,1 1 0,-1-1 0,0 0 0,1 0 0,-1 0 0,0 1 0,1-1 0,-2 0 0,-4 0 3689,6-16-1775,-6-96 717,6 19-2761,1 42-22,7-58 0,54-220-236,-27 188 348,18-35 53,-48 166-194,-4 8-50,0 1-1,0 0 1,-1 0 0,1-1 0,-1 1 0,1 0 0,-1 0-1,1-1 1,-1-1 0,1 11-5141,-1-6 5139,0 1 0,0-1-1,0 1 1,0-1 0,0 1 0,0-1-1,-1 1 1,1-1 0,-2 3 0,2-4 91,-8 21-470,-1-1 0,-1 0 0,-1-1 0,-1 0 0,-22 29 0,30-44 449,-50 55-162,43-49 396,-2 1 1,1-2-1,-1 0 1,-24 14 0,37-23-146,-1-1 1,1 0 0,-1 0-1,1 1 1,-1-1 0,1 0-1,-1 0 1,1 1 0,-1-1-1,1 0 1,-1 0 0,1 0-1,-1 0 1,1 0 0,-1 0-1,1 0 1,-1 0 0,1 0-1,-1 0 1,1 0 0,-1 0-1,1 0 1,-1-1 0,1 1-1,-1 0 1,1 0 0,-1 0-1,1-1 1,-1 1 0,1 0-1,-1-1 1,1 1 0,0 0-1,-1-1 1,1 0 0,-1-1 43,0 0 1,0 0-1,1 0 1,-1 0 0,1 0-1,0 0 1,-1-4-1,1 1 11,-4-103 1561,4 104-1609,0-1 1,0 1-1,1 0 0,-1-1 0,1 1 0,0 0 0,1-1 1,-1 1-1,1 0 0,-1 0 0,1 0 0,4-6 0,8-16 229,-8 14-262,1 0-1,0-1 1,1 2 0,0-1-1,1 1 1,0 1 0,1 0-1,12-10 1,-21 19-37,0 0 0,1 0-1,-1 0 1,0 1 0,1-1 0,-1 0 0,1 1-1,-1-1 1,1 1 0,0-1 0,-1 1-1,1 0 1,-1 0 0,1 0 0,0 0 0,-1 0-1,1 0 1,-1 0 0,1 0 0,-1 1-1,1-1 1,0 1 0,-1-1 0,1 1 0,-1-1-1,0 1 1,1 0 0,-1 0 0,1 0-1,1 2 1,4 2-54,-1 1 0,0 1-1,0-1 1,7 12 0,-8-11 3,12 19-438,-1 2 0,-1-1-1,13 34 1,-8-8-2610,-3 0 1,17 84-1,-13-41-1556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2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42 8493,'-8'0'-12,"2"-11"8,-2 2-112,2-6-1104,6 8-541,8 7-1935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2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10325,'0'0'388,"0"-12"-8,0 2 12,0-11-220,0 4-1844,11 17-5657</inkml:trace>
  <inkml:trace contextRef="#ctx0" brushRef="#br0" timeOffset="1">875 138 12217,'-12'-31'1272,"1"13"-456,5 1-192,-3 0-352,0 3-220,1-2-628,8-3-2292,0 13-992,32 6-2609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3.0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9261,'6'0'1732,"-6"-8"512,8 8-6716,-8 7 3372,11-2-2217,-5-5 1501,1 0 380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3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243 233 9621,'0'-31'2361,"0"23"-1491,0 20-1034,0-7 165,0 0 0,0 0-1,-1 0 1,0 0-1,0-1 1,0 1 0,-1 0-1,-1 4 1,-6 17 26,-29 145 184,17-66-57,-24 65 12,27-109-142,-5 19-13,-20 70 125,17-48-48,17-59 156,7-69-4563,2-33 906,0-62 1065,1 111 2331,-1 0 1,1 0-1,5-19 1,15-34 568,-14 43-246,53-137 2238,50-134 1539,-44 97 553,-25 81-2589,-38 106-1943,-1 2-41,0 0 1,0 1-1,5-10 0,-6 13-62,0-1 0,1 1 0,-1 0 0,0 0 0,1 0 0,-1 0 1,1 0-1,-1 0 0,1 0 0,-1 0 0,1 0 0,0 1 1,2-2-1,13-1-59,1 1 0,-1 0 1,1 1-1,0 1 0,22 2 1,18 7-127,45 8-154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7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39 3820,'0'-38'4462,"0"38"-4545,0 1-52,0 23 287,-5 38 0,-1-10 165,-5 88 103,4 35-224,2-73-85,-12 165 199,10-207-264,6-53-29,0 1 44,0 0 1,-1 0 0,0-1 0,-4 13 0,6-19 134,0-8-1495,0-19-3658,0 13 3027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08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62 389 5901,'-10'-24'560,"2"0"1,0-1-1,2 0 1,0 0 0,2-1-1,1 0 1,1-28 0,2 51-564,0-1-1,1 1 1,-1 0 0,1 0 0,0 0 0,0 0 0,0 0 0,1 0 0,-1 0 0,1 0 0,0 0 0,3-4 0,3-2-17,-1 1 1,10-9 0,-11 12 19,3-2-7,0-1-1,1 2 1,-1-1-1,1 1 1,1 1-1,-1 0 1,1 0-1,0 1 1,0 1-1,12-3 1,4 1-6,0 1 0,46-1 1,27 5-8,-80 0 0,0 1 0,33 7 0,-41-5-4,0 0 0,13 6 0,-13-5 6,-8-3 10,-1 0 0,0 0 0,0 0 0,1 1 0,-1-1 0,0 1 0,0-1 0,0 1 0,0 0 0,-1 0 0,1 1 0,2 2 0,-5-4-8,1 0 0,-1 0 0,0 0 0,1 0 0,-1 0 0,0 0 0,0 1 0,0-1 0,0 0-1,0 0 1,0 0 0,-1 2 0,1 1 13,0 3 9,-1 8 88,2-1-1,0 0 0,5 29 0,28 97 442,25 70-236,-59-208-296,18 56 54,23 85 83,-9-12-33,3 36 33,-18-54-51,-12-78-62,2 50 36,-4-36 1837,-4-49-1808,1 1 1,0-1-1,0 0 1,0 0-1,0 0 1,0 0-1,0 1 1,0-1-1,0 0 1,0 0-1,-1 0 1,1 0-1,0 1 1,0-1-1,0 0 1,0 0 0,-1 0-1,1 0 1,0 0-1,0 0 1,0 0-1,0 1 1,-1-1-1,1 0 1,0 0-1,0 0 1,0 0-1,-1 0 1,1 0-1,0 0 1,0 0-1,-1 0 1,-12 0-520,2 0 621,-221 0-396,87 5 188,71-4 33,3-1 3,-44 4-15,-91-4 189,205-2-185,0 0 0,1-1 0,0 1 0,-1 0 0,1 0-1,0 0 1,0-1 0,1-2 0,-1 1-26,0 1 11,0 1 0,1-1 0,-1 0 0,1 0 0,-1 0 0,1 0 0,0 1 0,0-1 0,1 0 0,-1 1 0,1-1 0,1-2 0,6-10-85,-5 7-29,3-6-991,-2 6-3194,6 8-5102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0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156 1248 5825,'0'0'4584,"0"-1"-4171,0-3-96,1-4 34,-1 1 0,-1-1 0,1 1 0,-1-1 1,-1 1-1,-3-14 0,0 7-101,1 0 0,-4-22 0,5 21-136,-10-44 172,-23-117-480,9 9-85,-9-110 319,20-131 1395,16 398-1433,0 9-14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0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100 340 4060,'-8'3'109,"1"-1"288,0 0 0,0 0 0,-1 0-1,1-1 1,-10 0 0,10-1 59,5 0-182,1 1 0,-1-1 0,0-1 0,0 1 0,0 0 0,0 0 0,-2-1 0,3 0-172,0 1 0,0-1 0,1 1 0,-1-1 0,1 1 0,-1-1 1,0 1-1,1-1 0,-1 0 0,1 1 0,-1-1 0,1 0 0,0 0 0,-1 1 0,1-1 0,0 0 0,-1 0 0,1 1 0,0-1 1,0 0-1,-1-1 0,0-5 172,0 0 0,0 0 1,1 0-1,-1 0 0,1 0 1,1 0-1,0-1 0,0 1 1,0 0-1,0 1 0,1-1 1,1 0-1,-1 0 0,6-10 1,2-1-211,1-1 1,1 2 0,16-19-1,-15 20-63,1 1-1,0 0 0,24-17 0,-29 25-2,0 0 0,0 1 1,1 0-1,0 1 0,0 0 1,0 0-1,18-4 0,-24 8 11,0 1 0,0-1 0,0 0 0,0 1 0,0 0 0,0 0-1,0 0 1,0 1 0,0 0 0,3 0 0,-2 1 1,-1 0-1,0 0 0,0 0 1,-1 0-1,1 1 1,0-1-1,-1 1 0,1 0 1,5 6-1,-2-2 6,19 21-528,37 48 1,-46-53-591,0 1 0,-2 1 0,0 0 0,11 29 1,-20-39 191,-2-1 0,0 1 0,0 0 1,1 22-1,-5-35 819,2 41-2026,-2-6 538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3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58 6477,'-4'-7'737,"-1"0"0,0 0 0,0 0 0,-10-8 0,3 1 179,15 14-915,-1 0 1,1 1-1,0 0 0,0 0 1,-1-1-1,1 2 1,0-1-1,-1 0 1,1 0-1,-1 1 1,4 2-1,3 2 1,0-2 4,-1 1-1,1-1 1,12 3 0,182 67-79,-187-68 54,-1 1 0,25 14 0,-36-18 27,1 1-1,-1-1 1,1 1-1,-1 0 1,0 0 0,0 0-1,-1 1 1,1 0 0,2 5-1,-5-8 31,0 0-1,0 0 0,0 1 1,-1-1-1,1 0 0,-1 0 1,1 0-1,-1 1 0,0-1 1,0 0-1,0 1 0,0-1 1,0 0-1,-1 0 1,1 1-1,-1-1 0,1 0 1,-1 0-1,0 0 0,0 1 1,0-1-1,-2 3 0,-2 2 25,1 0-1,-1-1 1,-1 0-1,1 0 0,-9 7 1,-22 15-27,-65 38 0,33-30-586,17-9-1367,35-19 871,4-2-1592,-17 12 0,22-13 873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5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9545,'0'57'827,"6"53"522,-3-81-1064,42 329 1534,0-66-1085,-33-212-633,34 253 98,-46-333-199,24 223 32,-10 72 56,-14-202-543,0-143-10635,0 26 9008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6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2 389 7325,'-1'-35'92,"0"21"-9,1 0 0,0 0 0,1 0 0,1 0 0,0 0 0,7-26 0,-6 31-31,0 0-7,-1 1-1,2 0 0,-1 0 1,1 0-1,0 0 1,1 1-1,8-11 0,-7 12-12,1-1 0,0 1 0,0 0 0,1 1 0,0-1 0,0 2 0,0-1 0,12-4 0,6-1 65,31-8-1,-51 17-82,43-11 194,1 3 0,74-5 0,-100 11-125,211-11 933,-187 13-773,69-1 513,68-3 2547,-151 2-1602,-34 3-1580,0 6-199,0 6 93,0 1-1,1-1 1,1 0 0,0 1-1,7 22 1,50 194 49,-10-47-62,22 76 86,22 117-103,-84-333 10,25 130-5,-31-157 7,5 31 35,4 72 0,-11-12 138,-1-95-126,1-7 0,-1 1 0,0 0 0,-1-1 0,1 1-1,-1-1 1,-1 7 0,1-9-25,0 0-1,0 0 0,-1 0 1,1 0-1,0 0 1,-1 0-1,1-1 1,-1 1-1,1 0 1,-1-1-1,0 1 1,0-1-1,0 0 1,1 0-1,-1 0 1,0 0-1,-3 1 1,-6 3 15,-1-2 0,1 0 0,-1 0 1,-23 2-1,-55-1-31,-186-11-92,267 7 88,-146-11-75,35 4-112,56 4 25,-162-8-671,19 1-1791,85 4-2752,95 5 2717,5 0 159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9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1364 6189,'-2'-3'13004,"1"-3"-8977,1-10-6389,0 11 3778,0-159-534,1 121-895,-11-195-47,-13 10-110,-6-73 116,15 142 409,4-18-266,10 159 81,-1 13-1689,0 13-4971,1-7 6444,0-1 0,0 1 0,0 0 0,-1 0 0,1 0 1,0-1-1,-1 1 0,1 0 0,-2 1 0,1 1-131,0-1 10,0 0 0,0-1-1,0 1 1,0 0 0,0 0 0,0-1-1,0 1 1,-3 2 0,-7 9-1224,-62 79-7031,55-71 6760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4:59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31 489 7545,'-4'5'164,"2"-2"587,-1 1 0,0-1-1,0 0 1,0 0 0,-9 3 3027,12-6-3698,0 0-1,0 0 1,0 0 0,0 0-1,0-1 1,0 1 0,0 0-1,0 0 1,0 0 0,0 0-1,0 0 1,0 0 0,0 0-1,0-1 1,0-6-599,0 6 883,0-1-342,0 0 1,0 0 0,1 0-1,-1 0 1,1 1 0,-1-1-1,1 0 1,0 0-1,0 0 1,-1 0 0,1 1-1,1-1 1,-1 0-1,0 1 1,2-3 0,-1 1-4,62-86 576,7-6 119,-32 44-417,2 2 1,67-62-1,-98 102-290,2-3-38,0 1-1,1 1 0,25-17 1,-35 26 3,-1 0 1,1 0 0,-1 0-1,1 0 1,0 0 0,-1 1-1,1-1 1,0 1 0,-1 0-1,1 0 1,0 0-1,0 0 1,-1 0 0,1 1-1,0-1 1,-1 1 0,1 0-1,-1-1 1,1 1 0,0 0-1,-1 1 1,4 1 0,3 3-155,0 0 1,-1 1 0,1 0 0,8 11 0,6 9-932,-1 0 0,-2 1 0,31 57 0,-27-37-2481,32 92 1,-52-127 2943,15 37-1654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3.9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40 3868,'-3'0'103,"-1"0"-1,1-1 0,0 0 0,-1 0 0,1 0 1,0 0-1,0 0 0,0-1 0,0 1 0,0-1 1,-4-3-1,-15-7 635,14 7-577,8 5-161,0-1 0,0 1 1,0 0-1,0 0 0,0 0 0,0 0 1,0 0-1,0 0 0,0-1 0,0 1 0,0 0 1,0 0-1,0 0 0,0 0 0,0 0 1,0 0-1,0 0 0,0 0 0,0-1 0,0 1 1,0 0-1,1 0 0,-1 0 0,0 0 1,0 0-1,0 0 0,0 0 0,0 0 0,0 0 1,0 0-1,0 0 0,1 0 0,-1 0 1,0 0-1,0 0 0,0 0 0,0-1 0,0 1 1,18-2-42,53 2 127,108 2 104,-23 18-12,-120-13-137,3-1 1,6 2 32,81 24 1,-111-28-59,21 8 49,0 1 0,43 21 1,-58-23-25,-1 2 0,0 0 0,-1 1 0,33 30 0,-40-33-18,-2 1 1,14 18-1,43 72 81,-58-88-86,-2 1 0,11 25-1,1 14 13,15 65 0,-30-98 19,-1 0 0,0 0 0,-2 30 0,-1-29 2,1-2 20,0 0 1,-2 0-1,-1-1 1,0 1 0,-6 23-1,4-29-31,-21 73 107,-22 50-40,-53 134 274,28-80 104,-11-3-144,39-90-221,-35 81 121,38-78-8,-44 149-22,14 0-38,48-164-98,18-62-50,-22 163 78,18-12-58,8-140-45,3 68 40,0-88-32,1 0-1,5 15 1,-1-3 9,2 6 23,1 0 0,24 53-1,-21-59-9,1-1-1,1 0 1,2-2-1,0 0 1,30 32-1,99 92 93,-95-98-81,9 5-19,80 59-1,36 2 51,-139-96-48,0-1 1,1-3 0,73 23-1,30-1 39,151 17-39,-282-53-21,152 18 22,105 0-79,-254-19 56,163 4 33,116-5-80,-104-6 59,-7 4-20,-95 3 24,30-1 15,-60 0 2636,-56-1-2633,1 1 1,-1 0-1,0 0 0,0-1 1,1 1-1,-1 0 0,0-1 0,0 1 1,1 0-1,-1-1 0,0 1 1,0 0-1,0-1 0,1 1 1,-1 0-1,0-1 0,0 1 1,0-1-1,0 1 0,0 0 1,0-1-1,0 1 0,0-1 1,0 0-1,0-12-35,0 11 32,0 2-33,1 0 1,-1-1-1,0 1 1,0 0-1,0 0 1,0-1-1,0 1 1,0 0 0,0-1-1,0 1 1,0 0-1,0-1 1,0 1-1,-1 0 1,1 0-1,0-1 1,0 1-1,0 0 1,0-1-1,0 1 1,0 0-1,-1 0 1,1-1 0,0 1-1,0 0 1,0 0-1,-1 0 1,1-1-1,0 1 1,0 0-1,-1 0 1,1 0-1,0 0 1,0-1-1,-1 1 1,1 0-1,0 0 1,-1 0 0,1 0-1,0 0 1,0 0 0,-1 0-1,1 0 1,0 0 0,0 0 0,0 0-1,0 0 1,-1 0 0,1 0-1,0-1 1,0 1 0,0 0 0,0 0-1,0 0 1,-1 0 0,1 0-1,0 0 1,0 0 0,0-1 0,0 1-1,0 0 1,0 0 0,0 0-1,0 0 1,0 0 0,-1-1 0,1 1-1,0 0 1,0 0 0,0 0-1,0 0 1,0-1 0,0 1 0,0 0-1,0 0 1,0 0 0,0-1-1,-2-3 10,2 3-10,-1 1 1,1 0 0,0 0-1,-1-1 1,1 1-1,0 0 1,0-1-1,0 1 1,-1-1-1,1 1 1,0 0-1,0-1 1,0 1-1,0-1 1,0 1 0,-1 0-1,1-1 1,0 1-1,0-1 1,-13-9-311,10 7-110,0 0 1,1 1-1,-1 0 1,0 0-1,0 0 1,-1 0-1,1 0 0,0 1 1,-5-2-1,-10-6-4454,13 6 2814,-3 0 179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4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14 8701,'-43'-14'1865,"43"14"-1842,2 2 50,27 17 141,40 20-1,-18-14-168,-25-13 24,0 1 0,-1 1 0,40 29 0,-63-41-20,0-1-1,-1 1 0,1-1 1,0 1-1,-1 0 0,1-1 1,-1 1-1,1 0 0,-1 0 0,0 0 1,0 0-1,0 0 0,0 0 1,0 0-1,0 1 0,-1-1 1,1 0-1,-1 1 0,1 3 0,-1-5-36,0 0 0,0 0 0,0 0 0,0 0 0,0 0 0,0-1 0,-1 1-1,1 0 1,0 0 0,-1 0 0,1 0 0,0 0 0,-1-1 0,1 1-1,-1 0 1,0 0 0,1-1 0,-1 1 0,0 0 0,-9 8 6,-1 0 0,0-1 1,0 0-1,0-1 0,-1 0 1,-15 6-1,-87 30-1084,-28-4-2340,119-34 2702,-99 21-3878,70-18 2878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5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69 7265,'-12'-21'376,"8"13"261,0 0 0,-1 1 0,-9-13 0,8 15-654,5 12-195,1-4 256,0-1-44,0 0 0,0 0 0,1 0 1,-1 0-1,0 0 0,1 0 0,0 0 0,-1 0 0,1 0 0,2 3 0,4 9 37,47 145 175,-41-108-69,-2 1-1,6 68 1,-15-29 1102,-2-86 1990,0-8-2992,0-15-170,0 3-61,0 0 0,2-15 0,-1 24-24,1 0-1,-1 0 0,1 1 0,0-1 0,0 0 0,1 1 0,0 0 1,5-9-1,-6 11 2,-1 1 0,1-1 0,0 0 0,0 1 0,1 0 0,-1-1 0,0 1 0,1 0 0,0 0 0,-1 0 0,1 1 0,0-1 0,0 1 0,0-1 0,0 1 0,0 0 0,0 0 0,0 0 0,0 0 0,0 1 0,1 0 0,5-1 0,-8 1 7,0 0 1,0 1-1,1-1 0,-1 0 1,0 1-1,0-1 0,0 0 1,1 1-1,-1 0 0,0-1 1,0 1-1,0-1 0,0 1 1,0 0-1,0 0 0,0 0 1,0 0-1,0 0 0,-1 0 0,2 1 1,2 3-10,5 4 32,-1 1 0,0 1 1,0 0-1,-1 0 0,-1 0 0,10 23 1,-4-2-1317,9 47 0,-11-33-6074,-6-32 3417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5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9317,'2'-3'405,"-1"-1"0,1 1 1,-1 0-1,0-1 0,0 1 0,0 0 1,0-1-1,-1 0 0,1-6 0,-2 31-494,1-8 96,0 0-1,0 0 1,4 18 0,8 40 23,-11-66-26,0 1-1,0-1 1,1 1-1,-1-1 1,1 1 0,1-1-1,-1 0 1,1 0-1,5 9 1,-4-9 20,-2-3 9,-1 0 0,0-1 0,0 1-1,1-1 1,-1 1 0,1-1 0,0 0-1,-1 1 1,1-1 0,0 0 0,-1 0 0,1 0-1,0-1 1,0 1 0,0 0 0,0-1-1,0 1 1,0-1 0,0 0 0,0 1 0,0-1-1,3 0 1,0-1 82,-1 1-1,1-1 0,-1 0 1,1 0-1,-1-1 0,0 1 1,7-4-1,-2 0 6,-1-1 1,1 1-1,-1-1 0,-1-1 0,1 1 1,-1-1-1,11-14 0,-14 16-114,0-1-1,-1 0 1,1 0-1,-1-1 1,0 1-1,0-1 1,2-8-1,-4 10-41,0 1 0,-1 0-1,1-1 1,-1 1 0,0-1-1,0-4 1,0-1-120,0 7 81,0 1 1,0 0-1,0 0 1,0 0-1,-1 0 0,1 0 1,-1 0-1,1 0 0,-1 0 1,1 1-1,-1-1 0,0 0 1,0 0-1,0 0 0,0 1 1,0-1-1,-1 0 1,1 1-1,0-1 0,-1 1 1,-1-2-1,-3-2-444,1 0 0,-1 0 0,0 1 0,0 0 0,0 0 0,-1 1 0,1 0 0,-1 0 1,0 0-1,0 1 0,-14-3 0,-10 4-2002,-2 1 109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19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12 948,'0'-11'-280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0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159 339 4564,'-126'-4'2225,"93"4"-2322,33 1 102,1-1 1,-1 0-1,0 1 0,0-1 1,0 1-1,0-1 1,0 1-1,0-1 0,0 0 1,1 1-1,-1-1 0,0 1 1,0-1-1,1 0 0,-1 1 1,0-1-1,1 0 1,-1 1-1,1-1 0,4 3 27,1-1 1,0 0-1,0 0 0,0 0 0,0-1 0,9 1 0,43 2-9,65-4-6,106-9-35,309-36-15,-514 43 33,334-33 15,-108 7-23,39-4-17,15 3 91,-182 16 673,-108 11-496,-5 2 200,0-1 1,-1 0-1,1-1 1,-1 0-1,16-5 1,-24 6-424,0 1 1,1-1 0,-1 0 0,0 1-1,1-1 1,-1 0 0,0 1 0,0-1 0,1 0-1,-1 1 1,0-1 0,0 0 0,0 1-1,0-1 1,0 0 0,0 1 0,0-1-1,0 0 1,0 1 0,-1-1 0,1 0 0,0 1-1,0-1 1,0 0 0,-1 1 0,1-2-1,-3 0-17,1 0 0,-1-1-1,1 1 1,-1 0-1,0 0 1,0 1 0,-4-3-1,-1 0 5,-13-9-3,-1 2 0,0 1-1,-27-9 1,-70-14 659,8 8 48,148 51-1047,102 83 282,-132-103 66,1 1 1,-1 0-1,0 1 0,-1 0 0,10 13 0,-14-18-1,-1 1-1,1-1 0,-1 0 0,0 0 0,1 1 0,-2-1 0,1 1 1,0-1-1,-1 1 0,1 6 0,-1-8-13,0 0-59,0 1-1,0-1 1,0 0 0,-1 0-1,1 0 1,-1 1 0,1-1-1,-1 0 1,0 0-1,0 0 1,0 0 0,0 0-1,0 0 1,0 0-1,-1-1 1,1 1 0,0 0-1,-4 2 1,-3 3-665,0-1 0,0-1 0,-12 7-1,-33 16-3270,11-10 1429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7781,'32'5'-20,"7"2"-72,-27-5 16,-5 0 8,-1-2-32,-3 0-92,-1 0-1348,0 0 563,3 0-183,-1 0-12,8-11 48,1 3 396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68 3816,'-27'0'2807,"26"-1"-2604,0-1 0,0 1-1,0-1 1,1 1-1,-1-1 1,1 1 0,-1-1-1,1 1 1,0-1 0,-1-2-1,0-1 110,0 1 145,0 1 0,-1-1 1,0 1-1,-3-7 0,4 9-423,1 0-17,0 1 1,-1-1-1,1 0 0,-1 0 1,1 1-1,-1-1 0,1 0 1,-1 1-1,1-1 1,-1 1-1,0-1 0,1 1 1,-1-1-1,0 1 0,-1-1 1,2 1-64,25-9-10594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1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103 250 6165,'-14'-10'857,"0"0"0,1-2 0,0 0 0,0 0 0,-17-23 0,30 34-843,-1 1-1,1-1 1,-1 0-1,1 0 1,-1 1-1,1-1 1,-1 0-1,1 0 1,0 0-1,-1 0 1,1 0 0,0 0-1,0 1 1,-1-1-1,1 0 1,0 0-1,0 0 1,0 0-1,0 0 1,1-1-1,-1 1-16,1 0 0,-1 0 0,1 0 0,0 0 0,-1 0 0,1 0 0,0 0 0,0 0 0,0 1-1,0-1 1,0 0 0,0 0 0,0 1 0,2-2 0,6-2-6,0 0-1,0 0 0,1 1 1,0 1-1,15-4 1,-8 3-1,108-17-18,-122 20 28,219-24-12,188 0-52,-137 13 41,-163 8 72,180-9 3113,-287 12-2961,-2 0-164,-1 0 1,1 0 0,-1 0 0,0 0 0,1 0 0,-1 0 0,1 0 0,-1 0-1,0 0 1,1 0 0,-1 0 0,1 0 0,-1 0 0,0 0 0,1 0-1,-1-1 1,1 1 0,-1 0 0,0 0 0,1 0 0,-1-1 0,0 1-1,1 0 1,-1 0 0,0-1 0,0 1 0,1 0 0,-1-1 0,0 1 0,0 0-1,1-1 1,-1 1 0,0-1 89,0 14-455,0-11 325,0 0 0,0-1 0,1 1 0,-1 0 1,0-1-1,1 1 0,-1-1 0,1 1 0,0-1 0,-1 1 0,1-1 1,0 1-1,0-1 0,0 0 0,0 1 0,0-1 0,0 0 0,1 0 1,1 2-1,10 10-16,-4-2 10,19 24-30,-26-33 41,0 1 0,0 0 0,-1-1 1,1 1-1,-1 0 0,0 0 1,0 0-1,0 0 0,0 1 1,0-1-1,0 3 0,-1-5-8,0-1-1,0 0 1,0 1 0,-1-1 0,1 1-1,0-1 1,0 0 0,0 1-1,0-1 1,-1 1 0,1-1-1,0 0 1,0 1 0,-1-1-1,1 0 1,0 0 0,-1 1-1,1-1 1,0 0 0,-1 1-1,1-1 1,0 0 0,-1 0-1,0 1 1,-12 3-346,9-3 193,-120 27-4446,93-22 3608,-114 24-4624,89-19 3363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1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461 178 7917,'-1'1'191,"0"-1"-99,1 1 0,0-1 0,-1 0 0,1 1 0,0-1 0,-1 0 0,1 1 0,0-1 0,-1 0 0,1 0-1,-1 0 1,1 1 0,-1-1 0,1 0 0,0 0 0,-1 0 0,1 0 0,-1 0 0,1 0 0,-2 0 0,2 1-134,0 0 50,0 0 0,0 0 0,0 0 0,0 0 0,0 0 1,0 0-1,0 0 0,0 0 0,1 0 0,-1 0 0,0 0 0,0 0 0,1 0 1,-1 0-1,1 0 0,-1-1 0,1 1 0,-1 0 0,1 0 0,-1 0 0,1-1 0,0 1 1,0 0-1,-1 0 0,1-1 0,0 1 0,1 0 0,7 5 228,125 111 1568,-133-116-1783,1 0 15,-1 1 1,1-1 0,-1 0 0,1 1-1,-1-1 1,0 0 0,0 1 0,0 0-1,1-1 1,-2 1 0,1 0 0,0-1-1,1 4 1,-5-5 37,-21 3-11,-30-2-1,37-1-88,-87 0-116,89-1 106,0 0 0,0-1 0,0 0 0,-20-7 0,27 7 18,2 1 1,-12-3-6,1-1 1,0 0 0,0-1-1,-24-13 1,37 17 13,-1-1 0,1 0 1,0 0-1,0-1 0,0 1 0,-5-6 0,8 7 5,-1 0-1,1-1 0,-1 1 1,1 0-1,0-1 0,-1 1 1,1 0-1,1-1 0,-1 0 1,0 1-1,1-1 0,-1 1 0,1-1 1,-1-2-1,1-1 80,0 0-1,1 0 0,-1 0 1,1 0-1,1 0 1,-1 1-1,1-1 1,0 0-1,0 1 0,4-8 1,-4 8 20,0 0 1,1 0-1,-2 0 1,1-1-1,-1 1 0,0-1 1,0 1-1,0-1 1,-1 1-1,1-1 1,-2-8-1,1 10-35,0-10 144,-1-25 348,1 36-537,-1 1 1,1-1 0,-1 1 0,0-1 0,1 0 0,-1 1 0,-1 0-1,1-1 1,0 1 0,0 0 0,-3-4 0,2 2-313,2 10 204,1-1 92,0-1 0,-1 1 0,2 0 0,-1-1 0,0 1 0,1-1 0,0 1-1,0-1 1,0 0 0,4 5 0,32 42-4,-32-44 6,30 34-3,1-1 0,49 39 0,-70-65-1,60 54 9,-73-65-6,29 26 25,43 48 1,-69-65 102,-6-12-121,0 0 0,0 1 0,0-1-1,0 0 1,0 0 0,0 1 0,0-1 0,0 0 0,0 1 0,0-1-1,0 0 1,0 0 0,0 1 0,0-1 0,0 0 0,-1 0 0,1 1 0,0-1-1,0 0 1,0 0 0,0 1 0,-1-1 0,1 0 0,-1 1 5,-1 0 0,1 0 1,-1-1-1,1 1 0,-1-1 0,1 1 1,-1-1-1,1 0 0,-4 1 0,5-1-21,-130 14 54,49-6-268,-97 11-1767,145-15 1183,-89 13-4017,87-8 2146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2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239 235 4808,'-64'-9'3892,"-103"-27"0,159 34-3667,17 3-214,98 0 132,160 2-83,-201-3 129,73-9 0,-80-4 145,-55 12-315,-1 0 1,0 0-1,1 0 0,-1 0 0,0 0 1,0-1-1,0 0 0,0 1 0,0-1 1,0 0-1,0-1 0,0 1 0,3-4 1,-5 5-21,0-1 1,0 0-1,0 0 0,-1 0 1,1 0-1,0 0 1,0 0-1,-1 0 1,0 0-1,1 0 1,-1 0-1,0 0 1,0 0-1,0 0 0,0 0 1,0 0-1,-1 0 1,1 0-1,-1 0 1,1 0-1,-2-3 1,0 1-10,-1 1-1,0-1 1,0 1 0,0 0 0,0 0 0,-1 0 0,1 0 0,-7-3 0,2 1-7,-2-2-7,0 1 0,-1 0 0,0 1 0,0 0 1,-22-7-1,-53-6-189,55 15 24,28 3 166,3 0 21,0 0 1,0 0 0,0 0 0,0 0 0,-1 0 0,1 1 0,0-1 0,0 0 0,0 0 0,0 0 0,0 0 0,-1 0 0,1 0-1,0 0 1,0 0 0,0 0 0,0 0 0,0 0 0,0 1 0,0-1 0,-1 0 0,1 0 0,0 0 0,0 0 0,0 0 0,0 1-1,0-1 1,0 0 0,0 0 0,0 0 0,0 0 0,0 0 0,0 1 0,0-1 0,0 0 0,0 0 0,0 0 0,0 0 0,0 0-1,0 1 1,0-1 0,0 0 0,0 0 0,0 0 0,0 0 0,0 1 0,4 8 18,-4-9-17,6 11 45,1-1 0,14 18 0,25 24 54,-43-49-97,8 10 9,60 72 116,-70-84-135,3 5 43,0-1 1,-1 1-1,1 0 1,1 7-1,-4-12-38,-1 0 0,1 0 1,-1 0-1,1 0 0,-1 0 0,0 0 0,0 0 0,0 0 0,1 0 0,-1 0 1,0 0-1,0 0 0,-1 0 0,1 1 0,0-1 0,0 0 0,0 0 0,-1 0 1,1 0-1,-1 0 0,1 0 0,0 0 0,-1 0 0,0 0 0,1 0 0,-1-1 0,0 1 1,1 0-1,-1 0 0,0 0 0,0-1 0,-1 2 0,-8 3-837,-1 0 1,1-1-1,-1-1 0,0 1 0,0-2 0,0 1 0,-18 0 1,-12 2-1982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4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49 320 2200,'-4'-16'1013,"-1"0"-1,-11-22 1,13 32-782,0 0 0,0 0 0,0 0-1,1-1 1,0 1 0,0-1 0,0 1 0,1-1 0,0 0 0,0 0 0,1-8 0,0 11-218,0 3-15,0 0 0,0 0 0,0 0 0,0 0-1,0 0 1,0 0 0,0 0 0,0 0 0,0 0 0,1 0 0,-1 0 0,0 0-1,1 0 1,-1 0 0,1 1 0,-1-1 0,1 0 0,-1 0 0,1 0 0,0 0 0,1-1-1,10-6-5,0-1 0,1 2-1,0 0 1,1 0-1,19-6 1,84-17-26,112-10-2,-120 29 33,29 6 20,-70 5 9,86 10 0,89 38-20,-41 11-9,-200-58 4,62 20 29,96 47-1,-25 0 11,-109-53-32,0 0 0,42 33 1,-66-47-9,11 9-2,0 1-1,0 0 0,-1 0 0,-1 1 1,13 18-1,-8-8 18,-1 1 0,17 36 1,0 7 5,17 53 35,-46-109-61,28 71-42,33 108 95,-26-9 79,-16-14 7,-3 21 357,-7-85-425,19 107 194,-24-164-241,35 199 196,-25-144-130,16 86 154,2-17-116,28 78 18,-16-89-83,29 80 46,-23-74-46,-4-35-43,77 146 0,-108-239-14,61 106 68,89 93 74,-145-206-130,0-2 1,2-1-1,1-1 0,1-1 1,32 22-1,-53-41-10,24 16 11,34 19 0,-16-17 12,33 12 40,-62-26 30,0-2 0,1 0 0,0-1 0,0-1 0,21 2 0,-40-7-80,17 3 316,1-1 1,18 0-1,-33-2-271,4 0 133,1 0 0,-1 0 0,13-3 0,-16 1-132,-1 1 0,1-1-1,-1 0 1,1 0 0,-1 0 0,1-1 0,-1 0 0,6-4 0,2-5-37,0 0 0,0-1 1,-1 0-1,0 0 1,-2-1-1,15-26 1,-11 13-3,10-30 1,46-137-29,-28 78-39,-17 52-1,34-64 0,-52 114 41,50-98 12,-25 55 63,-8 13 333,-1 0 1,19-56-1,-35 83-259,-2-1 0,0 0 0,0 0 0,-2 0-1,1-27 1,-2 25-116,-1-17-24,0 34-7,-1 1 0,1-1-1,-1 0 1,1 1 0,-1-1 0,0 1-1,0-1 1,0 1 0,-2-5-1,-14-16-53,14 20 2364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4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72 114 6341,'-6'5'136,"-24"24"678,26-26-324,1 0 1,-1-1-1,0 1 1,0-1-1,0 0 1,0 0-1,-5 1 1,29-11 3183,20-15-3017,4-2-670,72-28 214,-82 40-159,54-18-93,-73 27 35,0 0 0,1 2 1,-1 0-1,16 0 1,-28 2 10,0 1 1,0-1-1,0 1 0,0 0 1,-1 0-1,1 0 0,0 0 1,-1 0-1,1 0 1,-1 1-1,1-1 0,-1 1 1,1 0-1,3 4 0,2 2-87,0 1 0,8 11 0,-9-10-43,10 12-590,-1 1-1,-1 1 0,-2 0 1,12 27-1,-17-35 90,22 53-2626,-14-14-1078,-9-30 2436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6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50 386 3708,'-10'-8'215,"5"4"65,0 0 0,0-1 0,-7-8 0,10 11-230,1 0 0,-1 0 0,1 0 0,0 0 0,0-1 0,0 1 1,0-1-1,0 1 0,1 0 0,-1-1 0,1 1 0,-1-1 0,1-4 0,0 4-37,0 1 0,1-1 0,-1 0 0,0 0 0,1 0-1,0 1 1,0-1 0,0 0 0,2-3 0,0 0-16,1 0 0,0 0 0,6-6 0,-2 4 19,-1 0 1,1 1-1,17-13 1,8-3 89,1 1 0,1 2 0,41-17 0,-19 14 44,83-23 1,-99 36-111,-1 1 0,1 2-1,60-2 1,37 5 36,-138 4-76,29-1 15,1 2-1,-1 1 0,37 8 1,75 32 28,-123-36-26,-1 1 1,1 1-1,-1 1 1,0 1-1,-1 0 1,0 1-1,-1 0 1,19 20-1,-20-17 14,0 2-1,-2-1 0,21 35 0,-28-42-21,16 27 30,-3 2 0,17 41-1,14 61 40,-38-105-61,38 123 49,-32-103-38,-3-11-3,51 181 191,-59-200-192,23 103 101,-22-94-107,27 153 33,-12-52 90,12 78 108,-18-101-152,-1-9 0,14 92 95,32 84-83,-51-235-70,3 0 0,1-1 1,30 61-1,-17-54 2,3-2 1,53 67-1,70 54 15,-9-37-34,-102-95-23,63 54-16,52 35 83,-56-50-79,128 88 57,-226-161-40,19 13 200,0-1 1,47 21 0,-62-33-6,0 0-1,0 0 1,0-1 0,0 0 0,0 0 0,0-1 0,8 0 0,-12 0-149,1 0 0,-1-1-1,0 1 1,0-1 0,0 1 0,1-1 0,-1 0-1,0-1 1,0 1 0,0 0 0,0-1 0,-1 0-1,4-2 1,1 0 62,5-3 82,-1-1 0,20-18 0,-30 25-184,14-11 71,65-59 181,61-70-250,-91 92 445,62-80 0,-108 124-363,0-1 1,-1 0 0,1-1-1,-1 1 1,0 0-1,-1-1 1,4-12 0,-4 6-1089,-1 0-1,0-26 1,-4 39-50,3 0 1023,-3 0-265,1 0-1,-1 0 1,1 0 0,-1 0-1,1 1 1,-1-1-1,1 1 1,-1 0-1,1-1 1,0 1-1,-1 0 1,1 0-1,-4 3 1,2-1-485,0 0-1,-1 0 1,1-1 0,-7 3 0,-6 3-981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26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28 305 7117,'-1'1'106,"0"0"1,0 0 0,-1-1 0,1 1 0,0 0-1,0-1 1,-1 1 0,1-1 0,0 0-1,-1 1 1,1-1 0,-1 0 0,-1 0 0,2 0-25,1 0 0,0 0 1,-1 0-1,1 0 1,0 0-1,-1-1 1,1 1-1,0 0 0,0 0 1,-1 0-1,1-1 1,0 1-1,0 0 1,-1-1-1,1 1 0,0 0 1,0 0-1,0-1 1,0 1-1,-1-1 1,0-12 1236,0 3-826,1 6-388,0 0 0,0 0 0,0 0 1,1 0-1,-1 1 0,1-1 0,0 0 0,0 0 0,0 0 0,1 0 1,-1 1-1,5-8 0,9-15 217,1 0-1,2 0 1,0 2 0,31-32 0,-41 48-294,0 1 1,1 0-1,0 0 1,0 1-1,19-10 1,-20 13-43,0 0 1,0 0-1,0 1 1,1 0-1,-1 0 1,1 1 0,0 0-1,9 1 1,-16 0 9,0 0-1,0 0 1,0 1 0,0-1 0,0 1 0,0-1 0,0 1 0,0 0 0,-1 0-1,1 0 1,0 0 0,0 0 0,-1 0 0,1 0 0,0 1 0,-1-1 0,2 3-1,3 2-1,-1 1 0,0 0 0,6 13 0,9 19 61,25 75-1,-21-28-316,4 23-1507,-19-66-1881,5 50 0,-11-46-470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3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77 363 4444,'0'0'2329,"0"0"-2269,0 1 0,-1-1 0,1 0 0,0 0 0,0 0 1,0 0-1,0 1 0,0-1 0,0 0 0,0 0 0,0 0 1,0 0-1,0 1 0,0-1 0,0 0 0,0 0 0,0 0 1,0 1-1,0-1 0,0 0 0,1 0 0,-1 0 0,0 0 1,0 1-1,0-1 0,0 0 0,0 0 0,0 0 0,0 0 1,0 0-1,1 1 0,-1-1 0,0 0 0,0 0 0,0 0 0,0 0 1,1 0-1,7 0 40,1-1 1,0-1-1,-1 0 1,1 0-1,-1 0 1,1-1-1,8-5 1,19-5 12,180-69 703,-72 10 1222,-137 69-1919,-2-1 0,1 0-1,0 0 1,-1-1 0,8-8 0,-11 11-97,0 0 0,-1-1 0,1 1 0,-1-1 0,0 0 0,1 1-1,-1-1 1,0 0 0,-1 1 0,1-1 0,0 0 0,-1 0 0,0 0 0,0-4 0,1 4-8,-1-1 0,-1 1 0,1 0 0,0-1-1,-1 1 1,0 0 0,0-1 0,0 1 0,0 0 0,0 0 0,-1 0 0,1 0 0,-1 0 0,0 0-1,0 0 1,0 0 0,0 1 0,0-1 0,-5-3 0,2 2-18,0 1 1,0-1-1,-1 1 0,1-1 0,-1 2 1,0-1-1,0 1 0,0-1 1,-11-1-1,1 1-31,0 1 0,-20 0 1,25 2 23,-1 0 0,1 1 0,0 0 0,0 1 0,0 0 0,-14 5 1,8 0 4,0 0 0,-28 17 0,22-9 8,0 1 1,-37 33-1,51-41-1,-9 7 5,1 2 1,-22 27-1,28-30-16,2 1 1,-1 1-1,-12 28 1,19-35 4,-3 2 1,1 1-1,1 0 1,0 0 0,1 0 0,0 0 0,-1 16-1,3-14 5,0-1-1,1 0 1,2 19-1,0-25 4,-1 0 0,1 1 0,0-1-1,1-1 1,0 1 0,0 0-1,0-1 1,7 11 0,-3-7 14,0-1-1,0 1 1,1-1-1,0-1 1,1 0-1,14 12 1,-14-15-14,-1 1 0,0-2 0,1 1 0,0-1-1,0 0 1,11 2 0,-6-3-70,1 0-1,-1-1 1,1-1-1,16 0 1,-18-1-64,5 0-193,-1 0 1,1-1-1,-1-1 0,29-7 1,-21 3-774,-1-2-1,1-1 1,-2-1 0,1 0 0,28-19-1,8-11-2720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4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0 104 8085,'0'-78'2251,"0"77"-2247,1 0-1,-1 0 1,0-1 0,0 1-1,1 0 1,-1 0-1,1 0 1,-1 0-1,1 0 1,0 0-1,-1 0 1,1 0 0,0 0-1,0 0 1,-1 1-1,1-1 1,0 0-1,0 0 1,0 1 0,0-1-1,0 1 1,0-1-1,1 0 1,0 0-8,-1 1 1,0-1 0,1 1-1,-1-1 1,0 1-1,1 0 1,-1-1 0,0 1-1,1 0 1,-1 0-1,1 0 1,-1 0 0,0 0-1,1 1 1,-1-1-1,1 0 1,-1 0-1,0 1 1,1-1 0,0 1-1,4 4 13,0 0-1,-1 0 1,0 0 0,0 0-1,0 1 1,7 11-1,4 7 40,0 1-1,-2 1 1,16 39-1,-14-14-9,5 41 40,-16-72-71,-2 1 0,2 38 0,-4-40-4,1 131 510,-2-112 2589,0-240-2228,1 192-861,0 0 0,1 0 0,0 0 0,0 0 0,1 0 1,0 0-1,8-15 0,0 4 64,25-37-1,-31 50-72,1 1 0,-1 0-1,1 0 1,1 1-1,-1 0 1,1 0-1,0 0 1,1 1 0,-1 0-1,1 0 1,0 1-1,0 0 1,17-5-1,-11 5-17,0 0-1,0 1 0,1 1 0,21 0 0,-25 1 5,-7 1 6,-1 0 0,1 0 0,-1 0 0,1 0 1,-1 0-1,1 1 0,-1 0 0,1 0 1,4 1-1,3 4-2,0-1 0,0 2 0,18 14 0,-4-2-702,-1 1 1,-1 1 0,-1 1-1,26 34 1,16 27-6043,-38-52 3126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4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223 262 8345,'5'-14'412,"0"0"1,-1 0-1,-1 0 1,-1-1-1,0 0 1,1-26-1,-3 30 75,-1 1-1,0-1 0,0 0 0,-4-14 0,3 21-387,1 0 0,0 0-1,-1 0 1,0 0 0,0 0-1,0 0 1,0 1-1,-1-1 1,0 1 0,1 0-1,-1-1 1,0 1-1,-1 1 1,-3-4 0,5 5-100,-1-1 1,1 1 0,-1 0-1,0-1 1,0 1 0,0 1-1,0-1 1,0 0 0,1 1 0,-1 0-1,0-1 1,0 1 0,-6 1-1,5-1-2,0 0 0,0 1-1,0 0 1,0 0 0,0 0 0,1 0 0,-1 0 0,0 1 0,1 0 0,-1 0-1,1 0 1,0 0 0,-1 0 0,-4 6 0,-2 1-2,0 2 0,-10 12-1,14-15-11,0 1 0,0-1 1,1 1-1,0 0 0,0 0 0,1 1 0,1-1 0,0 1 0,0 0 0,1 0 0,-2 15 0,1 71-869,3-86 800,0-7 72,1 1 0,-1-1 0,1 0 0,-1 1 0,1-1 0,0 0 0,3 5 0,-4-7 31,1 1-1,-1-1 0,1 0 0,-1 0 0,1 0 1,0 0-1,-1 0 0,1 0 0,0 0 0,0-1 1,0 1-1,0 0 0,0 0 0,0-1 0,0 1 1,0 0-1,0-1 0,0 1 0,0-1 0,0 1 1,0-1-1,0 0 0,3 1 0,-2-2 24,0 1-1,0-1 1,1 1-1,-1-1 1,0 0-1,0 0 1,0 0-1,-1 0 1,1 0-1,0 0 0,0 0 1,0-1-1,-1 1 1,1-1-1,-1 1 1,1-1-1,-1 0 1,0 0-1,3-3 1,1-3 85,11-11 121,-8 9-172,0 0 1,1 1 0,16-15 0,-24 24-80,-1 0 1,1-1 0,-1 1-1,1 0 1,0-1 0,-1 1-1,1 0 1,-1-1 0,1 1-1,0 0 1,-1 0 0,1 0-1,-1 0 1,1 0 0,0 0-1,-1 0 1,1 0 0,0 0 0,-1 0-1,1 0 1,-1 0 0,1 0-1,0 1 1,-1-1 0,1 0-1,-1 0 1,1 1 0,0-1-1,-1 0 1,1 1 0,-1-1-1,1 0 1,-1 1 0,1-1-1,0 2 1,1 0 2,-1 1 0,1-1-1,-1 1 1,1-1 0,1 5 0,-2-4-5,8 18 18,-1 1 0,9 37-1,2 40 49,-18-90-60,9 60-21,0 82 0,-8-126 16,1 89-20,-3-102 31,0-2 7,0 0 0,-3 19-1,2-25-4,0 0-1,-1 0 0,1 0 1,-1 0-1,0 0 0,0 0 1,0-1-1,0 1 0,0-1 0,-5 5 1,4-4 3,-1 0 1,0-1-1,0 1 0,0-1 1,0 0-1,0 0 1,-1-1-1,1 1 0,-1-1 1,0 0-1,1 0 1,-1-1-1,0 1 0,0-1 1,0 0-1,-1 0 1,-7-1-1,2 1 23,8-1-18,-1 0-1,0 0 1,0 0 0,0 0 0,1-1 0,-1 1 0,0-1-1,-4-2 1,1 0 9,2 0-1,-1 0 0,0-1 1,1 0-1,-1 0 1,1-1-1,0 0 0,0 1 1,1-1-1,-8-12 0,10 14-21,0 0 0,1 0 0,-1 0 0,1 0 0,0 0-1,0-1 1,-1-5 0,-6-54-20,7 56 15,1 0 1,1 0-1,-1 0 0,1 1 0,0-1 1,1 0-1,-1 0 0,1 1 0,1-1 0,-1 1 1,7-11-1,0 3 0,0 1 0,1 0 0,11-11 0,-13 15 2,8-8-295,0 1-1,1 1 1,1 1-1,0 1 1,0 0-1,30-14 1,-14 8-2121,61-24 1,-48 23 337,-3 2-262,0 1 215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4144,'7'5'24,"0"-5"256,-5 0 773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5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0 132 12065,'6'-109'2113,"-5"87"-1772,-1 21-379,3 5 14,4 7 70,0 0 0,0 1 0,8 22 0,14 45 137,-26-69-173,53 180 106,-44-145-99,9 37 0,12 92 0,-32-167-21,14 138-160,-12 9-3790,-3-133 2589,-2 27-3075,2-45 3967,-1 1-1,1 0 0,-1-1 0,0 1 1,-3 5-1,4-9 458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5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0 461 15217,'7'-2'-9,"9"-2"-42,16-3 1,-29 7 39,-2 6 28,-1 0 1,1 0-1,1 0 1,-1 0-1,1-1 0,0 1 1,0 0-1,4 6 1,1 4-10,47 133 34,-22-62-300,-8-26-1886,13 21-6341,-26-65 5905</inkml:trace>
  <inkml:trace contextRef="#ctx0" brushRef="#br0" timeOffset="1">211 138 13865,'6'-27'232,"-6"2"196,0 4 68,0-12 284,0 21-768,0 3-360,0 2-572,0 4-392,11 3-3588,3 0 2712,5 7-93,4 0 401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55 10913,'0'-2'323,"0"1"-289,0 1 1,0-1 0,0 1-1,0-1 1,0 0 0,-1 1-1,1-1 1,0 1-1,0-1 1,-1 1 0,1-1-1,0 1 1,0-1 0,-1 1-1,1-1 1,-1 1-1,1-1 1,-1 0 0,-5-4 169,0 1 0,-1 0 0,1 0 1,-1 0-1,0 1 0,0 0 0,0 0 0,0 1 1,0 0-1,-1 0 0,1 1 0,-1 0 0,-10-1 1,-16 1-144,26 1-57,0-1 1,0 1-1,0 1 1,-1 0-1,1 0 0,0 0 1,-13 5-1,6-1-3,-21 9-1,31-11-7,-1 0 0,1 0-1,0 0 1,0 1 0,0 0 0,0 0 0,-6 7 0,8-8 4,1 1 1,-1-1 0,0 1-1,1 0 1,-1 0-1,1 0 1,0 0 0,1 0-1,-1 0 1,1 0-1,-2 9 1,2-8 5,1 1 0,0-1 0,0 0 1,0 0-1,0 0 0,1 0 0,0 0 0,2 7 0,0-5-6,0 0 0,1 1-1,0-1 1,0-1-1,8 11 1,17 15 7,1-2 0,1 0 0,45 32 0,-47-40 2,53 44 23,-72-58-25,-1 0-1,-1 1 0,12 15 0,-19-22 6,0-1 0,0 1 0,0 0 1,0 0-1,0 0 0,0 0 0,-1 0 0,1 0 0,-1 0 0,0 0 0,1 0 1,-1 0-1,0 4 0,0-5-8,0 0 1,-1 1-1,1-1 0,0 0 1,-1 1-1,1-1 0,-1 0 0,1 0 1,-1 1-1,1-1 0,-1 0 1,0 0-1,0 0 0,1 0 0,-1 0 1,0 0-1,0 0 0,0 0 1,0 0-1,0 0 0,-3 1 0,-2 2-165,0-1-1,-12 5 0,11-5-100,-60 20-4012,60-21 3683,-3 1-846,0 0 0,0-1 0,-18 2 0,4-4-654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5:36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0 930 9845,'17'-9'107,"70"-38"691,-77 40-643,34-20 746,54-45-1,11-25-405,-84 70-360,0-1 0,35-53 1,-41 50 187,-2-1-1,21-50 1,-35 75-273,5-12 135,0-1 0,-1 0 0,-1 0 0,-1-1 0,-1 1-1,-1-1 1,-1 0 0,0-34 0,-2 40-99,-1 0 0,0 0 1,-1 1-1,-5-20 0,6 28-76,-1 1-1,0 0 1,0 0-1,-1 0 1,0 0 0,-6-8-1,7 10-16,0 1 1,0-1-1,0 1 0,-1 0 1,0 0-1,1 0 0,-1 0 1,0 1-1,0-1 0,1 1 1,-1-1-1,0 1 0,-4-1 1,5 2-1,1 0 1,-1-1 0,1 1 0,-1 0 0,0 0 0,1 0 0,-1 0 0,1 0-1,-1 0 1,0 1 0,1-1 0,-1 1 0,1-1 0,-1 1 0,1-1 0,-1 1-1,1 0 1,-1-1 0,-1 3 0,-1 1-4,0-1 0,0 1 0,1 0-1,-1 0 1,-2 6 0,-7 11 11,0 1 0,2 0 0,-14 38 1,-18 81 32,0 45-1,38-163-30,-9 50-37,2 0 0,4 0 0,1 92 0,7-17 45,0-134-4,1 0 1,3 17 0,-3-25 72,0-1-1,1 1 1,0-1-1,-1 0 1,2 0-1,-1 0 1,1 0-1,4 7 1,-6-11-38,-1 0 0,1-1-1,-1 1 1,1 0 0,0 0 0,0-1 0,-1 1 0,1-1 0,0 1-1,0-1 1,0 1 0,0-1 0,0 1 0,0-1 0,0 0 0,0 1-1,-1-1 1,1 0 0,0 0 0,0 0 0,0 0 0,0 0 0,0 0-1,0 0 1,0 0 0,0 0 0,0 0 0,0-1 0,0 1 0,0 0-1,0-1 1,0 1 0,0-1 0,0 1 0,0-1 0,1 0 0,4-3-27,-1-1 0,1 0 0,-1 0 0,6-7-1,-2 2 64,130-131-24,-117 119-14,129-121 575,-138 132-578,12-11 28,32-22-1,-54 42-67,7-5-32,21-11 0,-27 16 26,1 0 0,-1 0 0,1 1 1,0 0-1,0 0 0,-1 0 0,1 0 0,6 1 0,-6 0 6,-1 0 0,0 0 0,0 0 0,0 1 0,0 0 0,0 0 0,0 0-1,0 1 1,0-1 0,0 1 0,-1 0 0,1 0 0,-1 0 0,1 0 0,3 4-1,20 19-554,39 47 0,-65-71 531,27 32-653,-18-19 383,1-1 1,1 0-1,0-1 1,0 0-1,26 17 0,-35-27 262,7 5-72,1 0 1,0-1-1,0 0 1,1-1-1,14 5 1,-11-6 99,0 0 0,1-2 0,-1 0 0,30 1 0,-36-3 37,-1-1 0,1 0 0,0 0 0,-1-1 0,1 0 0,-1 0-1,0-1 1,1 0 0,-1 0 0,8-6 0,-11 6 24,0 0 1,0-1 0,-1 0-1,1 0 1,-1 0 0,0 0 0,-1-1-1,1 1 1,-1-1 0,1 0-1,2-7 1,-3 6-1925,-1 0 0,0 0 0,2-10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3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44 4504,'-1'0'82,"-1"0"0,1 0 0,-1 0 0,1-1 0,-1 1 0,0-1 0,1 1-1,-1-1 1,1 1 0,0-1 0,-1 0 0,1 0 0,0 0 0,-1 0 0,1 0 0,0 0-1,0 0 1,-2-3 0,0 1 253,0-2 0,1 1 0,-1 0-1,-2-8 1,24 49-290,-6-6-57,13 47 0,4 39 237,-8-31-56,47 148 91,-60-209-131,1 0 0,16 27-1,-25-50-66,0 0-1,0 0 0,0 0 0,1-1 0,-1 1 0,1 0 1,-1-1-1,1 1 0,0-1 0,3 3 0,-4-4-5,0 1-1,0-1 0,0 1 0,0-1 0,1 0 1,-1 1-1,0-1 0,0 0 0,1 0 0,-1 0 1,0 0-1,0 0 0,1 0 0,-1 0 0,0 0 1,0 0-1,1-1 0,-1 1 0,0-1 1,0 1-1,2-1 0,45-28 4,51-16-90,-78 36 12,64-25-635,63-29-6789,-124 52 5868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4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 78 3980,'2'-5'156,"0"-1"0,-1 1-1,0-1 1,2-11 0,-3 16-133,0 0 0,0 0 0,0 0 0,0 0 0,0-1 0,0 1 0,0 0 0,0 0 0,-1 0 1,1 0-1,0 0 0,-1-1 0,1 1 0,-1 0 0,1 0 0,-1 0 0,1 0 0,-1 0 0,0 0 0,0 0 0,1 1 0,-1-1 0,0 0 0,0 0 1,0 0-1,0 1 0,0-1 0,-1 0 0,-9-2-3,0 1 1,0 0-1,0 1 1,0 0-1,0 0 1,0 1-1,0 1 1,-12 2 0,11-1-20,-1 1 0,0 1 0,1 0 0,-19 9 0,7-3 9,10-5-5,-9 4-2,-23 13 1,-22 16-5,61-34 2,0 1-1,1-1 0,-10 10 1,14-11-4,-1-1 0,1 1 0,0 0 0,-3 6 1,4-8 0,0 1 0,1-1 0,-1 0 1,1 1-1,-1-1 0,1 1 0,0-1 1,-1 1-1,1-1 0,0 0 0,0 1 1,0-1-1,0 1 0,0-1 0,0 1 1,1-1-1,-1 1 0,0-1 0,1 0 1,-1 1-1,1-1 0,-1 1 1,1-1-1,0 0 0,0 0 0,-1 1 1,3 1-1,1 1-2,1 1 1,0 0-1,1-1 1,10 7 0,30 16 52,65 28 0,-83-43-43,-7-3-37,37 21 1,-53-26 41,1-1 0,-1 1-1,0 0 1,0 0 0,0 1 0,-1-1 0,7 9 0,-10-11-8,0-1 1,0 1 0,0-1 0,0 1 0,0 0 0,-1-1-1,1 1 1,0 0 0,-1 0 0,0 0 0,1-1-1,-1 1 1,0 0 0,0 0 0,0 0 0,0 0-1,0-1 1,-1 1 0,1 0 0,0 0 0,-1 0-1,1-1 1,-1 1 0,0 0 0,0 0 0,1-1-1,-1 1 1,0-1 0,0 1 0,-1-1 0,0 2 0,-6 5-25,0 0 1,0-1 0,-1 0 0,-13 8 0,-41 21-1689,54-31 1152,-24 11-1669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4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4 168 4784,'0'0'26,"0"0"-21,0 0 0,0 1-1,0-1 1,0 0 0,0 0 0,0 0 0,0 0-1,0 0 1,-1 0 0,1 0 0,0 0 0,0 0 0,0 0-1,0 0 1,0 0 0,0 0 0,0 0 0,0 0 0,-1 0-1,1 0 1,0 0 0,0 0 0,0-1 0,0 1-1,0 0 1,0 0 0,0 0 0,0 0 0,0 0 0,0 0-1,0 0 1,-1 0 0,1 0 0,0 0 0,0 0 0,0 0-1,0 0 1,0-1 0,0 1 0,0 0 0,0 0 0,0 0-1,0 0 1,0 0 0,0 0 0,0 0 0,0 0-1,0-1 1,0 1 0,0 0 0,0 0 0,0 0 0,0 0-1,0 0 1,0 0 0,0 0 0,0 0 0,0 0 0,0-1-1,0 1 1,0 0 0,0 0 0,0-1 1,1 0 0,-1 0 0,0 0 0,0-1 0,0 1 0,0 0 1,1 0-1,-1 0 0,1 0 0,-1 0 0,1 0 0,-1 0 0,1 0 0,-1 0 0,1 0 1,0 0-1,1-1 0,1 0-4,0-1 0,1 1 0,-1 0 0,8-3 0,6-3 10,0 0-1,0 2 0,23-6 0,189-38-12,-47 22-233,-91 14-1679,-79 11 881,-10 2 57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5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0 2364,'-2'1'10,"0"0"0,0 0 0,0 0 0,0 0 0,0 1 1,0-1-1,-2 2 0,3-2 71,0 0 0,1 0 0,-1 1 0,0-1 0,1 0 0,-1 0 0,1 0 0,-1 1 0,1-1 0,-1 0 0,1 1 0,0-1 0,0 0 0,0 2 0,-13 105 2276,-2 37-2323,15-7-10,0-106 9,1 1-1274,-2-1 0,-7 46 0,2-47-504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5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 4240,'27'-80'2138,"-25"124"-1977,-2 70-8,0 72-72,3-135 0,-1-32 35,2-5 277,0-5 455,-4-9-795,0 1 1,0-1-1,1 0 1,-1 0 0,0 0-1,0 0 1,1 0-1,-1 0 1,0 1 0,0-1-1,1 0 1,-1 0-1,0 0 1,0 0-1,1 0 1,-1 0 0,0 0-1,0 0 1,1 0-1,-1 0 1,0 0-1,0 0 1,1 0 0,-1 0-1,0 0 1,0-1-1,1 1 1,-1 0-1,0 0 1,0 0 0,1 0-1,-1 0 1,0 0-1,0-1 1,0 1 0,1 0-1,-1 0 1,0-1-1,8-12 52,9-23 1,-4 5-105,3 0 19,19-28-1,-29 49-14,8-13 0,2-4 42,21-25 1,-27 39-19,34-41 31,-36 46-63,0 0 0,1 0 0,-1 1 0,17-10 0,-16 12-6,0 0 0,17-6 1,-22 10 10,-1 0 0,1 0 0,0 0 0,0 0 1,0 1-1,0 0 0,0-1 0,0 1 0,0 1 0,0-1 0,7 2 1,-6 0-2,1 1 1,-1-1 0,0 1-1,0 0 1,0 0 0,0 1 0,-1-1-1,1 1 1,-1 0 0,0 1-1,0-1 1,0 1 0,2 4-1,4 7 5,0 0 0,13 33-1,43 112 16,-60-147-434,1-1 0,15 24 0,-21-37 187,-1 1 0,1 0 0,0 0-1,-1 0 1,1 0 0,0-1 0,0 1 0,0 0-1,0-1 1,0 1 0,0-1 0,0 1 0,0-1-1,1 1 1,14 4-3757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6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9869,'6'6'5681,"-6"12"-20487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0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99 231 4716,'-13'0'17,"-24"-1"161,35 1-127,-1 0 0,0-1 0,1 1 0,0-1 0,-1 0 1,1 0-1,-1 0 0,1 0 0,0 0 0,-4-3 0,4 4 7,1-1 0,0 0 0,-1 0 0,1 0 0,0-1 0,0 1 0,0 0 0,0 0 0,0-1-1,0 1 1,0-1 0,0 1 0,1 0 0,-1-1 0,0 0 0,1 1 0,-1-3 0,1 2 30,76-2 943,-62 3-868,129-11 970,-85 6-901,157-23 30,100-13-240,-207 28-38,188-21 31,-49 13 6,-42 7-14,-89 9 17,-108 6 18,68-4 1213,-93 5-1623,-21-2 0,6 0-2000,24 1 1017,-1 0 0,1 1 0,-15 3 1,15-2 763,-16-1-630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26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1 282 5348,'-1'-4'13,"1"1"1,1-1-1,-1 1 0,0-1 0,1 1 0,0-1 0,-1 1 0,3-5 0,0 3 35,0 1 0,0-1 1,0 1-1,1 0 1,-1 0-1,6-3 1,27-24 450,1 2 1,51-30 0,35-8 869,-110 60-1311,-8 5-41,0-1 1,0 0-1,0 1 1,0 0 0,0 0-1,1 1 1,-1-1-1,11 0 1,-15 2-12,-1 0 1,1 0 0,-1 0-1,1 0 1,-1 0 0,1 0-1,-1 0 1,1 0 0,-1 0-1,1 0 1,-1 1-1,1-1 1,-1 0 0,1 0-1,-1 1 1,1-1 0,-1 0-1,0 1 1,1-1 0,-1 0-1,1 1 1,-1-1 0,0 1-1,1-1 1,-1 1-1,0-1 1,0 0 0,1 1-1,-1-1 1,0 2 0,1 1 24,-1-1 1,0 1 0,1 0-1,-1 0 1,-1 3 0,1 7 79,3 114 241,-3-84-328,0 127 46,0-4-782,0-88-3423,0-50 836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37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4216,'0'0'3422,"0"12"-3286,1-9-124,-1-1 0,1 0 0,-1 0 0,1 0 0,0 0 0,0 0 0,0 0 0,0 0 0,0 0 0,0 0 1,1 0-1,1 1 0,8 14 179,28 68 951,-38-83-997,0-1-1,0 1 1,0-1 0,0 1-1,0-1 1,1 1 0,-1-1-1,1 0 1,-1 1-1,1-1 1,-1 0 0,1 0-1,0 0 1,-1 0-1,1-1 1,0 1 0,0 0-1,0-1 1,-1 1 0,1-1-1,0 0 1,0 1-1,0-1 1,0 0 0,0 0-1,0 0 1,0-1-1,3 0 1,4-1-68,0 0 0,0-1 0,0 0 0,11-6 0,-12 6-24,33-15-30,141-62-1,-164 71-12,97-47 88,-69 33-19,100-59 968,-137 77-929,-7 4-85,0 0 1,0 0-1,-1 0 0,1 0 0,0 0 0,-1-1 1,1 1-1,2-3 0,-5 4-35,1 0 0,0 0 0,0 0 0,0 0 0,0 0 0,0 0 0,0 0 0,0 0 0,0-1-1,0 1 1,0 0 0,0 0 0,0 0 0,0 0 0,0 0 0,-1 0 0,1 0 0,0 0 0,0 0 0,0 0 0,0 0 0,0 0 0,0 0 0,0 0 0,0 0-1,-1 0 1,1 0 0,0 0 0,0 0 0,0 0 0,0 0 0,0 0 0,0 0 0,0 0 0,-1 0 0,1 0 0,0 0 0,0 0 0,0 0 0,0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38.5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2 193 6409,'-1'-2'137,"1"1"0,0 0 1,-1-1-1,1 1 1,0 0-1,0-1 0,0 1 1,0-3-1,0 2 132,0-31 3330,0 32-3602,0 8-72,1-2 74,-1-1 1,1 0-1,0 1 0,0-1 1,0 0-1,0 0 1,1 0-1,2 5 0,6 17 19,7 28 5,48 127-8,-62-173 2,8 16 150,-10-22-46,-1 0 0,1-1 0,0 1-1,0-1 1,0 0 0,0 1 0,1-1 0,-1 0 0,0 0 0,0 0-1,3 2 1,-4-3-28,1 0-1,0 1 1,0-1-1,-1 0 1,1 1-1,0-1 1,0 0-1,0 0 1,0 0-1,-1 0 1,1 0-1,0 0 1,0 0 0,0 0-1,0 0 1,-1 0-1,3-1 1,16-11 243,215-164-239,-97 73-129,38-23 357,-84 63 441,-81 57-654,-7 5-77,-1 0 0,1-1 0,-1 1 0,0-1 0,0 0 0,1 1 0,1-4 1,-4 5-33,0 0 1,0 0 0,0 0 0,0 0 0,0 0-1,0 0 1,0 0 0,0 0 0,0 0 0,0 0-1,-1 0 1,1 0 0,0 0 0,0 0 0,0 0-1,0 0 1,0 0 0,0 0 0,0 0 0,0 0 0,0 0-1,0 0 1,0 0 0,0 0 0,0 0 0,-1 0-1,1 0 1,0 0 0,0 0 0,0 0 0,0 0-1,0 0 1,0-1 0,0 1 0,0 0 0,0 0-1,0 0 1,0 0 0,0 0 0,0 0 0,0 0-1,0 0 1,0 0 0,0 0 0,0 0 0,0 0 0,0 0-1,0 0 1,0-1 0,0 1 0,0 0 0,0 0-1,0 0 1,0 0 0,0 0 0,0 0 0,0 0-1,0 0 1,0 0 0,0 0 0,0 0 0,0-1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41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3876,'0'0'522,"6"-3"4602,-6-3-2819,-4 5-87,3 1-2164,25 9-10481,-11 1 8611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6:42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96 1916,'-27'22'400,"19"-16"-110,-11 12-413,18-17 267,0 0-1,0 0 0,0 0 0,0 1 1,1-1-1,-1 0 0,0 0 0,1 1 1,-1-1-1,1 1 0,-1-1 1,1 0-1,0 1 0,0 1 0,8-3 1744,-6 0-1832,0-1 1,0 1 0,-1-1-1,1 0 1,0 0-1,-1 0 1,1 0 0,-1 0-1,1 0 1,-1 0 0,1 0-1,-1 0 1,0-1 0,1 1-1,0-3 1,6-4 135,1 0 115,0-1 0,0 0-1,7-11 1,-13 17-221,-1-1 0,1 0 0,-1 0 0,0 0 0,-1 0 0,1 0 0,-1 0 0,0 0 0,0 0 0,0-1 0,0 1 0,-1-6 0,0 9-89,0 16-217,0-14 214,0 1 0,0 0 0,0-1 0,0 1 0,0 0 1,1-1-1,-1 1 0,0 0 0,1-1 0,0 3 0,0-3 17,0-1 0,-1 1-1,1-1 1,0 1 0,0-1 0,0 1-1,0-1 1,-1 1 0,1-1-1,0 0 1,0 0 0,0 0 0,0 1-1,0-1 1,0 0 0,0 0-1,0 0 1,0 0 0,1-1 0,-1 1 26,1 0 0,0 0 0,-1 0 0,1 0-1,-1 0 1,1-1 0,-1 1 0,1-1 0,-1 1 0,1-1 0,-1 0 0,1 1 0,-1-1 0,0 0 0,2-1 0,1-2 126,-1 1 0,0-1 1,-1 0-1,4-4 0,-5 6-112,1-1 35,-1 2-56,-1 0-1,1 1 1,-1-1 0,1 0-1,-1 0 1,1 0-1,-1 0 1,0 0-1,1 0 1,-1 0 0,0 0-1,0 0 1,0 0-1,0 0 1,0-2-1,-10 3-44,7 0 10,-2-1 4,1 1-1,0 0 0,0 1 1,0-1-1,0 1 0,0 0 0,0 0 1,0 0-1,-4 2 0,-101 57-151,99-54 115,-35 24-197,41-27 207,1 0-1,-1 0 1,1 0-1,0 0 1,0 1-1,0-1 1,1 1-1,-4 6 1,6-10 31,-1 1-1,1-1 1,0 0 0,0 0 0,0 0-1,0 0 1,0 1 0,0-1-1,0 0 1,0 0 0,0 0-1,0 1 1,0-1 0,0 0 0,0 0-1,0 0 1,0 0 0,1 1-1,-1-1 1,0 0 0,0 0-1,0 0 1,0 0 0,0 0 0,0 1-1,0-1 1,0 0 0,1 0-1,-1 0 1,0 0 0,0 0 0,0 0-1,0 1 1,0-1 0,1 0-1,-1 0 1,0 0 0,0 0-1,0 0 1,0 0 0,1 0 0,-1 0-1,0 0 1,0 0 0,0 0-1,0 0 1,1 0 0,-1 0-1,0 0 1,13 0 92,-10 0-52,6-1 17,0 1 1,-1-1-1,1-1 1,-1 0 0,13-4-1,41-20 71,-40 16-88,74-36 179,-81 37-226,-1 0 1,0-1 0,0-1-1,12-12 1,-22 17 161,-4 4-1377,-12 9-8355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0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34 5256,'0'0'4,"0"0"-1,-1 0 1,1 0-1,0 0 1,0 0-1,0 0 0,0 0 1,0 0-1,0 0 1,-1 0-1,1 0 0,0 0 1,0 0-1,0 0 1,0 0-1,0-1 0,0 1 1,0 0-1,0 0 1,-1 0-1,1 0 0,0 0 1,0 0-1,0 0 1,0-1-1,0 1 0,0 0 1,0 0-1,0 0 1,0 0-1,0 0 1,0 0-1,0-1 0,0 1 1,0 0-1,-7-26-851,6 22-1515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2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 4364,'8'-1'7028,"-9"1"-6803,2-3 548,-1 2-752,0-8 87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5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1 368 5845,'0'4'6123,"0"-11"-2737,2 3-4703,0 1 1314,0-1 0,1 2 0,-1-1 0,1 0 0,0 0 0,0 1 0,0-1 0,6-3 0,2-2-6,-3 2 1,65-45-72,-6 9 18,23-11 51,-79 47 21,6-3 2,-1 0-1,0-1 1,28-23 0,-43 31-231,1 1 1,-1-1 0,0 0 0,0 0 0,0 0 0,0 0 0,0 0-1,-1 0 1,1 0 0,0 0 0,-1-1 0,0 1 0,1 0 0,-1 0 0,0 0-1,0-1 1,0 1 0,-1-3 0,0-5-957,1 8 982,0 1 0,-1-1-1,1 0 1,-1 1 0,0-1-1,1 1 1,-1-1 0,0 1-1,0 0 1,0-1-1,0 1 1,0 0 0,0 0-1,-1 0 1,-1-2 0,-21-15-2719,23 17 2608,-11-5-916,3 3 612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6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72 7489,'-41'0'2447,"41"-1"-2366,-1 1 0,1 0 0,0 0 0,-1 0-1,1 0 1,-1 0 0,1 0 0,0 0 0,-1 0 0,1-1 0,0 1 0,-1 0 0,1 0 0,-1 0 0,1-1 0,0 1 0,0 0 0,-1-1 0,1 1 0,0 0 0,-1-1 0,1 1 0,0 0 0,0-1 0,0 1 0,-1 0 0,1-1 0,0 1 0,0-1 0,0 1 0,0 0 0,0-1 0,0 1 0,0-1 0,0 1 0,0 0 0,0-1 0,0 1 0,0-1 0,0 1 0,0 0 0,0-1 0,0 1 0,1-1 0,-1-1 20,1 0 1,-1 1 0,1-1-1,-1 0 1,1 1 0,0-1-1,0 1 1,2-4 0,0 1-108,1 1 0,0-1 0,0 1 1,1 0-1,-1 0 0,1 0 1,0 0-1,-1 1 0,1 0 0,0 0 1,1 0-1,-1 1 0,0-1 1,0 1-1,1 0 0,5 1 0,-11 0 6,0 0 0,1 0 0,-1 0 0,0 0 0,1 0-1,-1 0 1,0 0 0,1 0 0,-1 0 0,0 0 0,0 0 0,1 0-1,-1 0 1,0 1 0,1-1 0,-1 0 0,0 0 0,0 0-1,1 1 1,-1-1 0,0 0 0,0 0 0,0 1 0,1-1 0,-1 0-1,0 1 1,4 8-52,-1 0-1,0 1 1,0 0-1,-1-1 0,0 1 1,0 11-1,-2 12-916,1-16 212,-1-8 218,1 0 0,-2-1 0,1 1 0,-1 0 1,-1 0-1,0-1 0,-3 12 0,-4 7-1940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37:17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0 362 3384,'0'2'186,"0"0"0,0-1 0,1 1 0,-1 0 0,0 0 0,0-1 0,1 1 0,-1 0 0,1-1 0,0 1 0,0 2 1,1-1 130,10 19 1530,-11-17-1268,1 0 1478,6-4-652,1 0-947,-5-1-356,1 0 0,-1 0 1,0 0-1,0-1 1,0 1-1,5-2 1,180-56 629,-179 55-709,33-11 172,72-35 0,-63 23 9,58-38 1,-97 55-125,61-42 482,-62 42-439,7-7 77,0 1 0,20-22-1,-37 34 1664,-13-3-10860,9 6 9172,0-1-1,-1 1 1,1-1-1,0 0 0,0 0 1,0 0-1,0 0 1,0 0-1,1 0 0,-1 0 1,0-1-1,0 1 1,1-1-1,-1 1 0,-1-3 1,-2-2 435,0-1 0,0 0-1,-4-7 1,5 8-303,4 11-432,0 5 150,1-5-22,-1 0 0,1 0 1,0 0-1,2 5 0,1 6-11,2 17 30,-5-25-10,1-1-1,-1 1 1,0 12 0,-1-20-25,0 40-137,0-11-2763,0-29 2757,0 1 1,1-1-1,-1 1 0,0-1 1,-1 1-1,1-1 0,0 1 0,0-1 1,0 1-1,0 0 0,0-1 1,0 0-1,-1 1 0,1-1 1,0 1-1,0-1 0,-1 1 0,1-1 1,0 1-1,-1-1 0,1 0 1,-1 1-1,1-1 0,0 0 0,-1 1 1,1-1-1,-1 0 0,1 1 1,-1-1-1,1 0 0,-1 0 1,-7 3-2226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86 6229,'-54'1'1,"25"-2"1911,127-22-1879,-19 11-35,40-7-88,-71 12-24,16-4-1286,101-2 0,-163 13 1191,-29 5-928,-30 8-1,1 1 906,-93 13 210,62-14 95,-181 23 1039,265-35-1088,-147 12 1212,-36-8-117,185-5-1179,4-1 25,37-16-594,71-21 1,60-4-2116,-79 21 1437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1676,'67'0'3939,"-66"0"-3975,0 1 18,19 22 62,43 37-1,-51-49-58,5 3 21,-2-3 4,1-1 0,0-1 0,18 8 0,131 37 1,-60-21-271,82 22-660,-186-54 916,45 11-524,85 11 0,4-5-136,78-1-573,-108-14 457,-32-2 303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2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2000,'34'-6'-19,"1"0"0,-1-2 0,56-21 0,-58 15 28,-30 12-4,1 1 0,-1 0 0,0 0 0,0-1 0,-1 1 0,1-1 0,0 1 0,0-1 0,-1 0 0,1 0 0,-1 0 0,2-2 0,-2 1 145,-1 0 1,1 0 0,-1 0 0,0 0-1,1 0 1,-1 0 0,-1 0 0,1-4-1,-1-5 566,1 12-707,0-1 0,0 1 0,0 0 0,0 0 0,0 0 0,0 0 0,0-1 0,0 1 1,0 0-1,0 0 0,0 0 0,-1-1 0,1 1 0,0 0 0,0 0 0,0 0 0,0 0 0,0-1 1,0 1-1,0 0 0,-1 0 0,1 0 0,0 0 0,0 0 0,0 0 0,0-1 0,0 1 0,-1 0 0,1 0 1,0 0-1,0 0 0,0 0 0,0 0 0,-1 0 0,1 0 0,0 0 0,0 0 0,0 0 0,-1 0 0,1 0 1,0 0-1,0 0 0,-1 0-3,1 0 0,0 0 0,0 0 0,0 0 0,0 0 0,0 0 0,0 0 0,-1 0 1,1 0-1,0 0 0,0 0 0,0 0 0,0 0 0,0 0 0,0 0 0,-1 0 0,1 0 0,0 0 0,0 0 1,0 0-1,0-1 0,0 1 0,0 0 0,0 0 0,0 0 0,-1 0 0,1 0 0,0 0 0,0 0 0,0 0 1,0 0-1,0-1 0,0 1 0,0 0 0,0 0 0,0 0 0,0 0 0,0 0 0,0 0 0,0-1 0,0 1 14,0-1 58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3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65 4772,'-1'0'57,"0"0"0,0-1-1,1 1 1,-1 0 0,0-1-1,0 1 1,1-1 0,-1 1-1,0-1 1,0 1-1,1-1 1,-1 1 0,1-1-1,-1 0 1,0 1 0,1-1-1,-1 0 1,1 0-1,0 1 1,-1-1 0,1 0-1,0 0 1,-1 0 0,1 0-1,0-1 1,-1 1 108,1-1 1,-1 1-1,1-1 1,0 0-1,-1 1 0,1-1 1,0 0-1,0 1 1,0-1-1,0 0 1,1 1-1,-1-1 0,1-1 1,2 4-106,6 2-13,0 0-1,0 0 0,1 0 0,10 0 0,41 3 45,-39-4-79,117 4 36,-77-5-36,90-1 26,55 0-22,-172 0-18,44-7 0,-67 6 0,21 0 1,10 0-6,-28-1 20,17-1 83,-30 3-26,0 0 1,0 0 0,0 0-1,0 0 1,1-1 0,2 0 0,-4 0-30,-1 1 0,1 0 1,-1 0-1,1-1 0,-1 1 1,1 0-1,-1-1 0,1 1 0,-1 0 1,1-1-1,-1 1 0,0-1 1,1 1-1,-1-1 0,0 1 1,1-1-1,-1 1 0,0-1 1,0 1-1,1-1 0,-1 1 1,0-1-1,0 0 0,0 1 1,0-1-1,0 1 0,0-2 1,-2 0-76,-18-3-65,0 1 0,0 0 1,-27-1-1,-65 3 67,87 2 23,-2-1 9,8 1 9,-34 3 0,46-2-9,-16 1 0,1 2 0,-45 12 0,65-15-31,-1 0 0,0 0 0,0 0 0,0 0 1,-5 0-1,8-1 32,0 0-1,0 0 1,0 0 0,0 0-1,-1 0 1,1 1 0,0-1-1,0 0 1,0 0-1,0 0 1,0 0 0,0 0-1,0 0 1,0 1 0,0-1-1,0 0 1,0 0 0,0 0-1,0 0 1,0 0 0,0 0-1,0 1 1,0-1 0,0 0-1,0 0 1,0 0 0,0 0-1,0 0 1,0 0 0,0 1-1,0-1 1,0 0 0,0 0-1,0 0 1,0 0 0,1 0-1,-1 0 1,0 0-1,0 0 1,0 1 0,0-1-1,0 0 1,0 0 0,0 0-1,0 0 1,1 0 0,-1 0-1,0 0 1,0 0 0,0 0-1,0 0 1,0 0 0,0 0-1,1 0 1,-1 0 0,0 0-1,0 0 1,0 0 0,10 4 98,0-1 0,0 0 0,0 0 0,11 0 0,51 4 3,-57-6-88,191 3 61,-48-4-53,11 0 310,-169-1-433,0 0-1,1-1 0,-1 1 1,0 0-1,1-1 0,-1 1 1,0 0-1,0-1 0,0 1 1,0-1-1,0 1 0,0 0 1,-1-1-1,1 1 1,0 0-1,-1-2 0,-20-10-2881,9 8 720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3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69 8705,'0'-7'87,"0"6"7,1 0 0,-1-1-1,0 1 1,0-1 0,0 1-1,0 0 1,0-1 0,-1 1 0,1 0-1,0-1 1,-1 1 0,1 0-1,-1-1 1,1 1 0,-1 0-1,1 0 1,-1 0 0,0 0 0,0-1-1,0 1 1,0 0 0,1 0-1,-3-1 1,-5-4 865,1-1-51,-1 2 1,-9-7-1,16 12-916,3 3-190,0 1 200,0 0 1,1-1-1,-1 1 0,1-1 0,0 0 0,0 0 0,6 5 0,27 18 45,-26-19-45,165 104-64,-127-81 74,-18-13 14,-1 2-1,35 30 0,-63-48-15,0 1-1,0-1 1,0 0-1,0 0 1,0 1-1,0-1 1,0 0-1,0 1 1,-1-1-1,1 1 0,0-1 1,-1 1-1,1 0 1,-1-1-1,0 1 1,1 0-1,-1-1 1,0 1-1,0-1 1,0 1-1,-1 2 1,1 3 13,0-6-20,0 0 1,0 0 0,0 0 0,0 0-1,0 1 1,-1-1 0,1 0-1,0 0 1,-1 0 0,1 0-1,-1 0 1,1 0 0,-1 0 0,0 0-1,1 0 1,-1 0 0,-1 1-1,-11 12 10,-1-1 0,-1-1-1,-19 13 1,-58 35-360,-126 56-4132,80-51-2153,101-48 4630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50 101 4896,'0'0'153,"-2"0"-6,-1 0-117,1 0 0,0 1 0,0-1 0,-1 0 0,1 1 0,0 0-1,0-1 1,0 1 0,0 0 0,0 0 0,0 0 0,0 1 0,0-1-1,0 0 1,0 1 0,0-1 0,1 1 0,-1 0 0,1-1 0,-1 1-1,1 0 1,-2 3 0,3-3-40,-1 0-1,1 0 1,-1 0-1,1 0 0,0 0 1,0 0-1,0 0 1,1 2-1,-1 4 68,0-8-51,1 1 1,-1-1-1,0 1 0,0-1 0,0 1 0,0-1 1,1 1-1,-1-1 0,0 1 0,1-1 0,-1 1 1,0-1-1,1 1 0,-1-1 0,0 0 0,1 1 1,-1-1-1,1 0 0,-1 1 0,2-1 0,13 8 125,-5-4 29,-5-1-74,0-1 0,0 0 0,1 0 0,-1 0 1,1-1-1,8 2 0,1-2 436,18 0 0,-32-1-493,0 0 1,0 0 0,0-1-1,0 1 1,0 0 0,-1 0-1,1 0 1,0-1 0,0 1-1,0-1 1,0 1 0,-1 0-1,1-1 1,0 0 0,-1 1-1,2-2 1,2 0 122,-2 0-77,0 0-1,-1 0 0,1 0 0,0 0 0,-1 0 0,1 0 1,-1 0-1,1 0 0,-1-1 0,0 1 0,0-1 0,0 1 1,0-1-1,-1 1 0,2-6 0,-1-3 235,1 1 0,-1-17 1,-1 18-167,0 6-116,0 1-1,0 0 1,1 0-1,-2-1 1,1 1-1,0 0 0,0 0 1,-1 0-1,1-1 1,-1 1-1,0 0 1,1 0-1,-1 0 0,0 0 1,0 0-1,0 0 1,-1 0-1,1 0 1,0 1-1,-3-3 0,0 0 16,-3-2 61,-14-12 0,18 16-104,1 1 0,-1-1 0,1 1-1,-1 0 1,0 0 0,1 0 0,-1 0 0,0 0 0,0 0 0,0 1 0,-4-1-1,2 1-15,4 0 12,0 0-1,0-1 1,-1 1 0,1 0-1,0 0 1,0 0 0,0 0-1,0 1 1,0-1 0,-1 0-1,1 0 1,0 1 0,0-1-1,0 0 1,0 1 0,0-1-1,0 1 1,0 0 0,0-1-1,0 1 1,0 0 0,0 0-1,1-1 1,-3 3 0,-3 11-29,-1 0 0,2 1 0,0 0 0,1-1 0,0 2 0,1-1 0,1 0 0,0 1 0,1 24 0,1-39-664,0 5 1952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2436,'0'112'310,"0"-86"5475,0-85-5253,0 58-528,0 0-1,0 0 0,0 0 0,1 0 1,-1 0-1,0 0 0,0 0 0,1 1 1,-1-1-1,0 0 0,1 0 0,0-1 1,14-23 52,17-30 108,-1-5 228,12-26 1001,-25 45-106,-18 41-1292,0 0-1,0 0 0,0 0 1,0 0-1,0 0 0,0 0 1,0 0-1,0 0 0,0 0 1,0 1-1,0-1 0,0 0 1,0 0-1,0 0 0,0 0 0,0 0 1,0 0-1,0 0 0,0 0 1,0 0-1,0 0 0,0 0 1,1 0-1,-1 0 0,0 0 1,0 0-1,0 0 0,0 0 1,0 0-1,0 0 0,0 0 0,0 0 1,0 0-1,0 0 0,0 0 1,0 0-1,0 0 0,0 0 1,0 0-1,0 0 0,0 0 1,0 0-1,0 0 0,0 0 0,0 0 1,0 0-1,0 0 0,0 0 1,0 0-1,0 0 0,1 0 1,0 8-56,-1 10 72,0-10-16,1-1-1,-1 1 1,1-1-1,0 1 1,1-1 0,0 0-1,3 9 1,0 0 1,0 0 1,5 33-1,1 6-13,-2-18 12,6 26-24,29 77-1,-7-58 127,-37-82-178,0 0-1,1 0 1,-1 0 0,0 0-1,0 0 1,0 1-1,0-1 1,1 0 0,-1 0-1,0 0 1,0 0-1,0 0 1,1 0 0,-1 0-1,0 0 1,0 0-1,0 0 1,1 0 0,-1 0-1,0 0 1,0 0-1,1 0 1,-1 0 0,0 0-1,0 0 1,0 0 0,1 0-1,-1 0 1,0 0-1,0 0 1,0-1 0,0 1-1,1 0 1,-1 0-1,0 0 1,0 0 0,0 0-1,1-1 1,-1-6-798,0 6-230,0-2-351,0-7-210,0 0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1932,'51'0'214,"-49"0"-205,-1 0 1,1 0 0,0 0-1,0 0 1,0 1 0,0-1 0,0 1-1,0-1 1,-1 1 0,1 0 0,0 0-1,0-1 1,-1 1 0,1 1 0,-1-1-1,4 2 1,13 10 28,-7-8 18,1 0 1,-1 0-1,1-1 1,0-1-1,1 0 1,20 2-1,87 1 245,29 2 1037,-85-2 1311,-41-4-1319,-10 1-1510,41-3 1855,-63 0-1469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0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12 226 6393,'-1'0'18,"0"0"1,1 1 0,-1-1 0,1 0 0,-1 0 0,1 1-1,-1-1 1,1 1 0,-1-1 0,1 0 0,-1 1 0,1-1-1,-1 1 1,1-1 0,0 1 0,-1-1 0,1 1 0,0-1-1,-1 1 1,1 0 0,0-1 0,0 1 0,0-1 0,-1 1-1,1 0 1,0-1 0,0 1 0,0 1 0,-1 2 1423,61-73-1191,-13 13-430,29-33-3244,-59 72 1691,-3 3 138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4328,'0'-3'197,"1"0"-1,0 0 0,-1 0 1,0 0-1,0 0 1,0-4-1,0-1 2264,1 8-2528,7-1 63,-4 1 5,0 0 0,0 0-1,-1 0 1,1 0 0,0 1 0,5 0 0,2 4-586,1-2 1,-1 1-1,23 2 1,-30-5 346,23 6-1585,6-1 72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2104,'0'7'0,"0"0"-192,0-2 88,0-2 96,0 0 8,0 2-56,0-2-48,0-1-60,0 1-120,0-1-120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 4440,'0'0'7162,"-8"0"-4509,2 0-2653,4 0 251,3-1-250,-1 1-1,0 0 1,0 0 0,0 0-1,0 0 1,0 0-1,0-1 1,0 1 0,0 0-1,0 0 1,0 0 0,0 0-1,0-1 1,0 1-1,0 0 1,0 0 0,0 0-1,0 0 1,0-1 0,0 1-1,-1 0 1,1 0-1,0 0 1,0 0 0,0 0-1,0-1 1,0 1 0,0 0-1,0 0 1,0 0-1,-1 0 1,1 0 0,0 0-1,-6-2 19,4-6-14,2 7 0,0 0 354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47 6793,'0'0'46,"0"-1"10,-1-1-47,1 1 0,0 0 0,0 0 0,-1 0 0,1 0 0,0 0 0,-1 0 0,1 0 0,-1 0 0,1 1 0,-1-1 0,0 0 0,1 0 0,-1 0 0,0 0 0,1 1 0,-1-1 0,0 0 0,0 1-1,0-1 1,0 1 0,0-1 0,0 1 0,0-1 0,-1 0 0,0 1-1,1-1 1,0 1-1,0-1 0,0 1 0,0-1 0,0 0 1,0 1-1,0-1 0,0 0 0,1 0 0,-1 0 1,0 0-1,0 0 0,1 0 0,-2-1 0,2 2-136,0-1 0,-1 0 0,1 1 0,0-1 0,0 1 0,-1-1 0,1 1-1,-1-1 1,1 1 0,0 0 0,-1-1 0,1 1 0,-1-1 0,1 1 0,-1 0-1,1-1 1,-1 1 0,1 0 0,-1 0 0,0-1 0,0 1 0,-16-1-3361,15 1 3378,1 0-326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6417,'0'0'6909,"-2"0"-6827,-2 0-843,-13-20-10998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1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 6501,'0'0'414,"-1"8"5594,-1-8-6041,-9-1-9437,5-1 9710,-15-11-3220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4860,'0'-23'7879,"-2"23"-7812,2 0-67,-1 0-1,1 0 1,0 0-1,0-1 1,0 1-1,-1 0 0,1 0 1,0 0-1,0 0 1,-1 0-1,1 0 1,0 0-1,0 0 0,0 1 1,-1-1-1,1 0 1,0 0-1,0 0 1,0 0-1,-1 0 0,1 0 1,0 0-1,0 0 1,0 1-1,-1-1 1,1 0-1,0 0 0,0 0 1,-5 8-147,3-6 135,1 0 0,0 0-1,0 0 1,0 1 0,0-1-1,0 0 1,0 0 0,0 4-1,-4 18 53,0 5 43,-3 29 0,2 31-66,6-75-14,-4 107 66,4 190 525,0-142-528,0-166-66,0 6 32,0 1 1,1 0-1,-1 0 1,2 0 0,-1-1-1,5 15 1,-4-13 518,-3-9 169,1-9-515,0-67-13113,0 61 11445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7629,'0'-48'380,"3"46"-380,51-4-4,-6 2 6,232-23 28,-126 10-36,-88 7 2498,-66 10-2409,1 0 1,-1 1-1,0-1 1,0 0-1,1 1 1,-1-1-1,0 0 0,0 0 1,0 1-1,1-1 1,-1 0-1,0 1 1,0-1-1,0 0 0,0 1 1,0-1-1,0 0 1,0 1-1,0-1 1,0 1-1,0-1 1,0 0-1,0 1 0,0-1 1,0 1-1,0 15-568,0-13 677,-1 17-209,1-13 22,-1 0 0,2 0 0,-1 0 0,1 1-1,2 11 1,36 112-5,20 83-5,-42-155 26,19 50-18,-10-48-19,12 30 441,-36-86-431,-1-5 97,-1 0 0,0 0 0,0 1 0,0-1 0,0 0 0,1 0 0,-1 1 0,0-1-1,0 0 1,0 1 0,0-1 0,0 0 0,0 0 0,0 1 0,0-1 0,0 0 0,0 1 0,0-1 0,0 0-1,0 0 1,0 1 0,0-1 0,-11 1 1239,8-1-1487,-55 0 91,-108 2 16,-63 19 57,215-19-9,-95 5-11,75-3 2,17-2 13,-21 0-1,-55-2 51,92 0-70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6565,'0'-21'2108,"4"21"-2091,1 1 3,0 0-1,0 0 1,0 0 0,7 4 0,16 3 34,-5-3-25,1-1 0,28 1-1,156 1-15,-132-4-13,262 6 25,-105 2-9,-8 5-9,-66-2-13,-109-9 11,-16-3 201,1 3-1,36 8 1,-71-12-139,0 0 0,1 0 0,-1 0 0,0 0 1,0 0-1,1 0 0,-1 0 0,0 0 1,0 0-1,0 0 0,1 0 0,-1 0 1,0 0-1,0 0 0,0 0 0,0 0 1,1 0-1,-1 0 0,0 1 0,0-1 0,0 0 1,0 0-1,1 0 0,-1 0 0,0 0 1,0 0-1,0 1 0,0-1 0,0 0 1,0 0-1,1 0 0,-1 1 0,0-1 0,0 0 1,-9 2 288,3-2-443,0 0 1,-12-2 0,-187-30-295,158 25 231,-71-5-30,35 4 190,61 5-5,-115-13 25,-141-29 399,14-18 1217,263 63-1641,-62-15-150,62 15 53,2 2-306,6 4 393,-1 0 0,1-1 0,-1 0 0,2 0 1,-1 0-1,9 3 0,45 18 119,-41-19-104,0-1 1,1-1 0,23 2-1,-23-3 0,50 7 8,90 3-1,-143-13-20,279 13-354,-122-9 38,73 0 134,-241-5 304,-6 0 14,-3 0-234,-4 0-174,0-1 0,0 0 0,0 0 0,0 0-1,-9-3 1,9 1-458,0 1 0,0 0 0,0 0-1,0 0 1,-1 1 0,1 0 0,-10 0-1,-1 1-1286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23 6321,'0'0'28,"0"-12"-44,0 2-376,-9 10-1929,4 0 901,5 10-76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27 6829,'-7'-4'702,"0"0"0,0 0 0,0 1 1,-1-1-1,1 2 0,-10-4 0,58 29-734,-27-14 39,157 84 85,-41-31-176,-116-55 82,-7-4 6,1 0 0,-1 1-1,0 0 1,-1 0 0,1 0 0,-1 1 0,1 0-1,6 8 1,-13-12 33,1 0 1,0 0-1,-1 0 0,1 1 0,0-1 1,-1 0-1,1 0 0,-1 1 0,0-1 1,0 0-1,1 1 0,-1-1 0,0 0 1,0 1-1,0-1 0,0 1 0,0-1 1,-1 0-1,1 1 0,0-1 0,-1 0 1,1 0-1,0 1 0,-1-1 0,0 0 1,1 0-1,-1 1 0,0-1 0,0 0 1,-1 2-1,-31 22 129,-39 25-1,-24 7-117,79-48-47,-101 53-2,-66 19-14,170-75-14,-12 3-122,23-9-110,1 1-1,-1 0 0,0-1 1,1 1-1,-1 0 1,1 1-1,0-1 0,-5 3 1,7-4 228,0 0 1,0 0-1,0 0 0,0 0 1,0 0-1,0 0 1,0 1-1,0-1 1,0 0-1,0 0 0,0 0 1,0 0-1,0 0 1,0 0-1,0 0 1,0 0-1,0 0 1,0 0-1,0 0 0,0 0 1,0 1-1,0-1 1,0 0-1,0 0 1,0 0-1,0 0 1,0 0-1,0 0 0,0 0 1,0 0-1,0 0 1,0 0-1,0 0 1,0 1-1,0-1 0,0 0 1,0 0-1,0 0 1,0 0-1,0 0 1,0 0-1,0 0 1,0 0-1,1 0 0,-1 0 1,0 0-1,0 0 1,0 0-1,0 0 1,0 0-1,0 0 1,0 0-1,0 0 0,0 0 1,0 0-1,0 0 1,0 0-1,1 0 1,-1 0-1,0 0 0,42 6-5634,-29-4 4037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1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6685,'0'0'111,"7"1"764,-1 1-867,1 0 0,0 0 0,0-1 1,10 1-1,37-1 4,-39-1-12,218 0 37,-106-11-69,-71 4-12,54-6-220,-48 6-285,-49 6 297,-12 1 150,-1 0 0,1 1 0,0-1 0,0 0-1,0 0 1,-1 0 0,1 0 0,0 0 0,0-1 0,0 1 0,-1 0 0,1 0 0,0 0 0,0-1 0,-1 1 0,1 0 0,0-1-1,-1 1 1,1-1 0,0 1 0,-1-1 0,1 1 0,0-1 0,-1 1 0,1-1 0,-1 1 0,2-2 0,-2-4-2504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5124,'-39'0'3483,"42"0"-3481,-1 0 1,0 1-1,0-1 1,1 1-1,-1 0 1,0 0-1,0 0 1,0 0-1,0 0 1,0 0-1,0 0 0,0 1 1,-1-1-1,4 4 1,4 1 16,70 48 194,-47-34-48,54 44 0,-83-61-152,-1-1 0,1 1 0,-1 0 0,1-1 0,-1 1 0,0 0 0,0 1-1,0-1 1,-1 0 0,1 1 0,-1-1 0,2 5 0,-3-5-5,0 0 1,1-1-1,-1 1 0,0-1 0,-1 1 1,1 0-1,0-1 0,-1 1 0,1-1 1,-1 1-1,0-1 0,0 1 1,0-1-1,0 1 0,-1-1 0,1 0 1,-3 3-1,-5 7-202,-1 0 0,0-1 0,-1 0 1,0 0-1,-18 12 0,28-22 159,-111 83-3736,69-55 1940,0-2 280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2446 1936,'6'-6'164,"0"0"0,0 0 0,0 0 0,1 0 0,0 1 0,0 1 1,10-6-1,-3 1 45,12-6 284,38-16 0,-48 25-282,1 1-1,0 0 1,32-4-1,51 2 434,-68 6-625,36 0 75,-27 2 120,34-1 241,118-2 156,-170 0-553,32-8 1,-23 3-28,265-48 102,23-17-129,-272 61 7,158-36 75,272-63 24,-71 4-64,83-24 83,-193 54-60,152-35-63,-410 101-10,217-50 22,246-33 33,-461 86-53,261-44 23,-16-4-32,-106 19 2,156-31 50,-207 40-51,257-56-25,-31 0 97,36-9-143,-4 2 96,-326 76-4,273-72 29,-283 72-41,235-67-11,194-66 16,-177 56-22,-176 55 14,80-19 13,-55 18-11,-121 30-2,113-24-4,13 1 5,-119 23 38,127-29 1167,-165 36-1203,2 0 146,-1 0-1,1-1 1,-1 1 0,1-1-1,-1 0 1,1 1-1,-1-1 1,3-1-1,-4 1-89,0 0 0,1 1 0,-1-1 0,1 0-1,-1 0 1,0 0 0,0 0 0,0 1 0,1-1 0,-1 0 0,0 0-1,0 0 1,0 0 0,0 0 0,0-1 0,-1 2-69,1-1 0,0 0 1,0 0-1,-1 0 1,1 0-1,0 0 0,-1 1 1,1-1-1,-1 0 1,1 0-1,-1 1 0,1-1 1,-1 0-1,0 1 1,0-2-1,-16-11-496,3 2-236,6 4 282,0 0-1,0 1 1,0 0 0,-1 0-1,-11-4 1,1 1-1437,-38-11 1,5 6-419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2:46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27 6597,'-61'-10'791,"-41"-5"2207,88 13-2849,13 2-250,15 3 19,34 20 172,134 43 72,-79-21-116,-90-39-41,26 14 21,37 24 1,-65-37-63,0 1-1,0 0 1,-1 0 0,0 1 0,-1 0 0,0 1 0,0 0 0,7 11 0,-13-15-167,0 1 0,0-1 0,-1 1 0,0 0 0,0 0 0,0 0 0,-1 0 0,0 0 0,-1 0 0,1 0 0,-1 0 0,-1 0 0,-1 13 0,0-9-320,0-1 0,0 0 1,-1 0-1,0 0 0,-1 0 1,0-1-1,-11 18 0,15-26 478,-29 48-1717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77 4304,'0'-39'2417,"-1"37"-2321,1 0 0,-1 1-1,0-1 1,1 1 0,-1-1 0,0 1-1,0-1 1,0 1 0,0-1-1,0 1 1,0 0 0,-1-1 0,1 1-1,0 0 1,-2-1 0,-1-11 1977,1 13-2067,3 0-10,0 0 1,-1-1 0,1 1-1,0 0 1,-1 0 0,1 0-1,0 0 1,-1 0 0,1 0-1,0 0 1,-1 0 0,1 0-1,-1 0 1,1 1 0,0-1-1,-1 0 1,1 0 0,0 0-1,0 0 1,-1 0 0,1 1-1,0-1 1,-1 0 0,1 0-1,0 0 1,0 1 0,-1-1-1,1 0 1,0 1 0,0-1-1,0 0 1,-1 0 0,1 1-1,0-1 1,0 0 0,0 1-1,0-1 1,0 0 0,0 1-1,-1-1 1,1 0 0,0 1-1,0-1 1,0 0 0,0 1-1,0-1 1,0 1 0,1-1-1,-1 1 1,0-1 1,0 0 1,0 0-1,0 0 0,0 1 0,0-1 1,0 0-1,0 0 0,-1 0 1,1 1-1,0-1 0,0 0 1,0 0-1,0 0 0,0 1 0,0-1 1,0 0-1,0 0 0,-1 0 1,1 0-1,0 0 0,0 1 1,0-1-1,0 0 0,0 0 0,-1 0 1,1 0-1,0 0 0,0 0 1,-1 1-1,1-1 0,0 0 1,0 0-1,-1 0 0,1 0 0,0 1 1,0-1-1,-1 0 0,1 0 1,0 0-1,0 1 0,0-1 1,-1 0-1,1 0 0,0 1 0,0-1 1,0 0-1,0 1 0,0-1 1,0 0-1,0 0 0,0 1 0,-1-1 1,1 0-1,0 1 0,0-1 1,0 0-1,1 1 0,-1 209-74,0-196 75,4 23-1,-1-9-11,6 29-9,36 193 101,-37-212-93,1 2 31,15 45-1,-16-65-2,1 1 1,1-1-1,1-1 0,24 35 0,-20-35-2,0-1 1,22 19-1,-20-23-3,0-1 0,1-1 0,1 0 0,0-2 0,33 14 0,-6-4 11,-17-7 30,56 15-1,-46-19-7,0-3 1,68 3-1,22-7 44,-62-3-51,-63 1-34,16 0 2,1 0 1,-1-2-1,32-6 1,-23 2-9,0 2 0,30-1 0,13-1 28,127-18 120,-66 12-140,50-3-1,68-2-8,-110 8 22,115-16-44,-220 21 18,159-24 52,25-11-25,-102 14 6,144-26-9,-202 42-20,138-18 7,-30 5-12,-143 19 8,120-14 38,-39 8-49,158-10-4,-36 9 42,103-9-113,-126 9 100,130-6-37,-99 6 74,-185 7-42,96-2-4,50 2 6,6 3-26,-177 0 16,33 0 7,77 9-1,-59 1 4,144 22-25,-209-30 15,157 36-28,-129-26 15,-1 1 0,46 21 1,-77-30 10,103 53-40,-60-25 42,-1 3 0,65 61 0,-83-65 12,-1 2 1,-2 1-1,25 39 1,-45-60-7,105 130-7,-85-113 13,27 32-5,-53-58 83,-1 0 1,1 0 0,-1 0-1,1 0 1,-1 1 0,0-1-1,-1 1 1,1-1 0,-1 1-1,0 0 1,0-1 0,0 1-1,0 8 1530,-1-15-1462,0 1-147,0-1 1,0 0 0,0 1-1,0-1 1,-1 0-1,1 1 1,0-1 0,-1 1-1,1-1 1,-1 1-1,0-1 1,1 1-1,-1-1 1,0 1 0,0-1-1,0 1 1,0 0-1,0 0 1,0-1-1,0 1 1,-2-1 0,-5-6 23,2 1-33,0-1 1,1 1-1,-1-1 1,2 0-1,-1 0 0,1-1 1,0 1-1,1-1 1,-5-15-1,2-31 101,1-88 0,6 138-100,-1 1 1,1 0-1,-1-1 0,1 1 1,1 0-1,-1-1 0,1 1 0,-1 0 1,4-6-1,5-12-2,-1 1-14,27-63-23,-30 74 41,0 0 0,1 0 0,14-17 0,-11 14-5,-3 6 2,-1 0-1,1 0 1,0 1-1,0 0 1,1 0 0,0 0-1,17-8 1,-19 11 2,22-12-17,2 2 0,0 1 0,0 1 0,58-12 0,126-7 22,-20 19-55,67 7 39,82 3-3,35 1 18,-68 10-18,120 27-49,28 20 32,-455-57 28,289 51-52,118 34 37,-145-26-5,179 29 18,43-15 17,-468-72-14,232 22-1,42-13-6,-223-10 5,133-2 44,-35-14 18,-134 11-54,-20 3-5,157-27 24,-149 24-22,175-45 35,-158 37-21,-1-1-1,0-2 1,-2-2 0,1-1-1,40-29 1,-77 48-17,30-21 91,-2 0 0,52-51 0,-59 51 142,-2-2-1,0 0 1,-1 0 0,-2-2 0,21-40 0,-34 59-199,10-20 226,16-49-1,-22 53 59,-1-1 0,4-41 0,-6 10-1538,-3-4-6724,-14 69 3573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44 8405,'0'-2'64,"0"0"0,0 0 1,0 0-1,-1 0 0,1 0 1,-1 1-1,1-1 0,-1 0 1,0 0-1,0 0 0,0 1 0,0-1 1,0 1-1,0-1 0,0 0 1,-1 1-1,1 0 0,0-1 1,-1 1-1,1 0 0,-1 0 1,0 0-1,1 0 0,-1 0 0,0 0 1,0 0-1,1 1 0,-1-1 1,0 0-1,0 1 0,0 0 1,-2-1-1,2 1-143,2 12-13,0 7 144,0 7 157,0 1 1,2-1-1,5 27 1,12 46 765,5 83-235,-20-146-572,0 40-1,-2 0 74,13 96-213,-14-166-20,-1 1 0,2-1 0,-1 1 0,1-1 0,-1 0 0,6 11 0,-4-13-713,-1-8-1503,-4-10-528,-7-15-1302,-3 7 1600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1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9373,'0'-20'8,"0"-22"116,0 22 24,0 0 8,0 2-28,0 5-56,0 2-84,0-6-60,14 12-96,-3 2-200,1 3-308,4 0-592,2 0-813,23 25-1839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163 110 8937,'-33'14'26,"28"-13"-20,0 1 0,1 0 0,-1 0 0,0 0 0,1 1 0,-1-1 0,-4 4 0,3 6-21,2-5 2,3-4 13,-1 1 0,1-1 0,0 0 0,-1 1-1,1-1 1,1 1 0,-1-1 0,0 7-1,0 28 22,2-28-15,-1 185 380,-1-194-354,1-1-1,-1 1 0,1-1 0,-1 0 1,1 0-1,0 1 0,-1-1 1,1 0-1,-1 0 0,1 1 1,-1-1-1,0 0 0,1 0 1,-1 0-1,1 0 0,-1 0 0,1 0 1,-1 0-1,1 0 0,-1 0 1,1 0-1,-2 0 0,-13-2 200,13 0-214,0 0 1,0 1-1,1-1 0,-1 0 0,0-1 1,1 1-1,0 0 0,-1 0 1,1 0-1,0-1 0,-1-2 1,-1-3 30,0 1-26,0-1-1,0 1 1,1-1-1,0 0 1,0 0-1,1 0 1,0 0-1,0 0 1,1-12-1,1 9-13,1 0-1,0-1 1,0 1-1,1 0 1,0 1-1,6-13 1,1 3 4,1 1 1,0 0 0,1 0 0,1 2-1,1-1 1,22-21 0,-22 26-3,0 1-1,0 0 1,27-15 0,-38 25-19,0 0 1,0 1-1,1-1 0,-1 1 1,0-1-1,1 1 0,0 0 1,-1 0-1,1 1 0,-1-1 1,1 1-1,0 0 0,7 0 0,2 1-23,-11-1 35,0 0 0,-1 0 0,1 1 0,0-1 0,-1 1 0,1-1 0,-1 1 0,1 0 0,-1 0 0,1 0 0,-1 0 0,1 0 0,-1 0 0,0 0 0,0 0 0,1 0 0,-1 1 0,1 1 0,4 4 41,-1 1 1,6 13-1,8 20 77,23 76-1,-35-93-116,16 65 3,12 22-2116,-34-108 1583,0 0 1,0 0 0,0-1 0,1 1 0,-1 0 0,1-1 0,0 1 0,0-1-1,4 5 1,1-3-1419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2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222 338 10085,'0'-5'68,"0"4"-53,0 1-1,0-1 1,0 0 0,0 0 0,0 1-1,0-1 1,0 0 0,0 0 0,-1 1-1,1-1 1,0 0 0,0 0 0,-1 0-1,1 1-15,-1-1 0,0 1 0,1-1 0,-1 1 0,0 0 0,1 0 0,-1-1 0,0 1-1,1 0 1,-1 0 0,0 0 0,0 0 0,1-1 0,-1 1 0,0 0 0,0 0 0,0 1 0,0-1 0,1 0 1,0 0 0,0 0 0,-1 0 0,1 0-1,0 0 1,0 0 0,-1 0 0,1 0 0,0 0 0,0 0-1,-1 0 1,1 0 0,0 0 0,0 0 0,0 0-1,-1 1 1,1-1 0,0 0 0,0 0 0,0 0-1,-1 0 1,1 1 0,0-1 0,0 0 0,0 0-1,0 0 1,0 1 0,0-1 0,-1 0 0,1 1 0,-1 13 25,1 208 116,8-96-161,-5-94 3,22 165 108,-23-178 506,-1 29 0,-1-38 1814,0-11-2402,0 0 0,-1 0-1,1-1 1,0 1 0,0 0-1,-1 0 1,1 0 0,-1 0-1,0-2 1,-43-75-268,-32-82 69,60 120 184,2 0 0,1-1-1,-10-58 1,16 58 16,-3-72 1,10 108-11,-1-20 16,4-40 1,-1 53-14,0 1 0,1-1 0,0 1 1,1 0-1,0 0 0,8-14 0,-11 23-3,5-10-4,0 0 1,1 1-1,0 0 0,1 1 1,0 0-1,11-10 1,-9 11-3,0 1 1,1 1 0,0 0 0,0 0-1,1 1 1,0 1 0,14-5 0,-2 2-21,1 1 1,31-4 0,-37 8 1,0 2-1,32 0 0,-24 2-2,-23-1 19,0 0 1,0 0 0,-1 0-1,1 0 1,0 1-1,0 0 1,-1-1 0,1 2-1,0-1 1,-1 0-1,1 1 1,-1-1-1,0 1 1,6 4 0,-5-4-1,3 4-16,1-1 0,6 7 0,-12-10 25,0 0 0,0 1 0,0-1 0,0 0 0,-1 1-1,1-1 1,-1 1 0,1-1 0,-1 1 0,0 0-1,1 5 1,-1-5 24,0 1-1,0 0 0,-1-1 0,0 1 1,1 0-1,-1 0 0,-1-1 0,1 1 1,0 0-1,-1-1 0,0 1 1,0 0-1,0-1 0,0 1 0,-1-1 1,1 1-1,-1-1 0,0 0 0,0 0 1,0 0-1,-3 4 0,-16 15-151,0 0 0,-1-2 0,-35 25 0,13-16-1037,-48 21 1,-37 11-2028,16-16-1097,69-30 2469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31 2992,'-31'-29'3353,"31"28"-3297,-2 1-5,1 7-254,1-7 204,0 7 142,0 0-1,1 0 1,0-1 0,0 1-1,1 0 1,0-1-1,4 12 1,9 28 38,14 76 1,19 226-31,-13-5-93,-24-231-2,6-9 164,-17-102-155,0-3-1100,0 0 786,0 0 0,-1-1 0,1 1 0,-1 0 0,0 0 0,0 0 0,0 0 0,0 0 0,0 0 0,-2-2 0,-7-12-1501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122 334 10529,'0'-2'62,"0"0"1,0 0-1,0 0 1,-1 0-1,1 1 1,-1-1-1,1 0 1,-1 0-1,0 0 1,1 1-1,-1-1 1,0 0-1,0 1 1,-1-1-1,0-1 1,-3-2 321,1 1 1,-1 0-1,-8-5 1,5 3 59,-1 0-71,-2-1 1,1 1 0,-16-6 0,25 11-377,1 1-1,0 0 0,-1 0 1,1 0-1,-1-1 1,1 1-1,-1 0 1,1 0-1,0 0 1,-1 0-1,1 0 1,-1 0-1,1 0 1,-1 0-1,1 0 0,-1 0 1,1 0-1,-1 0 1,1 0-1,-1 0 1,1 0-1,0 1 1,-1-1-1,1 0 1,-1 0-1,1 0 1,-1 1-1,1-1 0,0 0 1,-1 1-1,1-1 1,0 0-1,-1 1 1,1-1-1,0 0 1,0 1-1,-1-1 1,1 0-1,0 1 1,0-1-1,0 1 0,-1-1 1,1 1-1,0-1 1,0 1-1,0 0 1,-1 3 4,1 0 0,0 0 1,-1 0-1,2 6 0,-1-3-16,0 10 10,-1-10 7,1 0 1,0 0-1,0 0 1,1-1-1,0 1 1,2 7-1,4 11 10,2-1-1,1 0 1,1 0 0,0-1-1,17 23 1,-20-36 7,0 0 0,1-1 0,0 0 0,13 9 0,-19-15-7,1 0 1,1 0-1,-1-1 0,0 1 0,1-1 0,-1 0 1,1-1-1,-1 1 0,1-1 0,0 0 1,0 0-1,-1 0 0,1-1 0,0 1 1,0-1-1,7-1 0,-2 1 33,-6 0-19,0-1-1,1 1 1,-1-1 0,0 0 0,1 0 0,-1-1 0,0 1-1,0-1 1,0 0 0,0 0 0,-1 0 0,1 0 0,0-1-1,3-2 1,0-1 31,4-2 49,1-2 0,-2 1 0,0-2 0,0 1 1,0-1-1,-2-1 0,1 0 0,6-14 0,-5 10-74,-2-1-1,0 0 0,-1 0 1,5-20-1,-12 37-30,6-20-14,0 0 0,-2 0 1,0 0-1,-2 0 1,0-1-1,-1 1 0,-1-1 1,-3-26-1,-5-4-180,8 47 141,0 1 1,-1-1-1,0 0 1,1 1-1,-1-1 1,-1 0-1,1 1 0,0-1 1,-1 1-1,0 0 1,1-1-1,-4-2 1,-7-22-1797,8 23 987,4 4 413,-1 0 0,0 0 1,1 0-1,-1 0 0,1 0 1,-1 0-1,1 0 0,-1 0 1,1 0-1,0 0 0,0 0 1,-1 0-1,1-1 1,0 1-1,0-1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24 157 10293,'3'-12'607,"-1"0"0,0 0 1,0-1-1,-2 1 0,0 0 0,0 0 1,-3-21-1,1 28-479,1 1 1,-1 0 0,0 1-1,-2-6 1,3 8-129,1 0 0,-1 1 0,1-1 0,-1 0 0,0 0 0,1 0 0,-1 0 0,0 1 0,0-1 0,1 0 0,-1 1 0,0-1 0,0 0 0,0 1 0,0-1 0,0 1-1,0-1 1,-1 1 0,1 0-62,0 13 40,0 0 0,2 15 1,0 11 29,-1 154-6,3-124-10,15 87 0,-4-56-170,4 24-1476,2-40-1430,0-27-2718,-15-49 3612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1 318 11193,'0'-12'4,"12"-13"80,33-11 428,-11 18-212,58-21 8,-38 16-264,6 1-48,3 0-4,1-1-184,2 4-272,55-16-1552,-67 20 400,-3 3-812,-8 4 179,-11 0 309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31 5697,'0'-1'94,"1"0"0,-1 0 0,0 0 0,0 0 0,0 0 0,0 0 0,0 0 0,0 0 0,0 1 0,-1-1 0,1 0 1,0 0-1,0 0 0,-1 0 0,1 0 0,-1 1 0,1-1 0,-1 0 0,1 0 0,-1 0 0,1 1 0,-1-1 1,1 0-1,-2 0 0,-6-8 493,7 22-771,1-11 187,0 1 1,1 0-1,-1-1 1,1 1-1,-1-1 0,1 0 1,0 1-1,0-1 1,0 1-1,0-1 0,0 0 1,1 0-1,-1 0 0,3 3 1,94 136 147,-38-62-183,-46-60-101,-1-2-343,0 1 0,15 29 0,-23-38-150,-1 1 0,0-1 0,0 1 0,-1-1 0,2 14 1,-4 9-1209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3:2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17 1820,'-6'-1'3683,"6"-4"-3880,0 5 236,1 0 0,-1-1 0,0 1 0,0 0 1,0 0-1,0-1 0,0 1 0,0 0 0,0 0 1,0-1-1,0 1 0,0 0 0,0 0 0,0-1 1,0 1-1,-1 0 0,1 0 0,0-1 1,0 1-1,0 0 0,0 0 0,0-1 0,0 1 1,0 0-1,-1 0 0,1 0 0,0-1 0,-2 1 177,0-1 0,1 1-1,-1-1 1,0 1-1,1 0 1,-1 0-1,0 0 1,-2 0-1,2 0-222,1 0-37,-5 0 36,-11 0-1632,12-1 1382,1 1 0,-1 0 0,0 0-1,0 0 1,0 1 0,0 0 0,0 0 0,1 0-1,-1 0 1,0 1 0,-5 3 0,-63 35-2345,41-24 2044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3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523 148 1224,'-7'2'25,"0"2"1,0-1-1,1 1 0,-7 5 0,-6 3 52,-25 14 926,31-17-998,1 0 0,0 0 0,1 1 0,-17 19 0,13-14 114,-106 131 1219,66-75-726,3-1-198,39-52-405,1 1 0,-12 25-1,18-30 47,1 0 0,1 0 0,0 1 0,1-1 0,1 1 0,-2 17-1,4-28-42,-10 108 559,-3 126-325,13-235-240,0 1 0,1-1-1,-1 0 1,1 1 0,0-1 0,0 0 0,0 1 0,0-1 0,1 0 0,-1 0 0,1 0 0,2 3 0,1 2 13,15 27 60,1-1 1,2-1-1,27 31 0,40 32 96,-68-75-137,10 13 102,3-3 0,53 40 0,-81-66-97,1-1 1,-1 0-1,1-1 1,0 1 0,0-1-1,0-1 1,10 3-1,0-2 110,0-1-1,28-1 1,-30 0-60,-9-1-52,1 1 0,0-1 0,-1-1 1,1 1-1,8-3 0,-5-1-9,-1 1 0,1-2 0,11-6 0,18-7 22,131-59 100,-87 36-91,23-15-13,138-87 556,-212 122-430,0-1 0,-1-2 0,34-32 0,-45 35 182,-1-1 1,0-1-1,-2 0 0,-1-2 0,23-40 0,-37 58-278,0-1 1,0 1-1,-1-1 0,0 1 1,0-1-1,0 0 0,-1 1 1,0-1-1,-1 0 0,0-9 1,0-1-70,1 7-11,-2 0-1,-1-19 1,-3-3-3,-1-11 59,-13-51-1,16 82-43,0 0 0,-2-16 0,4 17 10,-1-1 0,-7-19 0,-9-33 159,10 33-60,-17-42 0,6 33 155,-25-41-1,33 64-196,-1-1 1,-1 2-1,-1 0 0,0 0 0,-27-24 0,40 40-79,-14-12-10,0 0-1,-27-16 1,31 22 0,-1 1 0,0 0 0,-1 1 0,1 0-1,-1 1 1,0 0 0,0 1 0,0 1 0,-24-2-1,5 2 0,1 2-1,0 1 1,0 1-1,-34 8 0,21 0-63,1 2 0,-47 21 0,75-27-1,-28 12-443,-43 24-1,81-39 408,-17 9-847,1 0 0,0 2 0,-31 26 1,41-31 239,5-3 67,-1 0 0,1 0 0,0 0 1,1 0-1,-1 1 0,-7 14 0,3 1-1266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3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6397,'1'-1'61,"0"-1"0,1 1 0,-1 0 0,0-1 0,0 1 0,0-1 0,0 1 0,0-1 0,0 1 0,-1-1 0,1 1 0,-1-1 0,1 0 0,-1 0 0,1 1 0,-1-1 0,0 0 0,0 0 0,0 1 0,0-1 0,0 0 0,0 0 0,-1-1 0,1-6 397,0 9-449,0 0-1,0 0 0,0-1 0,0 1 1,0 0-1,0 0 0,0-1 0,-1 1 1,1 0-1,0 0 0,0 0 0,0 0 1,0-1-1,-1 1 0,1 0 0,0 0 1,0 0-1,0 0 0,-1 0 0,1 0 1,0-1-1,0 1 0,0 0 0,-1 0 1,1 0-1,0 0 0,0 0 1,-1 0-1,1 0 0,0 0 0,-1 0 1,-2-1-315,4 5 296,-1 0 0,1-1 0,0 1 0,0 0 0,0 0 0,1 0-1,-1-1 1,1 1 0,3 4 0,24 34 33,-15-23 42,10 19 26,-12-18-7,1-1-1,1 0 1,1-1 0,17 17 0,-30-33-25,-1 0 0,1-1 1,0 0-1,0 0 0,0 1 1,-1-1-1,1 0 0,0 0 0,0 0 1,4 0-1,-1 0 196,0 0-1,0-1 1,8 0 0,-12 0-236,0 0-1,0 0 1,0 0 0,1 0 0,-1 0 0,0-1 0,0 1 0,0-1 0,1 1 0,-1-1 0,1 0 0,14-12 51,-15 12-66,9-9 43,91-81-501,2 9-2557,-95 77 2342,0 0-1,0 0 1,1 0 0,0 1 0,-1 1 0,19-5 0,-2 1-804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3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 5709,'0'-4'-188,"-1"-4"2427,1 7-2195,0 1 1,0 0-1,0 0 1,0 0-1,0-1 1,0 1 0,0 0-1,-1 0 1,1 0-1,0 0 1,0-1-1,0 1 1,0 0-1,-1 0 1,1 0-1,0 0 1,0 0 0,0 0-1,-1 0 1,1-1-1,0 1 1,0 0-1,0 0 1,-1 0-1,1 0 1,0 0 0,0 0-1,-1 0 1,1 0-1,-1 0-11,1 78-133,0-76 118,0 1-1,0-1 1,0 1 0,0-1-1,1 1 1,-1-1 0,1 0 0,0 1-1,0-1 1,0 0 0,0 0-1,0 0 1,0 1 0,0-1-1,1 0 1,-1 0 0,1-1 0,-1 1-1,1 0 1,0 0 0,0-1-1,0 1 1,0-1 0,0 0 0,0 0-1,3 2 1,2-1 232,0 1 1,0-2-1,-1 1 0,1-1 0,0 0 1,0 0-1,10-1 0,-14 0-217,-1-1-1,1 1 1,0-1-1,-1 0 1,1 0 0,-1 0-1,0 0 1,1 0-1,-1 0 1,0-1 0,1 1-1,-1-1 1,0 0-1,0 1 1,0-1 0,2-3-1,10-7 59,73-65 199,-84 74-291,-2 2-1,-1 1 1,1-1-1,-1 1 0,1-1 0,-1 1 1,1-1-1,-1 1 0,1-1 1,-1 1-1,1-1 0,-1 0 1,0 1-1,0-1 0,1 0 1,-1 0-1,0 1 0,0-1 1,0 0-1,1 0 0,0 1-209,65 0 295,-65-1-73,0 1 1,0 0 0,0-1-1,0 1 1,0-1-1,0 1 1,0-1 0,0 0-1,0 1 1,0-1 0,0 0-1,1-1 1,6-4 171,-8 5-176,1 1 0,-1 0 0,0-1 0,1 1-1,-1 0 1,1-1 0,-1 1 0,0 0 0,1-1-1,-1 1 1,0-1 0,1 1 0,-1-1-1,0 1 1,1-1 0,-1 1 0,0-1 0,0 1-1,0-1 1,0 1 0,0-1 0,1 0 0,-1 1-4,0 0-252,1 0 0,-1 0 0,1 0 0,0-1 0,-1 1 0,1 0 0,0 0 0,-1 0 0,1-1 0,-1 1 1,1 0-1,-1-1 0,1 1 0,-1 0 0,1-1 0,-1 1 0,1-1 0,-1 1 0,1-1 0,-1 1 0,0-1 0,1 1 0,-1-1 0,0 1 0,1-1 0,-1 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2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1008 3864,'7'7'416,"0"1"0,0 0 0,0 1 0,-1 0 0,9 16 0,-13-22 54,-1 0 0,0 0 0,0 1 0,0-1 1,0 0-1,-1 0 0,1 0 0,-1 7 2569,0-12-2872,1 1 1,-1-1 0,0 1-1,0-1 1,0 0-1,0 1 1,-1-4 0,1 0-50,0-54 12,0 43-135,0-29-16,9-84 0,24-29 60,-12 59 5,1 2-24,17-90-32,-37 171 14,19-115 46,-16 3 461,-6 106-6393,0 26 5203,-1 1 1,0 0-1,-5 8 0,-1 0-1112,0 5-315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70 327 9073,'-7'3'14,"1"-1"370,1 0 0,-1 0 0,1 0 0,-1-1 0,1 0 0,-9 1 0,13-2-322,1 0 1,-1 0-1,0 0 0,1 0 0,-1 0 1,0 0-1,1 0 0,-1 0 0,0 0 0,1 0 1,-1-1-1,1 1 0,-1 0 0,0 0 1,1-1-1,-1 1 0,1 0 0,-1-1 1,1 1-1,-2-1 0,2 0-48,0 0 0,0 0 1,-1 0-1,1 1 0,0-1 0,0 0 0,0 0 0,0 0 0,0 0 1,0 0-1,0-1 0,0-5 65,0 3-73,0 1-3,0 0-1,0 0 0,0 0 1,1 0-1,-1 0 0,0 0 1,1 0-1,0 1 1,0-1-1,0 0 0,0 0 1,0 1-1,0-1 0,1 0 1,0 1-1,2-4 0,67-117 406,1-3 689,-72 125-1105,1 0 0,-1 0 1,1 1-1,-1-1 0,1 0 0,0 0 1,-1 0-1,1 1 0,0-1 0,-1 0 0,1 1 1,0-1-1,0 1 0,0-1 0,-1 1 1,1-1-1,0 1 0,0-1 0,0 1 0,0 0 1,0-1-1,2 1 0,-2 1 6,1-1 1,0 1-1,-1 0 1,1-1-1,-1 1 1,1 0-1,-1 0 1,0 0-1,1 0 1,-1 1-1,0-1 1,0 0-1,0 0 1,1 2-1,54 53-1,7 8 1,0 11-10,29 66-2963,-82-121 792,0 0 0,12 38 1,-13-26-182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78 727 5781,'0'-58'1116,"0"58"-1070,0-1 0,0 0 0,0 0 0,-1 0 0,1 0 0,0 1 0,0-1 1,-1 0-1,1 0 0,0 1 0,-1-1 0,1 0 0,-1 0 0,1 1 0,-1-1 1,0 1-1,1-1 0,-1 0 0,1 1 0,-2-1 0,-17-9 845,10 7-169,7 2-533,-1 0 1,1 0 0,-1 0 0,0 1-1,1-1 1,-5 0 0,-11-2 1007,18 3-1130,10 2-536,51 36 402,-23-17 111,13 7-62,62 24 0,-99-46 198,0-1 1,0-1-1,0 0 1,1-1-1,-1 0 1,1-1-1,21 0 1,-33-2-110,0 0 0,0 0 0,0 0 0,-1-1 0,1 1 0,0-1 0,0 0 0,-1 1 0,1-1 0,0 0 1,-1 0-1,1-1 0,-1 1 0,1-1 0,-1 1 0,0-1 0,1 0 0,3-4 0,193-214 442,-185 203-496,70-82-28,55-63-28,-38 53-2,-17 23-289,-14 20-2159,-68 64 2078,0 0 0,0 0 0,0 1 0,0-1 0,0 0 0,0 1 0,1 0 0,-1 0 0,0 0 0,1 0 0,-1 0 1,1 0-1,-1 0 0,1 1 0,-1-1 0,1 1 0,0 0 0,-1 0 0,5 0 0,4 2-1264,3 9 341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54 173 6949,'0'-6'73,"1"4"-37,-1 1 1,0-1-1,0 0 0,0 1 0,1-1 0,-2 1 1,1-1-1,0 1 0,0-1 0,0 1 1,-1-1-1,1 1 0,-1-1 0,1 1 0,-1 0 1,0-1-1,0-1 0,-13-8 331,9 7-215,0 1 0,1-1 0,-9-9 0,10 9-114,2 4-46,1-1 0,-1 1-1,1-1 1,0 1 0,-1-1 0,1 1-1,0-1 1,-1 1 0,1-1 0,0 1-1,-1-1 1,1 0 0,0 0 0,0 0 4,0 1 1,0-1-1,1 1 1,-1-1 0,0 1-1,1-1 1,-1 1 0,0 0-1,1-1 1,-1 1-1,1-1 1,-1 1 0,1 0-1,-1 0 1,1-1 0,-1 1-1,1 0 1,-1 0 0,1-1-1,-1 1 1,1 0-1,0 0 1,64-25-125,-51 20 99,79-27-137,-73 26 134,-1 2 0,0 0 0,24-2 0,30 5-10,-52 1 31,-15 0 8,-1 1-1,1-1 1,0 1 0,0 0-1,-1 0 1,1 1 0,7 3 0,-2 0-5,-1 0 1,12 9 0,-3-2-15,-19-12 22,3 2 1,-1-1 1,1 1-1,-1-1 1,1 1-1,-1 0 1,1 0-1,-1 0 1,0 1 0,0-1-1,0 0 1,0 1-1,-1-1 1,1 1-1,0 0 1,-1-1-1,0 1 1,0 0 0,0 0-1,1 3 1,10 57 88,-7-33-78,1 1-1,14 41 1,11 11-30,40 70 73,-40-90-27,29 78 34,-58-136 96,-1-1 0,0 1 0,1 0 1,-2 0-1,1 0 0,0 0 0,-1 0 1,0 5-1,0-7 83,0-2-217,-1 0 1,1 0 0,0 0 0,-1 0 0,1-1 0,0 1 0,-1 0 0,1 0-1,-1-1 1,1 1 0,-1 0 0,0-1 0,1 1 0,-1 0 0,0-1 0,1 1 0,-1-1-1,0 1 1,0-1 0,1 0 0,-3 1 0,-23 10-67,14-6 84,-51 22-13,-47 14-13,38-15-1785,-77 16-1,143-40 812,0-1 0,1-1 0,-8 1-1,4-1-805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128 104 4164,'-14'-8'978,"1"-1"0,-21-17-1,28 21-669,1 1 1,-11-5-1,13 7-227,-1 0 1,1 0 0,0 0 0,0 0 0,0 0-1,1-1 1,-1 1 0,1-1 0,-4-5-1,1 3 170,5 5-247,0 0-1,-1-1 1,1 1-1,0 0 1,0 0-1,0-1 0,-1 1 1,1 0-1,0-1 1,0 1-1,0 0 1,0 0-1,0-1 0,0 1 1,0 0-1,0-1 1,-1 1-1,1 0 1,0-1-1,0 1 1,0 0-1,1-1 0,-1 1 1,0-1-14,54 0-7303,-42 1 6279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4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28 6537,'2'0'89,"-1"-1"0,0 0 0,0 0 1,0 0-1,0 1 0,0-1 1,0 0-1,0 0 0,-1-1 0,1 1 1,0 0-1,0 0 0,-1 0 1,1 0-1,-1-1 0,1 1 0,-1 0 1,1-1-1,-1 1 0,0 0 1,0-1-1,0-1 339,0 5-82,0 45 1166,-1-31-1321,0 0 1,-2-1-1,-5 23 1,-20 53-102,-17 21-103,43-107 7,-52 109-960,31-68-52,-18 39-1727,36-74 2196,-4 6-1554,-14 24 0,12-25 739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8337,'8'-8'0,"-7"7"-4,0-1 0,0 1 1,0 0-1,1 0 0,-1 0 0,0 0 0,1 0 0,-1 0 0,1 0 0,-1 0 1,1 0-1,-1 1 0,1-1 0,0 0 0,-1 1 0,1-1 0,1 1 0,-2 0 6,0 0 0,0 1 0,0-1 0,0 0 0,0 1-1,-1-1 1,1 1 0,0-1 0,0 1 0,-1-1-1,1 1 1,0 0 0,-1-1 0,1 1 0,0 1 0,11 13 58,-6-7-20,94 85 33,-89-83-64,23 19-241,1-2 1,44 27 0,-1-7-2340,-27-21-390,-29-15 1652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63 9469,'0'-57'1664,"0"56"-1666,1 1-1,-1-1 1,1 1-1,0-1 1,-1 1-1,1 0 1,-1-1 0,1 1-1,0 0 1,-1 0-1,1-1 1,0 1-1,0 0 1,-1 0 0,1 0-1,0 0 1,-1 0-1,1 0 1,0 0-1,1 0 1,-1 0-5,41-1-101,-15 2 29,-25-1 72,1 0-1,-1 0 0,1 1 0,-1-1 1,0 1-1,1 0 0,-1 0 0,0 0 1,1 0-1,-1 0 0,0 0 0,0 1 1,4 2-1,-2-1-3,-1 1 0,1 0 0,0 0 0,-1 0 0,3 5 0,-4-5 18,0 0 0,-1 0 1,0-1-1,0 1 0,0 0 0,-1 0 1,1 0-1,-1 0 0,0 0 1,0 0-1,0 0 0,0 0 0,-1 0 1,0 0-1,-1 5 0,-1-2 7,0-1 1,0 1-1,-1 0 0,0-1 0,0 1 0,-9 9 0,2-2 5,-19 24-17,-3 0 1,-65 57-1,97-94 5,0-1 0,0 1 0,0 0 0,1 0 0,-1-1 0,0 1 0,0 0 0,1 0 0,-1 0 0,0 0 0,1 0 0,-1 0 0,1 1 0,-1-1 0,1 0 0,0 0 0,-1 0 0,1 0 0,0 1 0,0 1 0,2-3 26,1 1-1,-1-1 1,1 1-1,-1-1 0,1 0 1,4-1-1,-4 1-3,6 0-1,89 4 91,-88-3-95,0 0 1,0 1-1,0 0 1,0 1-1,0 0 1,0 0 0,11 7-1,-19-9 20,1 1 0,-1-1 1,1 1-1,-1 0 0,0 0 0,0 0 0,0 0 1,0 1-1,0-1 0,0 0 0,0 1 0,-1 0 1,1-1-1,-1 1 0,0 0 0,1 3 0,0 1 55,-1 1 0,0 0-1,0 1 1,-1 13-1,1-20-92,-2-1 0,1 1-1,0 0 1,0-1 0,0 1 0,-1 0-1,1 0 1,-1-1 0,1 1 0,-2 1 0,-14 18-34,15-20 25,-11 14-52,-77 82-2916,83-91 2632,-9 7-1593,-18 14 0,-11 2-2037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4:56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1160 238 5949,'-17'-21'39,"0"-1"297,-1 1-1,-1 1 0,-33-27 0,26 27 222,-28-16 0,39 28-404,-1 0 0,1 1-1,-2 1 1,1 0 0,-1 1 0,-21-3-1,27 7-100,0 0 1,-16 1-1,12 0 13,1 1 37,1 0 0,0 1 1,0 0-1,0 2 0,-17 5 1,-53 25 444,77-31-520,-11 5 100,-27 17 0,-49 38 109,74-50-199,1 2 0,0 0 0,1 0 0,1 2 0,1 0 0,-20 28 0,27-35-26,-69 108 118,72-111-121,-27 50 73,-41 96-1,25-29-1,44-111-72,-4 8 0,2 1 1,0 0-1,1 1 0,-2 28 0,5 76 4,2-122-11,0-1 5,0-1 1,0 1-1,1 0 1,-1 0-1,1 0 0,0-1 1,1 1-1,-1-1 1,1 1-1,-1-1 0,5 7 1,78 142 241,-45-92-213,-24-38-13,-1-1 26,0-1 0,2 0 0,0-1 0,21 19-1,-31-32-33,10 10 24,1-2 0,19 14 1,-17-15-4,0-1 0,0 0 0,1-2 0,30 11 0,44 8 42,-71-23-63,1-2 0,0-1 0,-1 0 0,30-2 1,-28 0-4,-9 0-3,0-1 1,31-4 0,-20-1 8,44-16 1,-47 13-13,-23 8-3,106-36 78,-95 31-58,9-3 99,0 0 0,0-1 0,-1-1 0,29-20 1,-31 17 23,0-1 0,30-31 0,-24 18-71,-2-1 0,30-48 0,22-56-32,-51 85-16,-2-1 1,17-56-1,-29 76-17,-1 0 1,-1-1 0,3-32-1,0-130-54,-10 175 42,-1 0 1,-1 0-1,-6-30 0,1 23-64,-1 0-1,-15-30 1,22 50 52,-9-19-179,-1 1 1,-2-1-1,1 2 0,-22-26 0,19 28-485,-28-27-1,34 38 212,0 0 0,0 0-1,-1 1 1,0 0 0,-20-9 0,22 12-136,-1-1-1,1 2 1,-1-1 0,0 1-1,0 0 1,0 1 0,-15-1-1,-4 2-1235,2 0 328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5:0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13 298 3916,'0'-5'585,"0"3"-351,1 0 0,-1 0 0,0 1-1,0-1 1,0 0 0,0 0 0,-1 0-1,1 0 1,0 1 0,-2-4 0,2 4-184,-1 1 0,1-1 0,-1 0 1,1 0-1,-1 1 0,1-1 0,-1 0 0,1 0 1,-1 1-1,1-1 0,0 0 0,0 0 1,-1 0-1,1 0 0,0 0 0,0 0 1,0 1-1,0-1 0,0 0 0,0-2 0,0 3-53,0 0 0,0 0 0,0 0 0,0 0 0,0 0 0,0 0 0,0 0 0,0-1 0,0 1 0,0 0 0,0 0 0,0 0 0,0 0 0,0 0 0,0 0 0,0 0 0,-1 0 0,1 0 0,0 0 0,0-1 0,0 1 0,0 0 0,0 0 0,0 0 0,0 0 0,0 0 0,-1 0 0,1 0 0,0 0 0,0 0 0,0 0 0,0 0 0,0 0 0,0 0 0,0 0 0,-1 0 0,1 0 0,0 0 0,0 0 0,0 0 0,0 0 0,0 0 0,0 0 0,0 0 0,0 1 0,-1-1 0,1 0 0,0 0 0,0 0 0,0 0 0,0 0 0,0 3 1,1 0-1,-1 0 1,1 0-1,0 0 1,0 0-1,0 0 1,0 0-1,0 0 1,1 0-1,-1-1 1,4 5-1,4 5 29,12 12 0,-4-5-54,-11-11 72,1 0-52,-1 0 1,12 10-1,-15-16 88,-1 0 0,0 0 0,1-1 0,-1 1 0,1-1 0,-1 1 1,1-1-1,0 0 0,0 0 0,0 0 0,-1-1 0,1 1 0,5 0 0,-2 0 180,-2-1-151,-1 0 1,1 1-1,-1-1 0,1 0 0,-1-1 1,1 1-1,-1-1 0,1 1 0,4-2 1,-4-1-50,0-1 0,0 1 0,6-6 0,2-2 24,8-7-36,0 0 0,27-34 0,46-67 57,-64 79-90,-22 32-23,25-38-123,1-2-2519,-21 33-2150,-7 7 2025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5:0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1079 2920,'-1'15'8588,"-1"-20"-8520,0-1 0,1 0-1,0 1 1,0-1-1,1 0 1,-1 0 0,1 1-1,0-1 1,1-7 0,0-14 56,-1-156 470,1 160-556,0 0 1,10-41 0,13-89 219,2-108 282,-14-34-1305,-12 294 276,0 10-2590,1-5 2919,-1-1 1,0 1 0,-1-1 0,1 1-1,-1-1 1,1 1 0,-1-1 0,0 1-1,0-1 1,-1 1 0,1-1 0,-3 4-1,-44 80-4389,32-61 3173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5:0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18 519 6049,'-1'0'69,"1"0"0,0 1 1,-1-1-1,1 0 1,-1 0-1,1 1 1,0-1-1,-1 0 1,1 0-1,-1 0 0,1 1 1,-1-1-1,1 0 1,-1 0-1,1 0 1,-1 0-1,1 0 1,-1 0-1,1 0 0,-1 0 1,1 0-1,-1 0 1,1 0-1,-1-1 1,1 1-1,-1 0 1,1 0-1,0 0 0,-1-1 1,1 1-1,-1-1 1,0-3 121,0 0 1,1-1-1,0 1 1,0 0-1,0-7 0,1-1 6,-1 5-112,0 1 0,1-1 0,0 1 0,0-1 1,1 1-1,0-1 0,0 1 0,4-8 0,3-3 97,18-25 0,-2 3 152,27-47 137,68-93 172,-120 177-648,4-3-22,0 0-1,0 0 0,0 0 0,1 1 0,5-5 1,-8 7 19,-1 1 0,1 0 0,0 0 0,0 0 0,0 0 0,1 0 0,-1 1 0,0-1 0,0 1 0,0-1 0,1 1 0,-1 0 0,0 0-1,0 0 1,1 0 0,-1 0 0,0 0 0,0 1 0,3 0 0,6 2-16,0 1-1,0 1 0,17 10 0,33 23 4,-34-18-175,25 24 0,-51-43 191,14 12-486,0 2-1,-1 0 1,0 0 0,-1 2-1,-1-1 1,-1 2 0,0-1 0,-1 2-1,9 24 1,16 45-3393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5:21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8009,'0'0'464,"13"0"-484,0-16 36,6 1 4,-1-3-36,10 0-236,-3-1-492,34-20-2837,-27 19 1725,-3-1 472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8:1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2440,'0'0'5151,"-2"0"-5069,-11 0 69,12 0-11,-17 0 841,2 0-959,16 0 3,-14 0 805,12 0-825,-3 2 2822,5 3-3137,0-4 564,0 1 147,0-1-299,0 0-99,0-1 0,0 0 0,0 0 0,0 0 0,0 0 0,1 1 0,-1-1 0,0 0 0,0 0 0,0 0 0,0 1 0,0-1 0,0 0 1,0 0-1,0 0 0,-1 1 0,1-1 0,0 0 0,0 0 0,0 0 0,0 0 0,0 1 0,0-1 0,0 0 0,0 0 0,0 0 0,0 0 0,-1 0 0,1 1 0,0-1 0,0 0 0,0 0 0,0 0 0,0 0 0,-1 0 0,1 0-40,-1 0 53,1 0-1,0 0 0,0 0 1,-1 0-1,1 0 0,0 0 1,-1 0-1,1 0 0,0 0 1,0 0-1,-1 0 0,1 0 1,0 0-1,-1 0 0,1 0 1,0 0-1,-1 1 1,1-1-1,0 0 0,0 0 1,-1 0-1,1 0 0,0 0 1,0 1-1,0-1 0,-1 0 1,1 0-1,0 1 0,0-1 1,0 0-1,-1 0 0,1 1 1,0-1-1,0 0 0,0 0 1,0 1-1,0-1 0,0 0 1,0 1-1,0-1 1,-1 0-1,1 0 0,0 1 1,0-1-1,0 2 162,-6-3 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0 749 7429,'28'-103'21,"-26"98"-18,3-16 1,2 1 0,1-1-1,14-28 1,8-4-13,2 3 1,58-71-1,-87 117 9,83-90-13,22-10-164,-77 78-896,63-41 0,-93 66 886,1-1-1,0 1 1,0 0-1,-1 0 1,1 1-1,0-1 0,0 0 1,0 0-1,0 1 1,0-1-1,0 1 0,0 0 1,0 0-1,0 0 1,2 0-1,0 0-302,3 0-481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8:19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6141,'0'0'884,"-2"0"-314,-15 0 662,15 0-810,-25 0 5507,27 0-5925,0 0 0,0 0 0,0 0 0,0 0 0,0 0 0,0 0 0,-1 0 0,1 0 0,0 0 0,0 1 0,0-1 0,0 0 0,0 0 0,0 0 0,0 0 0,0 0 0,0 0 0,0 0 1,0 1-1,0-1 0,0 0 0,0 0 0,-1 0 0,1 0 0,0 0 0,0 0 0,0 0 0,0 1 0,0-1 0,0 0 0,0 0 0,1 0 0,-1 0 0,0 1-3,0-1 1,0 0 0,0 0-1,0 0 1,0 1-1,0-1 1,0 0-1,0 0 1,0 0 0,0 1-1,0-1 1,0 0-1,-1 0 1,1 0-1,0 1 1,0-1-1,0 0 1,0 0 0,0 0-1,0 0 1,0 1-1,0-1 1,-1 0-1,1 0 1,0 0 0,0 0-1,0 0 1,0 1-1,-1-1 1,1 0-1,0 0 1,0 0-1,0 0 1,0 0 0,-1 0-1,1 0 1,0 0-1,0 0 1,-1 0-1,1 0-1,0 0 1,0 0-1,0 0 0,-1 0 0,1 0 0,0 0 0,0 0 0,0 0 0,0 0 0,-1 0 0,1 0 0,0 0 0,0 0 1,0 0-1,-1 0 0,1 0 0,0 0 0,0 0 0,0 0 0,0 0 0,-1 0 0,1 1 0,0-1 0,0 0 0,0 0 0,0 0 1,-1 0-1,1 0 0,0 0 0,0 1 0,0-1 0,0 0 0,0 0 0,0 0 0,0 0 0,0 1 0,-1-1 0,1 0 0,0 0 1,0 0-1,0 0 0,0 1 0,0-1 0,0 0 0,0 0-1,0 1-1,0-1 1,0 0 0,0 0 0,0 0-1,0 0 1,0 1 0,0-1 0,0 0-1,0 0 1,0 0 0,0 0 0,0 0-1,0 1 1,0-1 0,-1 0-1,1 0 1,0 0 0,0 0 0,0 0-1,0 0 1,0 1 0,0-1 0,-1 0-1,1 0 1,0 0 0,0 0 0,0 0-1,0 0 1,0 0 0,-1 0 0,1 0-1,0 0 1,0 0 0,0 0-1,0 0 1,-1 0 0,1 0 0,0 0-1,0 0 1,0 0 0,0 0 0,0 0-1,-1 0 1,1 0 7,0 1 0,-1-1-1,1 1 1,0-1 0,0 1 0,0-1-1,0 1 1,-1 0 0,1-1 0,0 1-1,0-1 1,0 1 0,0-1 0,0 1-1,1 0 1,-1 1 109,-4-2-123,2 1 13,0-1 1,0 0-1,0 0 1,0 0 0,0 0-1,0 0 1,0 0 0,0-1-1,-3 0 1,2-2-29,-1 0 0,0 0 0,0 0 0,0 0 0,-7-3 0,9 6 254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8:4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11597,'1'0'3,"-1"1"0,1-1 0,-1 1 0,1 0 0,-1-1-1,1 1 1,-1 0 0,0 0 0,1-1 0,-1 1 0,0 0 0,1 0 0,-1 0 0,0-1-1,0 1 1,0 0 0,0 0 0,0 0 0,0 0 0,0-1 0,0 2 0,0-1 3,-1 0 1,1 0 0,-1-1-1,1 1 1,-1 0 0,1-1 0,-1 1-1,0-1 1,1 1 0,-1-1-1,0 1 1,1-1 0,-1 1-1,0-1 1,0 0 0,1 1-1,-1-1 1,0 0 0,-1 1-1,-99 21 2502,99-22-3490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6:4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105 256 3008,'0'-60'-40,"0"8"-100,-15 6-16,-1 10-136,-8 7-124,-25-3-788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9:23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6137,'-17'0'897,"14"0"1217,11 0 1389,-8 16-2487,-18-39-13851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9:29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7301,'41'0'3527,"-43"7"1054,-6-7-4465,6 0 157,2 3-311,0-3 36,0 1 0,0-1 1,0 0-1,1 1 0,-1-1 1,0 0-1,0 1 0,0-1 0,0 0 1,0 1-1,0-1 0,0 0 1,0 0-1,0 1 0,-1-1 0,1 0 1,0 1-1,0-1 0,0 0 1,0 1-1,0-1 0,0 0 0,-1 0 1,1 1-1,0-1 0,0 0 1,0 0-1,-1 1 0,-8-1 9,7 0 42,2 2-656,0 2 1552,-1 0-3700,-12-3-8402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7:4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96 108 1900,'1'-1'8,"1"0"-1,-1 0 1,0-1-1,-1 1 0,1 0 1,0-1-1,0 1 1,-1-1-1,1 1 1,-1-1-1,1 0 1,-1 1-1,1-1 0,-1 1 1,0-1-1,0-2 1,0 4-42,-59 0 2275,57-1-2091,2 0-148,-1 1 1,1 0-1,0-1 1,0 1-1,-1 0 0,1 0 1,0 0-1,0-1 0,-1 1 1,1 0-1,0 0 0,-1 0 1,1 0-1,0 0 1,0-1-1,-1 1 0,1 0 1,0 0-1,-1 0 0,0 0 397,1 0-354,-1 0-1,1 1 0,0-1 0,0 0 0,-1 0 0,1 0 0,0 0 0,-1 0 0,1 0 0,0 0 0,0 0 0,-1 0 0,1 0 1,0 0-1,-1 0 0,1 0 0,0 0 0,-1 0 0,1 0 0,0 0 0,0 0 0,-1 0 0,1 0 0,0 0 0,0 0 0,-1-1 1,1 1-1,0 0 0,0 0 0,-1 0 0,1-1 0,0 1 0,0 0 0,-1 0 0,1 0 0,0-1 0,0 1 0,0 0 0,0 0 1,0-1-1,-1 1 0,1 0 0,0-1 0,0 1 0,0 0 0,0-1 0,0 1 0,0 0 0,0 0 0,0-1 0,0 1 1,0 0-1,0-1 0,0-1 13,0-14 42,0-21 221,0 37-310,-1-11-122,2 8-1515,-1 10 1000,0-1 568,0-1 0,-1 0 0,1 0 0,-1 1-1,0-1 1,-1 0 0,1 0 0,-1 0 0,0 0 0,-5 8-1,5-9 98,1-3-187,0 0-1,0 0 1,0 1-1,0-1 1,1 0-1,-1 1 1,0-1-1,1 1 1,0-1-1,-1 1 1,1-1-1,0 1 1,-1 1 0,1 7-1777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7:2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67 7325,'-6'0'152,"-2"0"124,2 0 116,1 0 88,3 0-100,-3 0 40,5-10-436,0 4-20,17 6 72,0-8-72,4 2-148,29-7-964,-25 7 12,2-1-577,1 1-195,-1 1 248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7:55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12533,'23'0'312,"7"-11"916,-23-12-4,-7 13-988,0 1-120,0 0-196,0 4-276,-12 5-544,12-7-696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0:0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 6761,'-9'0'-4,"-3"0"4,6 0 36,-4 0-12,10-11 0,-6 11-24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0:1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7605,'-2'16'848,"2"-5"2863,0-10-3384,-1-1-304,1 0 0,0 0 0,0 0 0,0 0 0,0 1 0,0-1 1,0 0-1,0 0 0,0 0 0,0 0 0,-1 0 0,1 0 0,0 1 0,0-1 0,0 0 0,0 0 0,0 0 0,-1 0 0,1 0 0,0 0 0,0 0 0,0 0 0,0 0 0,0 0 1,-1 0-1,1 0 0,0 0 0,0 0 0,-1 0-7,1 0 0,0 0 1,0 0-1,0 0 0,-1 0 1,1 0-1,0 0 0,0 1 1,0-1-1,-1 0 0,1 0 1,0 0-1,0 0 0,0 0 1,-1 0-1,1 0 0,0 0 1,0 1-1,0-1 0,0 0 1,0 0-1,-1 0 0,1 0 1,0 1-1,0-1 0,0 0 1,0 0-1,0 0 0,0 1 1,0-1-1,-23 12 1603,18-11-2506,-12 2-10801,5 8 10202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19 285 7597,'-1'1'38,"0"0"1,0-1-1,0 1 1,0 0 0,0-1-1,0 1 1,0-1-1,0 1 1,0-1 0,0 0-1,0 0 1,-1 1-1,1-1 1,0 0-1,-1 0 1,2-12 252,0 8-286,0 0 0,1 0 0,0 1 0,0-1 0,0 0 0,0 0 0,0 1 0,1-1 0,0 1 0,0-1 0,0 1 0,4-6 0,4-3-13,22-21 0,-19 22 13,-8 6-7,5-5-27,0 1 0,21-15 1,60-30-617,-68 42 398,-7 3-5,0 0 0,1 2 0,0 0 1,0 0-1,20-3 0,-24 7-217,0 1 0,-1 1 1,23 0-1,-33 1 419,-1 0 0,0 0 0,1 0 0,-1 0 0,0 1 0,0-1 0,1 0 0,-1 1-1,0-1 1,0 1 0,0 0 0,0-1 0,1 1 0,-1 0 0,0 0 0,0-1 0,0 1 0,0 0 0,-1 0 0,1 0 0,0 0 0,0 0 0,-1 0 0,1 1-1,0-1 1,-1 0 0,1 0 0,-1 0 0,1 1 0,-1 1 0,2 5-155,-1 1-1,0-1 1,0 1-1,-1 10 0,0 40-624,0-13 371</inkml:trace>
  <inkml:trace contextRef="#ctx0" brushRef="#br0" timeOffset="1">307 769 3604,'33'18'316,"-15"-7"-36,2-3 96,8 1-104,2-1-40,1 3-28,44 7 93,-33-8-149,1 1-68,0-2-56,2 2 8,1 0-16,47 6 56,-45-10-200,-4 0-265,-1 3-503,0-3-360,-6 1-96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0:2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4396,'0'38'1164,"0"-38"-1152,0 1-1,0-1 1,0 0 0,0 1 0,-1-1-1,1 0 1,0 0 0,0 1 0,0-1-1,0 0 1,-1 0 0,1 1 0,0-1-1,0 0 1,-1 0 0,1 0 0,0 0-1,0 1 1,-1-1 0,1 0 0,0 0-1,-1 0 1,1 0 0,0 0 0,-1 0 0,1 0-128,-1 1 0,1-1 0,0 0 0,0 0 1,-1 0-1,1 0 0,0 0 0,0 0 1,-1 0-1,1 0 0,0 1 0,0-1 1,-1 0-1,1 0 0,0 0 0,0 1 1,0-1-1,-1 0 0,1 0 0,0 0 1,0 1-1,0-1 0,0 0 0,0 1 1,-1 1-1340,-3-1 410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6:0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4348,'0'0'264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6:0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 6209,'0'0'6,"0"-1"1,0 1 0,0 0 0,0 0 0,0 0 0,1 0-1,-1 0 1,0 0 0,0 0 0,0 0 0,0 0-1,0 0 1,0 0 0,0 0 0,1 0 0,-1 0 0,0 0-1,0 0 1,0 0 0,0 0 0,0 0 0,0 0-1,0 0 1,0 0 0,1 1 0,-1-1 0,0 0 0,0 0-1,0 0 1,0 0 0,0 0 0,0 0 0,0 0 0,0 0-1,0 0 1,0 0 0,0 0 0,0 1 0,0-1-1,1 0 1,-1 0 0,0 0 0,0 8 303,0-4 3184,-2-14-7381,-9-7-712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06:0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7145,'2'2'163,"1"0"0,-1 0 0,1-1 1,0 1-1,-1-1 0,1 1 1,6 1-1,-9-3-95,0 0 1,1 0 0,-1 0-1,0 0 1,0 0-1,1 0 1,-1 0-1,0 0 1,0 0 0,1 1-1,-1-1 1,0 0-1,0 0 1,0 0 0,1 0-1,-1 1 1,0-1-1,0 0 1,0 0 0,0 0-1,0 1 1,1-1-1,-1 0 1,0 0-1,0 1 1,0-1 0,0 0-1,0 0 1,0 1-1,0-1 1,0 0 0,0 1-1,0 14 4803,-2-15-4837,-18 0 56,19 0-12,-1 0-130,-3 0 290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0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7 122 10121,'0'-17'48,"-2"-1"80,-1 4 60,3 1 0,-2-9-8,2 13-316,0 3-216,0 0-320,0 0-432,17 1-844,17-1-2465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0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1681 0 16430,'10'8'296,"-4"-8"436,-1 11 5260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2:09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55 273 7277,'-15'0'228,"-11"0"492,17 0-320,4 0-208,5-14-160,0-1-32,37-16-12,-10 13 16,10-3-20,10-2-60,8-3-132,9 2-304,84-22-1820,9 8-1233,-75 22 2309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3:53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1828,'0'0'5131,"2"10"-11219,7 0 5653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39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 6209,'2'-1'198,"-1"0"1,0 0 0,1 1 0,-1-1 0,1 1 0,-1-1 0,1 1 0,2-1 0,-3 1 22,-1 0-72,0 0 1,0-1-1,0 1 0,1 0 1,-1 0-1,0 0 0,0-1 1,0 1-1,0 0 0,0 0 1,0-1-1,1 1 0,-1 0 0,0 0 1,0-1-1,0 1 0,0 0 1,0 0-1,0-1 0,0 1 1,0 0-1,0 0 0,0 0 1,0-1-1,0 1 0,-1 0 1,1-1-1,0-4 379,14 3-9221,-3 2 6325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40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254 402 8305,'6'14'116,"-1"-1"116,-3-5 156,-2 4 636,0-8-648,0-4-152,0 1-276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35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172 627 5268,'-6'1'102,"-1"1"0,1-1 0,-1 0 0,1-1-1,-10 1 1,13-2-43,0 1 0,0-1 0,0 1 0,0-1 0,0 0 0,1 0 0,-1 0 0,0 0 0,0-1 0,1 1 0,-1-1 0,1 0 0,-1 1 0,1-1 0,0 0 0,-4-4 0,2 2 80,0 0 0,-1 0 0,-8-4 1,7 4 13,4 4-98,0-1 1,0 0-1,0 0 0,0-1 1,0 1-1,1 0 0,-1-1 1,0 1-1,1-1 0,-3-2 1,-6-5 181,9 8-247,0 1-1,0-1 0,0 0 0,0 1 0,0-1 0,0 0 1,0 0-1,0 0 0,0-1 0,1 2-18,10 8-52,-4-1 74,36 34-16,61 53 35,-3 6 5,-88-88-7,4 4 77,1 0 1,0-1-1,24 15 1,-31-23 97,-6-4-56,1 1 0,-1-1 0,1 0 0,0-1 0,0 0 0,0 1 0,0-1-1,9 1 1,-10-2-29,1 0 0,-1-1 0,0 1 0,0-1 0,1 0 0,-1-1 0,0 1 0,1-1 0,-1 0 0,0 0 0,0 0 0,7-3 0,2-3-8,0-1 0,0 0 1,14-12-1,185-163 33,-177 149-92,150-152 439,-171 170-388,127-147 904,-118 134-733,-1-2 0,23-40 0,-38 58-203,-1 0 0,-1 0 0,0 0 0,-1-1 0,0 1 0,-1-1 0,-1 0 0,0 0-1,0-19 1,-2 28-222,-2 6-248,-2 4 344,2 2-112,2-6 179,0-1 0,0 1 1,0-1-1,0 1 0,-1 0 0,1-1 0,0 1 1,0-1-1,0 1 0,0-1 0,-1 1 1,1-1-1,0 1 0,0-1 0,-1 0 0,1 1 1,-1-1-1,1 1 0,-1-1 0,1 1 5,0-1 0,0 0-1,-1 1 1,1-1 0,0 0-1,0 1 1,0-1-1,0 0 1,0 1 0,0-1-1,-1 1 1,1-1 0,0 0-1,0 1 1,0-1 0,0 0-1,0 1 1,0-1 0,1 1-1,-1-1 1,0 0 0,0 1-1,0-1 5,0 1 0,0-1-1,0 0 1,0 0 0,1 1-1,-1-1 1,0 0 0,0 0 0,0 1-1,0-1 1,0 0 0,0 0-1,0 1 1,0-1 0,-1 0 0,1 1-1,0-1 1,0 0 0,0 0-1,0 1 1,0-1 0,0 0-1,0 0 1,-1 1 0,1-1-4,-7 4 105,7-4-100,0 0 1,0 0-1,-1 0 1,1 0-1,0 0 0,0 0 1,0 0-1,0 0 0,0 0 1,-1 0-1,1 0 1,0 1-1,0-1 0,0 0 1,0 0-1,0 0 1,0 0-1,0 0 0,-1 0 1,1 0-1,0 1 0,0-1 1,0 0-1,0 0 1,0 0-1,0 0 0,0 0 1,0 0-1,0 1 0,0-1 1,0 0-1,0 0 1,0 0-1,0 0 0,0 1 1,0-1-1,0 0 1,0 0-1,0 0 0,0 0 1,0 0-1,0 1 0,0-1 1,0 0-1,0 0 1,-8 0-8,6 0 0,1 0-8,1 0 11,0 1 0,0-1 1,0 0-1,0 0 0,0 1 1,0-1-1,0 0 0,0 0 1,0 1-1,0-1 1,0 0-1,0 1 0,0-1 1,0 0-1,0 0 0,0 1 1,0-1-1,0 0 0,0 0 1,-1 1-1,1-1 1,0 0-1,0 0 0,0 1 1,0-1-1,0 0 0,-1 0 1,1 0-1,0 1 0,0-1 1,0 0-1,-1 0 0,1 0 1,0 0-1,0 0 1,-1 1-1,1-1 0,0 0 1,0 0-1,-1 0 0,1 0 1,0 0-1,0 0 0,-1 0 1,1 0-1,0 0 1,-1 0-1,1 0 0,-1 0 1,1 0 3,1 0-1,-1 1 1,0-1 0,0 0 0,0 0 0,0 1 0,0-1 0,0 0 0,0 0 0,0 1 0,0-1 0,0 0 0,0 1 0,0-1-1,0 0 1,0 0 0,0 1 0,-1-1 0,1 0 0,0 0 0,0 1 0,0-1 0,0 0 0,0 0 0,-1 0 0,1 1 0,0-1-1,0 0 1,0 0 0,-1 0 0,1 0 0,0 1 0,0-1 0,-1 0 0,-5 5 33,5-3-34,-1-2-78,-5 0 74,6 0-14,-1 0 28,-17 0 164,17 0-192,1 0 9,-3 0 193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41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4932,'2'0'396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2:16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68 8389,'0'0'4,"-21"0"-8,5-17 0,-5 3-12,-13-8-132,18 22-272,5-8-448,1 8-484,10-7-213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2:17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7669,'13'10'-16,"-6"-1"-60,-7-7-164,0 4-196,0 0-1353,0 3-787,0 1 612</inkml:trace>
  <inkml:trace contextRef="#ctx0" brushRef="#br0" timeOffset="1">1582 203 9021,'34'16'-8,"-13"-3"-20,-6-4-104,-15 0-744,0-8-60,0 3-701,0 0-275,0 2 200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2:17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8229,'23'0'-112,"-9"0"-252,-7 0-508</inkml:trace>
  <inkml:trace contextRef="#ctx0" brushRef="#br0" timeOffset="1">1459 125 8705,'46'11'-148,"-12"-3"-476,-9-4-612,2 1-2397,-18-3 2085,3-1 608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2:53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2244,'1'-1'241,"0"0"-1,1 1 1,-1-1-1,0 0 1,1 1-1,-1-1 1,0 1-1,1 0 1,1-1 0,3 0-2147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4:12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85 3176,'-4'-11'76,"-1"11"164,1-6-4,1-1-216,3 3-56,0-1 0,0 0 20,0 1 32,0-2-88,12 0-120,13-10-868,-10 11 368,6 0-24,4 0 268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4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3252,'-9'4'-4,"2"-4"-76,3 0-20,-1 0-512,5 12-936,-4-1 1100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5.5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20 3184,'-16'0'32,"3"0"16,-12 0 388,16 0-160,0 0 64,0-10-124,4 10-108,-4-9-116,4 9-44,19 0-3340,-14 10 2784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7.9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2088,'0'0'0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8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2400,'0'0'96,"-10"0"-1992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4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96 955 5076,'-10'-17'216,"-2"0"371,1-2 0,1 1 0,1-1 0,-11-33 0,-3-22 548,23 73-1146,0 1 9,0 0-1,0 0 0,0 0 1,0-1-1,0 1 0,-1 0 0,1 0 1,0 0-1,0 0 0,0-1 1,0 1-1,0 0 0,0 0 0,0-1 1,0 1-1,0 0 0,0 0 1,0 0-1,0-1 0,0 1 1,0 0-1,0 0 0,0 0 0,0-1 1,0 1-1,0 0 0,1 0 1,-1 0-1,0-1 0,0 1 1,0 0-1,0 0 0,0 0 0,0 0 1,1-1-1,-1 1 0,0 0 1,0 0-1,0 0 0,0 0 1,1 0-1,-1 0 0,0 0 0,0 0 1,0-1-1,1 1 0,-1 0 1,0 0-1,0 0 0,1 0 1,3 0-6,-1 0 5,0-1 1,-1 1 0,1 0 0,0 0 0,-1 0-1,1 1 1,0-1 0,-1 1 0,4 1 0,47 32 40,44 19-40,-70-39-32,30 10 1,-45-20 400,-1-1 0,1 0-1,-1-1 1,1 0 0,23 1 0,-32-3-236,0-1 1,0 1 0,0 0-1,0-1 1,0 1 0,0-1-1,0 0 1,0 0 0,0 0-1,5-4 1,-1 0 66,0 0 0,0-1 0,11-11 0,16-21-1,-2-2-1,27-44 1,132-253-7,-34 35 782,-151 289-695,-2 4-672,-3 9 118,-1 4 73,0-2 49,-1 3-363,1-5 467,0 0 0,0 0-1,0 0 1,0 0 0,0 0 0,0 0 0,0 0 0,-1 0-1,1 0 1,0 1 0,0-1 0,0 0 0,0 0-1,0 0 1,0 0 0,0 0 0,-1 0 0,1 0 0,0 0-1,0 0 1,0 0 0,0 0 0,0 0 0,0 0-1,-1 0 1,1 0 0,0 0 0,0 0 0,0 0 0,0 0-1,0 0 1,0 0 0,0 0 0,-1 0 0,1 0 0,0 0-1,0 0 1,0-1 0,0 1 0,0 0 0,0 0-1,0 0 1,0 0 0,-1 0 0,1 0 0,0 0 0,0 0-1,0 0 1,0-1 0,0 1 0,0 0 0,0 0-1,0 0 1,0 0 0,0 0 0,0 0 0,0-1 0,0 1-1,0 0 1,0 0 0,0 0 0,0 0 0,0 0-1,0 0 1,0 0 0,0-1 0,0-11 594,0 9-841,0 3 304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5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1728,'0'13'4,"0"-8"-4,0 0 0,0-3-16,0 1 0,0 2 24,0-1 24,0 0-12,11-1-84,-3 3-364,-3-2-24</inkml:trace>
  <inkml:trace contextRef="#ctx0" brushRef="#br0" timeOffset="1">98 413 3936,'0'30'303,"0"-29"-249,0 0 0,0 0 0,0 0 0,-1 0 0,1 0 0,0-1 0,-1 1 0,1 0 0,-1 0 0,1-1 0,-1 1-1,1 0 1,-1 0 0,0-1 0,1 1 0,-1-1 0,0 1 0,1-1 0,-1 1 0,0-1 0,0 1 0,-1 0 0,-18 6 1062,20-6-1217,0 0 0,0 0 0,-1 0 0,1 0-1,0 0 1,0 0 0,0-1 0,0 1 0,0 0 0,0 0 0,0 2 0,0-1-226,0 67-3561,0-55 3420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5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3748,'7'0'276,"-5"0"-64,1 0 28,-1 0-24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1:58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2860,'0'0'220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7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1033 1630 6641,'0'0'4638,"1"-3"-4367,2-1-144,-1 1-47,0-1-1,0 1 1,0-1-1,-1 1 1,2-6-1,13-25 514,-9 2-88,0 0 0,-2-1 0,-2 1 0,0-39 1,-3 55-549,-1-1 0,-5-27 0,5 41 46,-6-74 104,1 2-69,-6-47 5,5 51 70,-17-73 1,18 121-194,-1-1-1,-2 1 1,-18-38-1,22 52-360,1-1 0,-5-17-1,1 5 155,-18-54 367,-12-32 204,37 105-278,-10-27 174,-2 0 0,-26-46 0,-31-23-225,28 41 56,35 48 9,0 1 0,-1 0 0,0 1 1,0 0-1,-1 0 0,0 1 0,0 0 0,-1 0 1,0 1-1,0 1 0,0 0 0,-1 0 1,0 1-1,0 0 0,0 1 0,0 0 0,-1 0 1,1 2-1,-1-1 0,-17 1 0,-64 1-108,90 1 88,-1-1 0,0 1-1,1-1 1,-1 1 0,1 0 0,0 0 0,-1 1 0,-5 2 0,-8 4-23,2-2 10,1 0-1,-1 1 1,2 1-1,-15 9 1,-48 42-41,44-32 35,13-11-1,1 2 0,0 0 1,-18 27-1,32-41 2,1 1 0,0-1 0,1 1 0,-1 0 1,1 0-1,-2 6 0,-1 5 25,-2 17 0,-2 26-47,-4 68 1,13-8-28,0-62 44,1-52 14,0 0-1,0 0 1,1-1-1,0 1 1,-1-1-1,1 1 1,1-1-1,3 6 1,1 2-23,65 134 24,-63-130 7,1 0-1,1 0 1,0-1-1,14 13 1,-2-3 16,25 36-1,-37-42-8,13 28 0,-8-14-24,32 52 156,18 34-76,-40-73-47,2 0 0,1-2 0,59 66 0,-78-100-9,0 0-1,0-1 1,0 0 0,1 0 0,1-1 0,-1 0 0,1-1 0,1-1 0,-1 0-1,21 7 1,-26-11 21,1-1-1,-1 0 0,1-1 1,-1 0-1,9 0 0,2 0 108,-16-1-111,1 1-1,0 0 0,-1 0 0,1-1 1,-1 0-1,1 1 0,-1-1 0,0 0 1,1 0-1,-1-1 0,0 1 0,0 0 0,3-3 1,2-1-1,-2-1 0,10-11 0,-5 7-8,3-4 9,-1-1 0,15-23 0,-6 8-9,52-87-301,-68 109 239,7-17-973,-8 13-776,-3 4-1560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00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1449 658 6677,'-7'2'384,"0"0"0,0-1 0,0 0 0,1 0 0,-15 0 0,20-1-334,0 0 1,0 0-1,0-1 1,-1 1-1,1 0 0,0 0 1,0-1-1,0 1 1,0 0-1,1-1 1,-1 1-1,0-1 1,0 1-1,0-1 0,0 0 1,0 1-1,-1-2 1,-9-15 420,6 7-277,3 8-157,-28-44 1478,-65-77 1,-7 11-1154,21 21-339,58 65 3,8 8-25,-34-30 0,40 41-3,-49-40 4,31 28 91,-1 2-1,-1 0 1,-1 2-1,-45-16 0,65 28-99,0 0 0,0 1 0,0 0 0,-1 1 0,1 0-1,-18 2 1,25-1 4,1 0 0,-1 0-1,1 0 1,-1 1-1,1 0 1,-1-1 0,1 1-1,0 0 1,-5 2-1,3-1-1,-39 17-4,5-3-22,0 1 1,-46 30-1,7 6 53,31-18-80,-47 49-1,61-54 66,18-15-27,0 1 0,1 0 0,0 1 0,2 0 0,0 1 0,0 0 0,2 1 0,1 0 0,0 0 0,-6 25 0,12-32-2,0 1 0,1-1 0,0 1 0,1 22 0,1-6 2,-1-23 14,1 0 0,0 0 0,0 1 0,0-1 0,1 0 0,3 8 1,4 18-22,-8-28 25,0 0-1,1 1 0,3 6 1,4 13 84,7 18 149,40 76-1,-43-94-223,54 89 93,-57-98-86,32 44 40,1-9-3,56 51-1,-97-99-48,77 66 162,-31-28-93,45 38-26,-74-62-72,1 0 45,37 23 1,-49-34-30,0-1 1,0 0 0,1-1-1,0 0 1,-1 0-1,1-1 1,0 0-1,12 1 1,-8-2 1,1 0 0,0-1 0,-1 0 0,21-3 0,-23-1 8,-1 0-1,0 0 1,15-10 0,-8 4-10,22-12 22,69-51 0,-73 42-15,43-49-1,-58 56 36,27-39-1,-36 47-32,22-30-54,22-34 88,-46 65-18,-1 0 0,0-1 0,9-27 0,-15 32-1,0 0-1,-1 0 0,0 0 1,0 0-1,-3-19 0,1-3-4,1 20-6,-1-34 1,-23-112 34,9 80 79,-12-52 107,21 103-120,0-4 98,-13-33 0,13 48-164,-1 0 0,-1 0 1,0 1-1,-1 0 0,-1 1 0,0 0 1,-14-15-1,14 18-252,-6-7 294,-23-20-1,32 32-955,-17-10-1,16 12-820,0 1-1,-14-6 1,13 7-1368,2 3 263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0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1000 1718 4656,'0'-12'606,"0"11"-150,0 1-387,0-1 1,0 1-1,0 0 1,0 0-1,1 0 1,-1-1-1,0 1 1,0 0 0,0 0-1,0 0 1,-1-1-1,1 1 1,0 0-1,0 0 1,0 0-1,0-1 1,0 1-1,0 0 1,0 0-1,0 0 1,0-1-1,0 1 1,0 0-1,-1 0 1,1 0-1,-1-1 14,0 1-1,0-1 1,1 0-1,-1 1 0,0-1 1,0 0-1,1 0 0,-1 0 1,0 1-1,1-1 1,-1 0-1,1 0 0,-1 0 1,1 0-1,0 0 1,-1 0-1,1-2 0,-1-19 552,1 12-724,0 8 94,0 0 0,1 1 1,-1-1-1,1 0 1,-1 0-1,1 1 1,0-1-1,0 1 0,-1-1 1,1 1-1,0-1 1,0 1-1,1-1 1,-1 1-1,2-2 0,6-7 50,6-14 224,0 0 0,-1 0 0,-2-2 0,12-30 0,-9 14-36,21-59 70,-29 78-248,21-73 528,-24 71-435,1-39 0,-5 27-39,1 10 22,-1 1 0,-8-52 0,4 31-59,-14-73-16,-1-38 426,15 142-397,-1 0 0,0 1 0,-1 0 0,-10-20 0,-8-21-74,14 28 2,-1 0-1,-18-30 0,18 38 0,2 3 100,-1 1-1,-14-20 1,12 23-90,1 0 0,-1 1 0,-1 0 0,-20-14 0,-52-34 69,38 25 111,-8-6 254,46 35-455,0 1 1,-1 0-1,0 0 1,-12-4-1,4 4-23,1 1-1,0 1 0,-32-2 0,-54 5-53,52 0 40,44 0 25,0 0 0,0 0-1,0 1 1,0 0 0,0 0 0,1 0-1,-10 4 1,-16 8 1,-9 5-81,28-11 77,1 1 0,0 0-1,1 1 1,0 0-1,-12 14 1,7-6-9,2 2 1,-20 29 0,23-29 11,1 1 1,-8 20 0,0 9-42,-13 54 0,25-75 23,1 1 1,1 0 0,0 40-1,4-28-8,1-37 28,-1-1 0,1 1 0,-1 0 1,1-1-1,0 1 0,0-1 0,3 5 0,1 4 8,-3-6-6,1 0 0,-1-1 1,8 10-1,-2-1 0,9 20 2,-2 0 0,-2 1 0,-1 1 0,8 40 0,7 66 49,-10 15-81,13 65 35,-26-205 2,1 0 0,1-1 0,0 0-1,15 26 1,3-4-1,0 0 0,3-2-1,40 43 1,-44-55 16,0-1-1,33 25 1,-48-43-1,0 1 1,0-1-1,0 0 0,1-1 1,-1 0-1,1-1 1,0 1-1,0-2 1,0 1-1,0-1 0,1-1 1,-1 0-1,1 0 1,13-1-1,-18 0-14,2 1-2,-1-1 1,0 0-1,0-1 1,1 0-1,-1 0 1,0 0-1,0-1 0,0 1 1,0-2-1,12-4 1,-14 4-6,39-18 43,60-41 0,-36 8-35,-54 43-8,59-56 4,-52 43-109,-1-1-1,-1-1 0,-2 0 0,0-1 1,-2-1-1,-1 0 0,11-34 0,-20 50-5,4-10-209,-1 0-1,-2 0 1,0-1-1,3-33 1,-3-68-1990,-5 39-942,0 32-2332,0 38 3832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06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67 785 5040,'0'-4'42,"0"3"34,1-1 0,-1 1 0,0 0 0,0 0 1,0 0-1,0 0 0,0 0 0,-1 0 0,1 0 1,0 0-1,0 0 0,-1 0 0,1 0 0,-1 0 1,1 0-1,-1 0 0,1 0 0,-1 0 0,1 0 1,-1 0-1,0 0 0,0 1 0,1-1 0,-2-1 1,-55-41 3373,57 42-3681,0 2 227,0 1 1,0 0 0,0 0 0,1-1 0,-1 1 0,0 0 0,1-1 0,-1 1 0,1 0-1,1 2 1,14 15 38,25 29 34,11 12 14,-37-45 113,0-1 0,1 0 0,1-2 0,28 17 0,-39-26-53,0 0 1,1-1-1,-1 0 0,1 0 1,0-1-1,-1 1 1,1-1-1,0-1 0,0 0 1,8 0-1,-12 0-100,1 0 0,-1 0 0,0 0 0,0-1 0,1 0 0,-1 1 1,6-3-1,-3-1-6,0 1 1,0-1 0,10-8 0,27-25 21,70-78 0,47-72-611,89-100-1979,-103 133-200,-131 140 2373,8-10-982,1 2-1,2 1 1,35-24 0,-24 21-64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0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60 398 9449,'-2'0'103,"-54"0"2829,56 3-2963,0 4 15,-1-2 13,1-1 0,0 0 0,0 0 0,0 1 0,0-1 0,1 0 0,0 0 0,1 5 0,26 28 54,-22-28 2,0-1 0,0 0 0,1 0 0,14 13 0,-17-18-12,-1-1 0,0 1-1,1-1 1,0 0 0,0 0-1,-1 0 1,1 0 0,0-1-1,0 0 1,0 1 0,1-1-1,-1-1 1,0 1 0,5-1 0,2 1 46,-8 0-60,0-1 1,1 0 0,-1 0-1,0 0 1,0 0 0,0-1-1,0 1 1,0-1-1,0 0 1,0 1 0,5-3-1,5-6 40,-1 0 0,0-1 0,0-1-1,0 1 1,-2-2 0,16-19 0,-12 10-159,25-45 1,-34 56 54,12-25-581,-1-1 1,-2-1 0,11-46 0,-18 57-77,20-77-4193,-20 75 2596,-2 3 329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19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1 12485,'0'0'128,"0"14"12,-18-3-12,-14-1 20,16 0-136,0-3-84,4-7-132,6 0-192,-3 0-2236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2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8 460 6205,'2'-4'386,"-1"0"0,1 0 0,-1 0 1,0 0-1,-1 0 0,1 0 0,0-1 1,-1-6-1,-3 8 164,-9 2 109,11 1-709,1 1-203,0 1 251,0-1-1,1 0 1,-1 0-1,1 0 1,-1 0-1,1 0 1,-1 0-1,1 0 1,-1 0-1,1 0 1,0 0-1,0 0 1,-1 0 0,3 1-1,16 14 13,-7-7-7,76 74 86,28 25 35,-58-52-53,-16-13-30,-23-26-191,-17-16 356,-1 0 0,1 0 0,-1-1 1,1 1-1,-1 0 0,1 0 0,-1-1 0,1 1 0,-1-1 1,1 0-1,2 1 0,-4-12 108,0-81-129,0-233-78,0 273-301,0 52 149,2 0 11,-1 0 30,0-1-1,0 1 1,1 0 0,-1 0 0,0 0-1,1 0 1,1 1 0,1-1 8,-3 0-3,1 1-1,0 0 0,0-1 1,0 1-1,0 0 0,-1 0 1,1 0-1,0 0 0,-1 0 1,1 0-1,-1 0 0,1 0 1,1 3-1,9 6 9,17 7-4,32 22-18,30 25 52,28 11 51,-115-73-31,0 0 0,0 1-1,0-1 1,1-1 0,-1 1 0,1-1 0,7 2 1558,-12-7-1237,0-105 899,-1 100-1268,0 0-1,0 0 1,-1 0 0,-1 0 0,1 0 0,-1 1 0,-1 0 0,-5-12 0,-4-9 20,-37-97 712,36 95-351,-41-92 162,49 110-660,26 37-14940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5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133 364 4536,'0'-1'25,"0"1"-1,0-1 1,0 1-1,-1-1 1,1 1-1,0-1 1,0 0-1,-1 1 1,1 0-1,0-1 1,0 1-1,-1-1 1,1 1-1,-1-1 1,1 1-1,0 0 1,-1-1-1,1 1 1,-2-1-1,-12-7 489,0 0 147,0-5-8,-1-1 1,2 0 0,0-1 0,1-1 0,-14-21 0,21 29-229,6 9-428,-1 0 0,0 1 0,1-1 1,-1 0-1,1 1 0,0-1 1,-1 0-1,1 0 0,0 1 0,-1-1 1,1 0-1,0 0 0,0 0 0,2 1 1,19 18-9,-10-10 31,120 108 20,-93-80-43,-20-18 6,1-2 0,27 21 0,-44-38 96,-1 0 1,1 0-1,0 0 0,-1 0 1,1 0-1,0-1 1,0 1-1,0-1 1,-1 1-1,1-1 1,0 0-1,0 0 1,0-1-1,0 1 0,-1 0 1,1-1-1,0 0 1,0 0-1,-1 0 1,1 0-1,0 0 1,-1 0-1,1-1 1,-1 1-1,0-1 0,4-2 1,41-41 292,100-107-359,-79 77-6,13-13 28,47-38 921,-123 119-731,-10 7-81,3 0-143,-3 11 64,5-11-86,0-1 0,-1 1 0,1 0 0,0 0 0,0 0 0,-1 0 0,1 0 0,0 0 0,-1 0 0,1 0 0,0 0 1,0 0-1,-1 0 0,1 0 0,0 0 0,0 0 0,-1 0 0,1 1 0,0-1 0,0 0 0,-1 0 0,1 0 0,0 0 0,0 0 0,0 0 0,-1 1 0,1-1 1,0 0-1,0 0 0,0 0 0,-1 1 0,1-1 0,0 0 0,0 0 0,0 1 0,0-1 0,0 0 0,0 0 0,0 1 0,-1-1 0,1 0 0,0 0 1,0 1-1,0-1 0,0 0 0,0 0 0,0 1 0,0-1 0,0 0 0,1 1 0,-1-1 5,0 2 60,0-1-166,0 5 91,0-5 70,-12-1-890,10 0 866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3.4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 88 4816,'0'-61'3773,"0"61"-3761,0 0 0,-1-1 0,1 1 0,0 0 0,0-1 0,0 1 1,0 0-1,0 0 0,0-1 0,-1 1 0,1 0 0,0 0 0,0-1 0,0 1 0,0 0 1,-1 0-1,1-1 0,0 1 0,0 0 0,-1 0 0,1 0 0,0 0 0,-1-1 0,1 1 1,-1 0-1,-11-3 335,-20 3 282,23 0-456,-25 0 77,33 0-248,0 0-1,0 1 1,0-1-1,0 0 1,0 0-1,0 0 1,1 1-1,-1-1 1,0 0 0,0 1-1,0-1 1,0 1-1,0-1 1,1 1-1,-1-1 1,0 1-1,1-1 1,-1 1 0,0 0-1,1 0 1,-1-1-1,0 1 1,1 0-1,0 0 1,-1 0-1,0 1 1,-7 10 25,3-6-18,-3 3 1,1 0-1,-11 20 1,12-18-20,1-1 1,1 1-1,-1-1 1,2 1 0,-1 0-1,2 1 1,-1-1-1,2 0 1,-2 13 0,3 61 80,0-80-72,0 0-1,1 0 1,-1 0-1,1-1 1,0 1-1,1 0 1,-1 0-1,1-1 1,0 1 0,4 7-1,-2-4 7,-2-4 3,-1 0 0,1 0 0,0 8 0,5 11-8,1-5-9,16 30-45,-21-43 56,0-1-1,0 0 0,0 0 0,0-1 0,0 1 0,1-1 0,-1 1 0,7 3 1,-7-5 6,0 0 0,0 0 1,1 0-1,-1-1 1,0 0-1,0 0 0,1 1 1,-1-2-1,1 1 1,-1 0-1,5-1 0,-5 0-2,-1 0 0,1-1 0,-1 0 0,1 1-1,-1-1 1,0 0 0,1 0 0,-1 0 0,0-1-1,1 1 1,-1-1 0,0 1 0,3-3 0,4-5 16,12-14 1,-9 10 20,2-1 82,-1 0 1,-1-2-1,0 1 1,15-29 0,-23 35-3,-1 0 0,-1-1 0,1 1 0,-2-1 0,1 1-1,-1-1 1,-1 0 0,0-12 0,0 15-108,1-18 49,-1 18-2,1 1 1,-1-1-1,0 1 1,-1 0-1,1-1 0,-3-8 1,-10-27 644,7 30-537,1-1 0,-2 1 0,1 0-1,-2 0 1,1 0 0,-2 1 0,0 1 0,0-1-1,0 1 1,-2 1 0,-12-10 0,22 18-151,0 1-5,0-1 1,1 0 0,-1 1-1,0 0 1,0-1 0,0 1 0,0-1-1,0 1 1,0 0 0,0 0-1,1-1 1,-1 1 0,-2 0-1,3 0-18,0 2-327,2 3 349,1 0 1,-1 3-5,4 11-12,18 26-28,-16-28 26,0 0-1,13 17 0,-14-24-1,1 1 0,1-1 0,0-1-1,0 1 1,1-2 0,21 16-1,-19-17-4,20 9-1,-26-14 7,0 0 1,-1 0-1,1 0 1,1-1-1,-1 1 1,8-1-1,-12-1-32,0 0 0,0 1 0,0-2 0,0 1 0,1 0 0,-1 0 0,0-1 0,0 1 1,0-1-1,0 0 0,0 1 0,0-1 0,-1 0 0,4-2 0,0-2-387,-1 1 1,0 0-1,-1-1 1,1 0 0,2-6-1,1 1-602,-3 5 239,0-1 0,-1 0 1,0 0-1,0 0 0,3-10 0,2-8-2683,-6 8 1274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4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11 5144,'0'-1'43,"0"1"-1,-1-1 0,1 0 0,-1 1 1,1-1-1,-1 1 0,1-1 0,-1 0 1,0 1-1,1-1 0,-1 1 0,0-1 1,1 1-1,-1 0 0,0-1 0,0 1 1,0 0-1,1 0 0,-1-1 0,0 1 0,0 0 1,0 0-1,1 0 0,-1 0 0,0 0 1,-1 0-1,-30 0 1225,19 1-1034,8-1-116,3 0-82,1-1 0,-1 1-1,1 0 1,-1 0 0,1 0-1,-1 1 1,1-1 0,-1 0-1,1 1 1,-1-1 0,1 1 0,-1-1-1,1 1 1,-1 0 0,1-1-1,0 1 1,-1 0 0,1 0-1,-2 2 1,-6 5 75,2 0-1,-1 1 1,1 0-1,0 0 1,-8 15 0,6-5-52,2 0 0,0 0 0,-8 38 0,-3 64-20,16-24-82,2-66 27,0-26 20,1 0-1,-1 0 1,1-1 0,0 1-1,4 9 1,0 1-6,-3-11 3,-1 0 0,1 0 0,0 0 0,1 0 0,-1-1 0,5 6 0,-2-3-2,-4-3 14,1-1 1,0 1-1,0-1 1,1 0-1,-1 1 1,0-1-1,1 0 1,-1 0-1,1-1 1,0 1-1,-1-1 1,1 1 0,6 1-1,-3-2 57,0 1 0,1-2 0,-1 1 0,1-1 0,6 0 0,0-1 20,-10 1-74,0 0 0,-1-1 0,1 0 0,0 1-1,-1-1 1,1 0 0,-1-1 0,1 1 0,-1 0-1,1-1 1,-1 1 0,2-3 0,26-23 161,-22 19-115,4-3 163,-1-1 1,-1 0-1,0-1 1,0 0-1,-2-1 1,1 0-1,-2 0 1,10-26-1,-15 35-172,0 0-1,0 0 1,-1 0-1,0 0 1,0-1-1,-1 1 1,1 0-1,-1-1 1,-1-4-1,1-9 93,0-53 326,0 67-424,-1 0 0,1 0 1,-1 0-1,0 0 1,0 0-1,-1 0 1,0 0-1,0 1 1,0-1-1,-5-7 1,3 5 23,-7-15 183,-15-24 424,23 41-581,0 1-1,0 1 1,0-1 0,-1 0-1,1 1 1,-1 0 0,-7-6-1,10 9-96,1 0-1,0 0 0,0-1 0,-1 1 0,1 0 0,0 0 0,0 0 0,-1 0 0,1 0 0,0 0 0,-1-1 0,1 1 0,0 0 0,-1 0 0,1 0 0,0 0 0,0 0 1,-1 0-1,1 0 0,0 0 0,-1 0 0,1 0 0,0 0 0,-1 1 0,1-1 0,0 0 0,-1 0 0,1 0 0,0 0 0,0 0 0,-1 1 0,1-1 0,0 0 0,0 0 0,-1 0 1,1 1-1,0-1 0,0 0 0,0 0 0,-1 1 0,-3 14-59,-5 137-45,9-145 106,1 0 0,-1 0 0,1-1-1,1 1 1,0 0 0,0-1-1,0 1 1,5 9 0,-3-6 3,5 10-14,17 31-1,-19-40 12,0-2 1,0 1-1,1-1 0,14 13 0,-19-19 3,7 6 10,0 0 0,1-1-1,17 10 1,-19-13-11,0-1 0,0-1-1,1 0 1,0 0 0,-1 0-1,1-2 1,0 1 0,0-1 0,0 0-1,1-1 1,-1-1 0,0 1-1,13-4 1,-16 2-45,0 0 1,0-1-1,0 1 0,0-2 0,-1 1 1,9-6-1,5-3-221,186-102-8376,-161 91 5733,-12 7 783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6.3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24 463 4164,'-5'-9'1669,"4"7"-1230,0 0-1,-1 0 0,1 0 0,0-1 1,-1 1-1,1 0 0,-1 1 1,0-1-1,-3-3 174,6 7-560,0 1 1,1-1 0,-1 0 0,1 1-1,0-1 1,0 0 0,-1 0 0,1-1-1,4 4 1,151 124 321,-113-90-301,85 55-1,44 3 444,-171-97-142,-1 1 0,0 0 0,1-1 0,-1 1 1,0-1-1,1 0 0,-1 1 0,1-1 0,1 0 0,-3-2-37,1-17-104,0 13-202,-1 1 0,0-1-1,0 1 1,-1 0 0,-1-11 0,0 9-16,-1-5 3,0-1 0,-10-23 1,1 10-22,-12-36 1,16 40 5,-57-150 683,63 168-702,1 0 0,0 0 0,0 0-1,0 0 1,-1-7 0,2 11-47,3-1 0,-1 1 62,1 0-1,0 0 1,-1 0-1,1 0 0,-1 0 1,1 1-1,0-1 1,-1 1-1,1-1 0,2 3 1,31 13-30,-14-5 16,137 62 1,-143-65 10,93 39-64,-99-43 743,1-2 1,18 4 0,-29-10 1,0-1-400,1 1-75,-1-1 0,0 1 0,-1-1 0,1 1 0,-2-5 0,-9-29 451,-3 0 0,-20-43 1,22 56-562,-21-32 0,7 16-65,-37-56-52,1 2-27,44 63-207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8.7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83 4748,'0'-1'130,"0"-1"-1,0 1 1,0-1-1,-1 1 1,1-1-1,0 1 1,-1 0-1,1-1 1,-1 1-1,1 0 1,-1-1-1,1 1 1,-1 0-1,0 0 1,0-1-1,0 1 1,1 0-1,-1 0 1,0 0-1,0 0 1,-1 0-1,1 0 1,0 1-1,-1-2 1,-5-3 263,5 3-267,0 0 1,-1 1 0,1-1-1,-1 1 1,1 0-1,-1 0 1,1 0 0,-1 0-1,0 0 1,-2 0-1,-4 0-46,1 0-1,-10 1 1,17 0-82,0 1 0,0 0 0,-1 0 0,1-1 1,0 1-1,1 0 0,-1 0 0,0 0 1,0 0-1,0 0 0,0 0 0,1 0 1,-1 0-1,1 0 0,-1 1 0,0 0 0,-2 3-9,-10 15-2,9-14 33,-1 1 0,1 0 0,0 0 0,0 1 0,1-1 0,0 1-1,-3 12 1,1 12-3,1-1 0,2 47-1,1-75-17,1 0-1,0 1 0,1-1 0,-1 0 1,0 0-1,1 0 0,0 0 0,0 0 1,0 0-1,0 0 0,0 0 0,4 5 1,3 10-15,-7-16 12,0 0 0,0 0 0,0 0 0,0 0 1,0 0-1,0 0 0,0 0 0,3 2 1,6 5-5,-6-4 19,1-1-1,0 1 1,0-2-1,10 8 1,-11-10 61,0 1 0,-1-1 0,1 0 0,0-1 0,0 1 0,-1 0 0,1-1 0,0 0 0,7-1 0,-1 1 268,-7 0-265,0-1 0,-1 0 0,1 0 0,0 0 0,-1 0-1,1 0 1,-1-1 0,1 1 0,-1-1 0,0 1 0,1-1 0,-1 0 0,2-3 0,28-30 728,-28 31-689,3-6 46,1 0 0,-2-1 0,1 0 0,-1 0 0,4-13 0,-6 15-72,0 0 1,-1 0 0,0-1-1,-1 1 1,0-1 0,-1 1 0,1-16-1,-1 20-41,3-62 409,-4 55-335,0 0 0,-1 0-1,-2-13 1,2 21-77,0-1 1,0 1-1,-1 0 0,0-1 0,0 1 1,0 0-1,-1 0 0,1 1 0,-1-1 1,-4-4-1,7 8-59,0 0 0,0 1 0,-1-1-1,1 1 1,0-1 0,0 0 0,0 1 0,0-1 0,0 1 0,0-1 0,0 0 0,0 1 0,0-1 0,0 1 0,0-1-1,0 0 1,0 1 0,0-1 0,0 0 0,0 1 0,1-1 0,-1 1 0,0-1 0,3 5-52,0-1 1,0 0-1,0 0 1,0 0-1,6 5 0,4 3-521,0 0-1,1 0 1,0-1-1,1-1 1,17 9-1,-15-11-1004,0-1-1,1 0 0,0-1 0,24 4 0,-21-7-433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29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19 315 6653,'-1'-2'183,"0"-1"0,0 1 0,0 0 0,0 0 0,0 0 0,0 0 0,0 0 0,-1 0 0,1 0 0,-1 0 0,1 1 0,-4-3 13,5 4-191,0 0 0,1 0-1,-1 0 1,0 0 0,0 0 0,0 0-1,0 0 1,0 0 0,0 0 0,1-1 0,-1 1-1,0 0 1,0 0 0,0 0 0,0 0 0,0 0-1,0 0 1,0 0 0,0 0 0,1 0-1,-1 0 1,0 0 0,0 0 0,0 0 0,0-1-1,0 1 1,0 0 0,0 0 0,0 0 0,0 0-1,0 0 1,0 0 0,0 0 0,0-1-1,0 1 1,0 0 0,0 0 0,0 0 0,0 0-1,0 0 1,0 0 0,0 0 0,0-1 0,0 1-1,0 0 1,0 0 0,0 0 0,0 0-1,0 0 1,0 0 0,0 0 0,0-1 0,0 1-1,0 0 1,0 0 0,0 0 0,0 0-1,-1 0 1,1 0 0,0 0 0,80 0 218,-71 0-204,-1 1 1,1 0-1,-1 1 1,1 0-1,-1 0 1,11 5-1,46 24 50,-55-26-46,0 1 1,0 0-1,0 1 1,-1 0-1,1 0 0,10 12 1,-16-15-12,-1 1 1,1-1 0,-1 1-1,0 0 1,0 0-1,-1 0 1,0 0-1,1 1 1,0 5-1,-1-1 17,0 0 1,-1 1-1,0-1 0,0 11 0,-1-14-30,-1 0 0,1-1 0,-1 1 0,0-1 0,-1 1 0,1-1 0,-1 1 0,-5 9 0,2-7 31,0-1 1,0 0-1,-1 0 1,-14 14 0,19-20 19,0-1 1,-1 1 0,1-1 0,-1 0 0,1 0-1,-1 0 1,1 0 0,-1 0 0,0 0 0,1 0-1,-1 0 1,0-1 0,0 1 0,0-1-1,0 1 1,0-1 0,1 0 0,-1 1 0,0-1-1,0 0 1,-3-1 0,3 1-32,1-1-20,0 0 1,0 0-1,1 0 1,-1-1 0,0 1-1,1 0 1,-1 0-1,1-1 1,-1 1-1,1 0 1,-1-1 0,1 1-1,0-2 1,-1 0-4,-1-9-11,0 0-1,1-1 1,0 1 0,2-24 0,-1 9 16,0 23-2,1 0 0,-1 0-1,1 0 1,0 1 0,0-1 0,0 0 0,0 0 0,0 1-1,1-1 1,0 1 0,2-4 0,1-4 0,56-140 438,-40 94 61,-13 35-57,0-1 0,-2 0 0,-1 0 0,0 0 0,-2 0 0,1-41 0,-4 62-407,-1-15 265,0 16-291,1 1 0,-1-1 0,1 1 0,-1-1 0,1 0 1,-1 1-1,1-1 0,-1 1 0,1-1 0,-1 1 0,0-1 0,1 1 0,-1-1 0,0 1 0,1 0 1,-1-1-1,-1 1 0,-7-4 52,8 3-59,-1 0 0,0 0-1,0 0 1,0 0 0,0 1 0,-1-1 0,1 1 0,0-1-1,0 1 1,-3 0 0,-30 0-96,34 0 93,1 0 0,-1 0 0,0 0 0,1 1-1,-1-1 1,1 0 0,-1 1 0,1-1 0,-1 0-1,0 1 1,1-1 0,-1 0 0,1 1 0,0-1-1,-1 1 1,1-1 0,-1 1 0,1-1 0,0 1-1,-1 0 1,1 0 0,-7 15-37,6-13 30,-2 7-4,1-1 0,0 1-1,1-1 1,0 1-1,0-1 1,1 1-1,0 0 1,1 0-1,2 11 1,-1-15 9,1-1 0,-1 0 1,1 0-1,0 0 0,1 0 0,-1 0 1,1-1-1,6 6 0,-5-3 8,5 2 0,-1 0 0,2-1 0,-1 0 0,20 11 0,-22-15-3,1 0 0,0 0 0,0-1 0,0 0 0,0-1 0,0 0 1,16 1-1,-11-2-91,0 0 0,0-1 0,24-4 0,-30 2-153,1 0 0,-1-1-1,0 0 1,-1-1 0,1 0 0,-1 0 0,8-5 0,2-1-606,57-37-5296,-53 32 3822,4-1-183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1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59 730 6429,'0'-4'212,"-1"0"1,0 0 0,-1 0-1,1 0 1,-1 0 0,0 0-1,0 1 1,0-1 0,0 0-1,0 1 1,-1 0 0,0 0 0,-3-4-1,-24-27 2636,30 33-2909,2 1-103,0 1 182,0-1-1,0 1 0,0-1 1,0 1-1,0 0 1,0-1-1,0 1 1,0 0-1,-1 0 0,1 0 1,0 1-1,-1-1 1,3 3-1,15 9 67,106 55 151,-64-36-29,26 14-7,-44-23-180,104 48 149,-145-71 129,0 1 0,0 0 1,0-1-1,0 1 0,0-1 1,0 0-1,3 0 1422,-7-3-1424,-79-158-136,50 96-159,13 28-121,2-1 1,-19-67 0,35 104 114,0 0 0,-1 0-1,1-1 1,0 1 0,0 0 0,-1 0 0,1 0 0,0 0 0,0 0-1,0 0 1,1 0 0,-1-2 0,1 3 4,-1-1-1,1 1 1,-1-1 0,1 1 0,-1-1-1,1 1 1,0 0 0,-1 0-1,1-1 1,0 1 0,-1 0 0,1 0-1,0 0 1,-1-1 0,1 1 0,0 0-1,0 0 1,-1 0 0,1 0-1,0 0 1,0 1 0,47-1-25,-28-1 2,-7 0 13,-1 1 1,1 0-1,-1 1 0,16 2 1,-16 1-1,0 0 0,14 8 0,22 8-15,40 8 29,-87-28-2,20 7 6,32 5 0,-28-7-30,-19-4 206,1 0-1,-1 1 1,1-2 0,6 1-1,-10-5 356,-1-16 364,-1 0 0,-1-33 1,-1 14-354,0 26-487,0 1-1,0-1 0,-1 0 1,-1 1-1,-7-20 1,6 17-40,-11-34-14,-2 1 0,-26-55 0,34 85-6,-29-56-111,31 59-132,5 11-729,0-1-1,-1 1 1,-5-9 0,5 12 653,8 13-9396,-1-4 7755,10 12 0,-2-2-69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2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0 194 7493,'0'0'3532,"2"1"-3673,33 23 150,64 48 250,-90-65-195,0 0 1,12 6-1,-17-11 108,0 0 0,0 0-1,0-1 1,0 1 0,0-1-1,0 0 1,0 0 0,1 0-1,4-1 1,-7 0-105,0 0 1,0 0-1,0-1 0,0 1 1,0-1-1,0 0 0,0 1 1,0-1-1,-1 0 0,1 0 1,0 0-1,0 0 0,-1 0 1,1-1-1,-1 1 1,1 0-1,-1-1 0,0 1 1,2-3-1,2-3 24,0-1 1,-1 1-1,0-1 0,4-9 0,-6 11-56,7-15 143,-1-1-1,7-26 0,-12 31-47,0 0-1,-2 0 1,1-24 0,-2-33-104,0 74-65,2 0-22,3 0 51,-2-1 5,0 1 1,-1 0 0,1 0 0,0 0 0,0 1 0,0-1 0,-1 1 0,1-1 0,0 1-1,0 0 1,-1 0 0,1 0 0,-1 1 0,1-1 0,3 3 0,59 40-16,-8-6 31,-33-19 83,-1 2 0,40 45-1,-16-7-98,-41-50 8,2 1 2,-1 0-1,-1 0 1,0 0-1,0 1 1,5 14-1,-8-14 0,1 1 0,-2 0 0,1 0 0,-2 1 0,1 14-1,-2-21 4,0-1 0,0 0-1,-1 1 1,0-1-1,0 0 1,0 0 0,-1 0-1,1 0 1,-1 0-1,-4 6 1,3-6-5,0 0 0,-1-1 1,0 1-1,0-1 0,0 0 1,0 0-1,-1 0 0,0-1 1,-5 4-1,5-5 9,0 1 0,0-1 1,0-1-1,-1 1 0,1-1 1,0 0-1,-1 0 0,1 0 0,-1-1 1,1 0-1,-10-1 0,4 1 53,10 0-60,0 0 0,0 0 1,-1 0-1,1-1 1,0 1-1,0 0 1,0-1-1,0 1 0,0-1 1,0 1-1,0-1 1,0 0-1,0 1 1,0-1-1,-1-1 0,0-1 4,-1 0-1,1 1 0,0-1 1,-3-6-1,0 1 6,1-2 1,-4-12 0,6 17-25,1 0 1,0 0 0,0 0 0,0 0 0,1 0 0,0-10-1,0 4-19,0-6 2,1-28 1,1 36-24,0 0 1,0 1 0,0-1 0,1 1 0,5-9-1,42-73-3432,-26 50-999,-10 13 374,-6 8 1600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2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141 150 7757,'0'-44'825,"0"41"-690,0 0-1,-1 0 1,1 0 0,-1 1-1,1-1 1,-1 0 0,0 0-1,0 1 1,-2-5-1,-2-6 628,3 7-298,-1 1 0,1-1 0,-1 0 0,0 1 1,0-1-1,-5-6 0,7 11-404,0 0-1,-1 0 1,1 0 0,0-1 0,0 1 0,-1 1 0,1-1 0,0 0 0,-1 0 0,1 0 0,-1 1 0,1-1 0,-1 1-1,1-1 1,-1 1 0,0-1 0,1 1 0,-1 0 0,1 0 0,-1 0 0,0 0 0,-2 0 0,3 1-60,1-1 0,-1 0-1,1 0 1,-1 1 0,0-1 0,1 0 0,-1 1 0,1-1 0,-1 1 0,1-1 0,-1 1 0,1-1 0,-1 1-1,1-1 1,0 1 0,-1-1 0,1 1 0,0 0 0,-1-1 0,1 1 0,0 0 0,0-1 0,0 1 0,0 0-1,-1 0 1,-1 4-1,-9 22-21,1 0-1,2 0 1,0 1-1,-7 52 1,13-48 25,1 0 0,5 51 0,-2-78-2,-1 0 0,1 1 0,0-1 0,0 0 0,6 9 0,0 1 15,-1-2-18,0 0-1,1 0 1,1 0 0,0-1-1,0-1 1,17 17-1,-23-26 7,0 0 0,-1 0 0,1 0 0,0 0 0,1 0 0,-1 0-1,0-1 1,0 0 0,1 1 0,6 0 0,0 0 50,0-1-1,16-1 1,-24 0-45,0 0-4,-1 0 0,0 0-1,0 0 1,1 0 0,-1 0-1,0-1 1,1 1 0,-1 0 0,0-1-1,0 1 1,1-1 0,0 0 0,1-2 11,1 0 0,-1 1 0,0-2-1,3-3 1,4-4 29,-2 3 7,-1 0-1,0-1 1,-1 0 0,10-18-1,-9 12 177,0-1 0,-1-1 0,7-33 0,-10 32 179,-1 0-1,-1-1 1,-1-28 0,0 21 149,0 22-411,-1 0 0,1 0 1,-1 0-1,0 0 0,0 0 0,0 0 0,0 0 1,-1 0-1,1 0 0,-1 1 0,-4-7 0,2 4 82,1 0 78,-1-1 0,0 1-1,0 0 1,-1 0 0,1 0 0,-1 0 0,-1 1 0,1 0-1,-10-7 1,10 8-254,4 4-147,0-1 0,0 0 0,0 0 0,0 0 0,0 1 0,0-1 0,0 1 0,0-1 0,0 1 0,0-1 0,0 1 0,-2-1 0,4 1 66,-1 1 0,1-1 0,0 0 0,0 1 0,-1-1 0,1 1 0,0-1 0,-1 1 0,1-1 0,0 1 0,0 1 0,2 0-89,20 15-990,-10-7 75,1 0 0,21 10 0,-18-11 338,0-1-1,1 0 1,0-1-1,1-1 1,37 7 0,81 3-5688,-86-13 3587,-2-1 395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4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48 2192,'-6'-2'377,"1"1"0,-1-1-1,0 1 1,0 1 0,0-1-1,-12 1 1,13-1 47,0 0 0,0 0 0,0-1 0,0 1 0,0-1 0,0-1 0,1 1 0,-1 0 0,-5-5 0,-13-5 2363,19 9-2069,3 3-604,0-1 1,0 1-1,0-1 0,1 1 1,-1 0-1,0-1 0,0 1 1,0 0-1,0 0 1,-2-1-1,3 1 37,2 2-289,67 54 219,60 43 553,-14-1-456,-95-80-170,5 6-7,0 1 0,27 35 1,-47-55 0,24 29 24,23 29 18,19 31 103,-71-94-111,0 0-1,0 0 0,0 0 1,0 1-1,0-1 0,0 0 1,0 0-1,0 0 0,0 0 1,0 0-1,0 0 0,1 0 1,-1 0-1,0 0 0,0 0 1,0 0-1,0 1 0,0-1 1,0 0-1,0 0 0,0 0 1,0 0-1,0 0 0,1 0 0,-1 0 1,0 0-1,0 0 0,0 0 1,0 0-1,0 0 0,0 0 1,0 0-1,0 0 0,1 0 1,-1 0-1,0 0 0,0 0 1,0 0-1,0 0 0,0 0 1,0 0-1,0 0 0,1-1 1,0-4 223,-3-9-417,-26-16 141,-71-120-46,92 138 36,0 0 0,1 0 0,1-1 0,0 1 0,0-1 0,2-1 0,0 1 0,0 0 0,1-1 0,1 0 0,0-15 0,1 25 20,0 1-1,1-1 1,-1 1-1,1-1 1,0 1-1,0 0 1,1-1-1,-1 1 1,3-5-1,17-23-28,-14 23 24,-1-1 10,0 0 0,1 0 0,1 0 1,0 1-1,0 1 0,0-1 0,1 1 0,0 1 0,0 0 0,1 0 0,10-5 0,-9 7-1,0-1 0,0 1 0,0 1 0,1 0 0,-1 1 0,1 0 0,16 0 0,-22 2 0,-1 0 0,0 0 0,0 0 0,1 1 0,-1 0 0,0 0 0,0 0 0,0 1 0,0-1 0,0 1 0,6 4 0,-6-3 8,0-1-1,-1 2 1,1-1 0,-1 0-1,0 1 1,0 0-1,-1 0 1,1 0-1,-1 1 1,0-1-1,0 1 1,0-1-1,-1 1 1,1 0-1,-1 0 1,0 0-1,-1 0 1,1 1-1,-1-1 1,0 0-1,0 9 1,-1-3 7,1-7-9,-1 0 0,0 1 0,0-1 0,-1 1 1,1-1-1,-1 0 0,0 0 0,0 1 1,-2 4-1,-9 16 7,-26 44 1,-29 30 38,29-54-17,-56 55-1,77-84-10,0-1-1,-1-1 0,0 0 1,-28 14-1,41-25-34,0 0 0,0 0 0,0-1 0,-1 1 0,1-1 0,-1-1-1,0 1 1,1-1 0,-1 0 0,0 0 0,0 0 0,-6-1 0,12-9-542,0 7 448,0 1-1,0-1 1,0 0 0,0 1 0,0-1-1,1 1 1,-1-1 0,1 0-1,-1 1 1,1-1 0,0 1 0,1-2-1,15-15-2108,-8 11 1135,-5 3 413,0 1 0,0-1 0,1 1 0,-1 0 0,1 0 0,0 1 0,0 0 0,0 0 0,0 0 1,9-2-1,1 3-1145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6.8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25 4472,'0'0'131,"1"0"-1,-1-1 0,1 1 0,-1 0 0,1-1 0,-1 1 0,1-1 0,-1 1 0,1-1 1,-1 1-1,0-1 0,1 1 0,-1-1 0,0 1 0,0-1 0,1 1 0,-1-1 0,0 0 1,0 1-1,0-1 0,0 1 0,0-1 0,0 0 0,0 1 0,0-1 0,0 0 0,-18-4 626,13 3-650,0 1 0,0 0 0,0 0 0,-1 1-1,1-1 1,0 1 0,-6 0 0,2 1-114,8-1 6,0 0 0,0 0 1,1 0-1,-1 0 0,0 0 1,0 0-1,1 0 1,-1 1-1,0-1 0,1 0 1,-1 1-1,0-1 0,1 0 1,-1 1-1,1-1 0,-1 1 1,1-1-1,-2 1 1,-1 2-8,-1 1-1,1-1 0,-1 1 0,1 0 0,0 0 0,0 0 0,0 0 0,-3 6 0,2-3-4,0-1 5,1 0-1,1-1 0,-1 1 1,1 0-1,0 0 1,0 0-1,1 1 0,-1 8 1,0 5 14,2 26 1,1-20 0,-1-18-4,0 0 0,1 1 0,0-1 0,1 0 0,-1 0 0,5 11 1,2 2-4,-7-16-8,1 0-1,0 0 1,0 0 0,4 6-1,2 1-7,0 0 1,16 18-1,-18-25 24,-1 0-1,1 0 1,0-1 0,1 0-1,-1 0 1,1 0 0,9 3 0,-9-4 64,0-1 0,1 1 0,-1-2 0,1 1 0,-1-1 0,16 1 0,-22-2-36,0-1 1,1 1 0,-1 0-1,0 0 1,1-1-1,-1 1 1,0-1-1,0 1 1,0-1-1,1 0 1,-1 1-1,0-1 1,0 0-1,0 0 1,0 0-1,0 1 1,0-1-1,0-2 1,14-20 120,-10 15-74,0-2-20,1-1 0,-1 0 0,-1 0 0,1 0 0,-2 0 0,0 0 0,2-14 0,-2 0 175,0-47 1,-3 66-189,0 0 0,0 1 1,-1-1-1,0 1 0,0 0 0,0-1 0,-4-7 1,1 5 118,0 0 1,-11-15 0,13 21-142,-15-19 470,12 16-283,0-1-1,1 1 0,-5-9 1,5 9-439,14 15 98,8 5 91,0-1 0,1-1 0,1-1 0,0-1 0,1-1 0,0 0 0,0-2 0,29 8 0,84 10-3976,-125-25 3636,12 2-2267,29 8 0,-28-5 702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60 496 5128,'0'-5'99,"0"4"-31,1 0 0,-1 0 0,0-1 0,0 1 0,0 0 0,0 0 0,0 0 0,0 0 0,0 0 0,-1-1 0,1 1 0,0 0 0,-1 0 0,1 0 0,-1-1 0,-9-6 591,-1 0 177,-14-8 0,18 7-392,4 5-165,2 9-305,1-4 26,0 1-1,1 0 1,0-1 0,-1 1-1,1 0 1,0-1 0,0 1-1,0-1 1,0 1 0,0-1-1,0 0 1,0 1 0,0-1 0,1 0-1,-1 0 1,1 0 0,-1 0-1,3 1 1,2 3 17,23 19 3,0 2 0,40 48 1,-64-68 41,1 0 1,-1-1-1,1 1 1,0-1-1,0-1 1,1 1-1,0-1 0,8 4 1,-11-7 62,0 1-1,1-1 1,0-1-1,-1 1 1,1-1 0,-1 1-1,8-2 1,-2 1 427,-8 0-498,-1-1 0,0 1 1,0 0-1,0-1 1,1 1-1,-1-1 0,0 1 1,0-1-1,0 0 0,0 1 1,0-1-1,0 0 0,0 0 1,1-2-1,13-15 257,-10 12-180,27-35 3,-2-2-1,30-57 0,-24 39-107,94-176 13,-64 120 257,-62 110 21,-3 11 30,-1-1-360,0-1 69,-19-2 318,19 0-376,0 0 0,0 0-1,0 0 1,0 1-1,0-1 1,0 0 0,0 0-1,0 1 1,0-1 0,0 0-1,0 0 1,0 0-1,0 1 1,0-1 0,0 0-1,0 0 1,0 1 0,0-1-1,-1 0 1,1 0-1,0 0 1,0 1 0,0-1-1,0 0 1,0 0-1,-1 0 1,1 0 0,0 0-1,0 1 1,0-1 0,-1 0-1,1 0 1,0 0-1,0 0 1,0 0 0,-1 0-1,1 0 1,0 0 0,0 0-1,0 0 1,-1 0-1,1 0 1,0 0 0,-1 0 1,1 0 1,0 0-1,0 1 0,-1-1 1,1 0-1,0 0 1,0 0-1,-1 0 1,1 0-1,0 0 1,0 0-1,0 0 1,-1 1-1,1-1 0,0 0 1,0 0-1,0 0 1,-1 0-1,1 1 1,0-1-1,0 0 1,0 0-1,0 0 0,0 1 1,-1-1-1,1 0 1,0 0-1,0 1 1,0-1-1,0 0 1,0 0-1,0 1 1,0-1-1,0 0 0,0 0 1,0 1-1,0-1 1,0 0-1,0 1 1,-8 7-239,-4 14-589,11-21 829,1 0 1,-1-1-1,1 1 0,0 0 1,-1 0-1,1-1 1,-1 1-1,1 0 0,0 0 1,0 0-1,0-1 0,-1 1 1,1 2-1,0-3 145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7.7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49 187 6997,'-6'-9'43,"3"3"362,0 0 1,-1 0-1,0 0 0,0 1 0,-6-6 1,5 5 202,5 5-556,-1 1 0,1-1 0,-1 0 0,1 1 0,-1-1 0,1 1 0,-1-1 0,1 1 0,-1-1 0,0 1 0,1-1 0,-1 1 0,0-1 0,1 1 0,-2-1 0,5 11 140,2-5-125,1-1 0,-1 1 0,10 4 0,0 1-43,81 59 82,67 40 1258,-137-92-1153,86 54 220,-45-29-415,-20-13 74,66 32 0,-113-61-46,0 0-1,0 1 1,1-1 0,-1 0-1,0 0 1,1 0-1,-1 1 1,1-1 0,-1 0-1,0 0 1,1 0 0,-1 0-1,0 0 1,1 0 0,-1 0-1,1 0 1,-1 0 0,0 0-1,1 0 1,-1 0 0,1 0-1,-1 0 1,0 0-1,1 0 1,-1 0 0,0-1-1,1 1 1,-1 0 0,0 0-1,1 0 1,-1-1 0,1 1-1,-1-1 56,1 0 0,-1-1 0,0 1 0,0 0 0,0 0 0,1 0 0,-1 0 0,0-1 0,-1 0 0,1-3-375,0 3 273,0 0 0,0 0 0,-1 0 0,1 0-1,-1 0 1,0 0 0,1 0 0,-2-3 0,-3-5-14,-11-41 7,11 36 10,1-1-1,0 0 1,-1-22-1,-1-57 3,6 10-108,0 78 104,1 0 0,0 0 0,0 0 0,0 1 0,1-1 1,0 0-1,0 1 0,1-1 0,0 1 0,0 0 0,0 0 0,6-7 1,-1-1 2,-3 6-9,0-1 1,0 1-1,1-1 0,0 1 1,0 1-1,1-1 0,0 1 0,12-9 1,-15 14 7,0 0 0,0 0 1,0 1-1,1-1 0,-1 1 0,0 0 1,1 1-1,-1-1 0,1 1 0,-1-1 1,0 1-1,6 1 0,-1-1-11,-6 0 13,0 1-1,-1-1 0,1 1 0,0 0 0,-1-1 0,1 1 0,-1 0 1,1 0-1,-1 1 0,0-1 0,1 1 0,-1-1 0,0 1 0,4 3 1,2 3 24,0 1 0,7 10 0,-9-11-14,-2-2-4,0 0-1,0 0 1,-1 1 0,0-1 0,4 11-1,-6-14-4,2 7 4,-1-1-1,1 1 1,-2-1-1,0 1 1,0 0-1,0-1 1,-2 14-1,1-3 8,-1-12-13,1-1-1,-1 0 1,0 1-1,-1-1 1,0 0-1,0 0 1,0 0 0,-1 0-1,0 0 1,-4 7-1,-1 1-4,-9 19-202,-1 0 0,-36 49 0,38-63-305,-31 31 0,40-44 154,0 0 0,0-1 1,-9 6-1,13-10 118,0 0 0,1-1 0,-1 0 0,0 1 0,0-1 1,0 0-1,0-1 0,0 1 0,0 0 0,-1-1 0,-2 1 0,4-1 66,1-1 0,0 1-1,0 0 1,-1 0-1,1 0 1,0 0 0,0-1-1,0 1 1,0-1 0,-1 1-1,1-1 1,0 1 0,0-1-1,0 0 1,0 1 0,0-1-1,0 0 1,0 0 0,1 0-1,-2-1 1,0 0-195,1 0 0,0-1 0,0 1 1,0 0-1,0-1 0,0 1 0,0-1 0,0-4 1,-2-15-1299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38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49 219 9105,'-11'-18'1752,"-1"0"-1,-14-16 1,26 34-1754,0 0 1,0 0-1,0 0 0,0 0 1,0 0-1,1 0 0,-1 0 1,0 0-1,0 0 0,0 0 1,0 0-1,0 0 0,0 0 1,0 0-1,0 0 0,0 0 1,0 0-1,0 0 0,0 0 1,1 0-1,-1 0 0,0 0 1,0 0-1,0 0 0,0 0 1,0 0-1,0 0 0,0 0 1,0 0-1,0 0 0,0 0 1,0 0-1,0 0 1,0 0-1,0 0 0,1-1 1,-1 1-1,0 0 0,0 0 1,0 0-1,0 0 0,0 0 1,0 0-1,0 0 0,0 0 1,0 0-1,0 0 0,0 0 1,0 0-1,0 0 0,0-1 1,0 1-1,0 0 0,0 0 1,0 0-1,0 0 0,0 0 1,0 0-1,0 0 0,0 0 1,0 0-1,0 0 0,0 0 1,0 0-1,0 0 0,0-1 1,-1 1-1,9 2 34,9 8 3,23 16 0,-14-7 3,36 25 27,-29-19-20,66 54 56,-23-17-94,26 12 98,-101-73-25,0 0 0,0-1 0,-1 1 0,1-1 1,0 0-1,0 1 0,0-1 0,-1 0 0,1 1 0,0-1 0,0 0 0,0 0 1,0 1-1,0-1 0,0 0 0,0 0 0,1 0 698,-2-2-417,0-86-144,0 75-168,-3-18 1,-1-7 52,1 5-41,0 7-45,2-77-38,1 64-11,0 32 33,1 0 1,0 0-1,3-12 1,-2 9-14,-1 7 5,-1 0-1,1-1 1,0 1-1,0 0 1,1-1-1,-1 1 1,1 0-1,-1 0 1,1 0-1,0 0 1,0 1-1,0-1 0,1 0 1,-1 1-1,1-1 1,-1 1-1,1 0 1,0 0-1,0 0 1,0 0-1,0 1 1,0-1-1,0 1 1,0 0-1,1-1 1,-1 2-1,0-1 1,1 0-1,-1 1 1,1-1-1,-1 1 0,5 0 1,5-1 1,-9 1-1,-1 0-1,1 0 1,0 0-1,0 0 1,0 0-1,0 1 1,-1 0-1,1-1 0,5 3 1,81 39-65,-71-32 68,0 0 0,-1 2 1,0 0-1,22 19 0,-29-22 6,-1 2-1,0-1 1,-1 1 0,0 1-1,0 0 1,-1 0-1,-1 1 1,0-1 0,7 21-1,-13-32 0,28 78 15,-23-57-3,-2 1 1,0 0 0,-1 1-1,-1-1 1,-2 27-1,0-45-2,-1 0 0,0 0 0,0 0 0,0-1 0,-1 1 0,1 0 0,-1-1 0,0 1 0,-1-1 0,-3 7 0,-2 2 10,-11 19 34,-20 18 30,33-43-15,-1 1 0,1-1 0,-2 0 0,1-1 1,-1 0-1,-11 7 0,14-9 42,2-2 89,0-1 0,0 1 0,0-1 0,0 1 1,0-1-1,0 0 0,0 0 0,0-1 0,-1 1 0,1-1 0,0 1 0,-1-1 0,-3 0 1,7-1-198,-1 1 1,1 0 0,0 0 0,-1 0-1,1-1 1,0 1 0,-1 0 0,1 0-1,0-1 1,0 1 0,-1 0 0,1 0-1,0-1 1,0 1 0,0 0-1,0-1 1,-1 1 0,1 0 0,0-1-1,0 1 1,0-1 0,0 1 0,0 0-1,0-1 1,0 1 0,0 0 0,0-1-1,0 0 1,0-14-129,0 13 117,0-1-11,-1-2-14,1 0 0,1 1 0,-1-1 0,1 0 0,-1 1 0,1-1 0,0 1 0,1-1 0,-1 1 0,1 0 0,4-8 0,89-159-4367,-14 56-2980,-62 88 4498,-1 0 281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41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7841 603 7905,'0'0'11,"0"-1"0,0 1 0,-1-1 1,1 1-1,0-1 0,-1 1 0,1-1 0,-1 1 1,1 0-1,-1-1 0,1 1 0,0 0 0,-1-1 1,1 1-1,-1 0 0,0-1 0,1 1 0,-1 0 1,1 0-1,-1 0 0,0-1 0,-17-3 319,14 3-182,-61-17 1629,-139-42 653,48 14-1855,84 28-504,-76-8 0,21 9-16,98 13-51,-125-7 46,32 9 7,-193 2 638,176 0-502,-57 0-145,-16 0-4,-22 0-24,50 0 551,173 0-537,0-1-1,0-1 1,0 0 0,0 0-1,0-1 1,-15-6-1,-12-3-39,-81-18 64,-277-35 84,286 51-25,37 5-85,49 6-36,-45-5-1,-161 2 12,216 6-4,-1 0-1,1 1 0,-1 1 1,1 0-1,-16 5 1,-94 24 22,83-22-24,-66 13-15,71-17 6,-177 20 15,185-23-14,-236 11 51,-4 4-167,108 7 203,66-9-109,8-1 13,59-9 30,-42 9-34,-73 26 0,-25 20-129,128-45 118,-178 60 66,212-74-36,-106 36-21,-122 26-4,-16-21-19,227-39 37,-17 2-19,-133 26-98,-48 35 66,95-28 115,48-20-79,-4 2-50,74-16 17,-1-1 0,1 1-1,0 1 1,1-1 0,-1 1-1,1 0 1,0 1 0,0 0-1,-6 8 1,10-12 51,-27 32 1,3 2-1,-30 53 1,38-61 9,-94 142 19,90-139-31,-38 59 5,-79 157 55,-12 65-102,128-244 18,14-42 38,-8 40 0,5-18 0,8-32-28,-2 26 1,3-17 8,-5 41 6,1 128-1,7-162 45,-7 235-29,7-145-19,0-109 6,1-1-1,1 1 1,0 0-1,0-1 1,2 1-1,-1-1 1,7 15-1,19 55 15,55 121-26,4-34 8,-76-147 7,85 143 102,-23-52-31,141 163-42,-186-242-25,74 76 22,20-1-26,-103-92-3,141 111 35,-40-37-5,65 48-7,-96-71-14,-55-43 9,60 43 20,-3-10 26,-49-33-152,1-2 0,92 32 0,65 2-339,15-9 224,-200-45 195,83 12-38,-36-10-7,116-6-1,-162 0 51,0-1 0,0-1 1,0 0-1,-1-2 0,32-11 0,72-30 52,-101 38-53,145-66-100,-34 8 57,-83 41 32,159-74-306,-50 36-21,-9 3 314,-69 27 2,-42 18 19,74-32-2,-52 21 40,99-50 30,45-39-8,-58 15-109,-117 79 51,253-217-16,-258 218 24,130-120 65,-111 102-53,176-155 74,-204 182-88,114-89-43,89-37 82,-72 55-49,110-60 167,-155 88-154,-62 33-17,-3 2 3,55-23 0,52-13 54,-33 13-3,53-31 67,58-36-58,-124 62-32,-17 10-22,54-25-17,22-11 176,-151 72-142,16-8 54,-1-1 0,0 0 0,0-2 0,23-19 0,152-124 19,-130 103-107,82-70 104,-66 51 119,88-96 688,-76 46-701,-17 3-186,-3-6 40,-56 98-12,-4 5 43,0-1-1,0-1 0,-2 1 0,6-25 0,-14 41-57,4-11 30,-1 0 0,3-31 0,-6-41 143,-2 51-58,1 26-88,-1 1 0,0-1 0,-1 1 0,-1-1-1,0 1 1,-5-12 0,4 11-7,-16-52 160,-25-66 578,41 120-708,-37-80 461,25 57-201,-3 1-1,-40-56 0,55 83-310,-85-106 54,37 57-114,-92-77-1,-28 8-300,159 115 323,-40-25-234,-1 3 0,-77-32 0,86 43-391,-78-21 0,95 32 313,-10-3-663,0 2 0,-68-8-1,80 15-413,-1 1 0,0 1 0,0 2 1,0 0-1,-39 9 0,4 7-1244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44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44 4552,'-1'-1'25,"1"0"-1,0 0 0,-1 1 0,1-1 0,-1 0 0,1 0 0,-1 1 0,1-1 0,-1 0 0,1 1 0,-1-1 1,0 1-1,1-1 0,-1 1 0,0-1 0,0 1 0,0-1 0,1 1 0,-1 0 0,0-1 0,-1 1 0,-23-8 779,20 7-531,-10-4 927,-21-8 0,33 10-882,4 3 97,4 7-439,0-1 0,1 0 0,0 0 0,12 9 0,34 21 44,-36-25-8,178 122 347,175 129-140,-124-83-102,42 34 153,-35-6-95,-240-197-164,413 400 842,-200-169 385,-70-62-806,-150-174-415,216 285 581,-170-220-505,106 142 112,102 106 146,-231-287-330,60 63 66,155 141 716,-234-226-788,113 109 615,-91-85-274,46 62 0,6 36-87,-9 6-265,-50-90 18,51 78 1,-64-108-1,-9-13-5,1 0-1,0 0 1,0 0 0,0 0-1,7 6 1,-18-24-5964,-2 0 3433,0-3-197,-3-5 150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56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1 317 3992,'0'0'4674,"1"0"-4485,1 0-159,0 0 0,0 1 0,0-1 0,0 0 0,0 1 0,0-1 0,0 1 0,0 0 0,-1 0 0,1-1 0,0 1 0,0 1 0,-1-1 0,1 0 0,-1 0 0,1 0 0,-1 1 0,2 1 0,2 1 12,156 123 1003,-147-118-920,1 0-1,-1-1 1,19 8-1,-23-13 52,-1 0 0,1 0 0,0-1 0,-1 0 0,1-1 0,18 0 0,-24-1-88,0 1 0,0-2-1,1 1 1,-1-1-1,0 1 1,0-1-1,0 0 1,0 0 0,0-1-1,0 1 1,6-4-1,0-1 41,-8 4-104,0 1 1,1 0-1,-1-1 1,0 0 0,0 1-1,0-1 1,0 0-1,0 0 1,0 0-1,0 0 1,-1-1-1,3-3 1,10-21-60,-1 0 0,16-53 0,-23 57-140,0 2-304,1-1-1,1 1 1,0 0-1,12-19 1,-5 15-369,2 2 1,0 0-1,2 1 1,0 0-1,23-18 1,-31 31-309,15-10 0,-9 8-294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58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1 522 9965,'1'0'172,"-1"0"0,1 0 0,0 0 0,0 0 1,0 0-1,0 0 0,-1 0 0,1 0 0,0 1 0,0-1 0,0 0 0,0 1 0,3 7 26,6 3-65,-2-2-34,13 19-1,12 19 30,-22-33-95,-9-12-24,1 4 48,1-1 1,0 0 0,8 7 0,-12-12-34,1 1 0,0-1-1,-1 1 1,1 0 0,0-1 0,-1 1 0,1-1 0,0 0 0,0 1 0,0-1 0,-1 1 0,1-1 0,0 0 0,0 0-1,0 0 1,0 1 0,0-1 0,0 0 0,-1 0 0,1 0 0,0 0 0,0-1 0,0 1 0,0 0 0,0 0-1,0 0 1,-1-1 0,1 1 0,0 0 0,0-1 0,1 0 0,0-1 12,0 0 1,0 0-1,-1 0 1,1 0-1,0-1 1,-1 1-1,1-1 1,1-3-1,10-17 56,59-99 27,-14 15-166,19-36 0,-50 92 14,42-90-5,-68 137-89,0 0 0,0 0 0,0 0 1,-1-1-1,1 1 0,-1 0 0,0-5 0,0 4-116,0 5 235,0 0 0,0-1 0,0 1 0,0-1 0,-1 1 0,1 0 0,0-1 0,0 1-1,0 0 1,0-1 0,0 1 0,-1 0 0,1-1 0,0 1 0,0 0 0,-1-1 0,1 1 0,0 0 0,0 0 0,-1-1 0,1 1 0,0 0 0,-1 0 0,1-1 0,0 1 0,-1 0 0,-6-6-93,5 4-282,0-1 532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08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2 606 8477,'0'-26'1116,"0"26"-1133,0 2 53,-1 6 76,1-5-80,0 1 1,0 0 0,0 0 0,1 0-1,-1 0 1,2 4 0,35 95-4,6-6-1,-36-82-28,1 0-1,1 0 1,11 15-1,-16-25 7,-1-1-1,1 1 1,0-1-1,1 0 1,-1 0-1,1-1 1,-1 1-1,1-1 1,0 0-1,0 0 1,10 3-1,-8-4 18,0-1 0,1 0 0,-1 0-1,0-1 1,1 0 0,-1 0 0,0 0 0,1-1-1,9-3 1,-12 2-18,-1 0 1,1-1-1,-1 0 0,0 0 0,0 0 0,0 0 1,-1-1-1,1 1 0,5-9 0,-3 5 1,15-17-20,-2-1 1,0-1-1,22-42 1,66-137-86,-87 164 52,93-183-693,-48 108-329,-49 90 418,24-33 1,-29 47 114,0 0 0,0 0 0,15-11 0,9-2-1194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08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9 796 7177,'0'-38'2997,"0"37"-2975,0 1 0,0 0 0,0 0 0,0-1 0,0 1 0,0 0 0,0 0 0,0 0 0,0-1 0,0 1 0,0 0 0,0 0 0,-1 0 0,1-1 0,0 1 0,0 0 0,0 0 0,0 0 0,0-1 0,0 1 0,-1 0 0,1 0 0,0 0 0,0 0 0,0 0 0,-1 0 0,1-1 0,0 1 0,0 0 0,0 0 0,-1 0 0,1 0 0,0 0 0,0 0 0,0 0 0,-1 0 0,1 0 1,0 0-1,0 0 0,-1 0 0,1 0 0,-3 0 2647,3 10-2739,1-3 36,0-7 41,-1 0-1,1 0 0,-1 1 0,0-1 1,1 0-1,-1 0 0,1 1 1,-1-1-1,1 0 0,-1 0 0,1 0 1,0 0-1,-1 0 0,1 0 0,-1 0 1,1 0-1,0 0 0,1 0 7,1 0 0,-1-1 1,0 1-1,1-1 0,-1 0 0,0 1 0,1-1 0,-1 0 0,0 0 0,0-1 0,0 1 0,0 0 0,0-1 1,2-1-1,4-6 8,14-15 1,-10 10-10,54-69-9,43-73-154,31-65-2343,-85 134 515,29-49-4219,-70 111 4340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53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83 111 2292,'-8'-22'558,"5"11"265,-1 0-1,-9-17 1,12 26-683,0 0 1,-1-1 0,1 1-1,-1 0 1,1 0 0,-1 0 0,0 0-1,0 1 1,0-1 0,0 0 0,0 1-1,0-1 1,-1 1 0,1 0 0,0 0-1,-5-2 1,-4-2 87,3 2-213,14 10-15,11 10 13,-1 0 0,0 2-1,-1-1 1,13 24 0,-27-40-14,2 4 12,1 1 0,1-1 0,-1 0 1,1-1-1,8 9 0,-13-13-8,1-1 1,-1 0-1,0 0 1,0 0-1,0 0 1,1 1-1,-1-1 1,0 0 0,0 0-1,1 0 1,-1 0-1,0 0 1,1 0-1,-1 0 1,0 0-1,0 0 1,1 1-1,-1-1 1,0 0-1,1-1 1,-1 1 0,0 0-1,0 0 1,1 0-1,-1 0 1,0 0-1,1 0 1,-1 0-1,0 0 1,0 0-1,1 0 1,-1-1-1,0 1 1,0 0 0,1 0-1,-1 0 1,0-1-1,0 1 1,0 0-1,0 0 1,1 0-1,-1-1 1,0 1-1,4-14-828,-3 10 685,0 1-291,0-1 1,1 1 0,-1 0 0,1 0-1,0 0 1,0 0 0,0 0 0,5-4-1,-4 3-62,7-8-1082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5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3180,'4'0'-986,"7"0"6877,-17 0-4776,-33 0-1112,39 5-3778,0-4 3642,0 1 1,0-1-1,0 1 1,1-1-1,-1 0 1,0 1-1,1-1 1,-1 0-1,1 1 1,-1-1-1,1 0 1,0 0-1,0 0 0,-1 1 1,1-1-1,0 0 1,0 0-1,0 0 1,0 0-1,0 0 1,3 1-1,20 22-1859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27 492 5909,'0'-38'1187,"0"38"-1166,0 0 1,0-1-1,0 1 1,0 0-1,0 0 0,-1-1 1,1 1-1,0 0 1,0-1-1,0 1 0,0 0 1,0 0-1,0-1 1,0 1-1,-1 0 1,1 0-1,0-1 0,0 1 1,0 0-1,-1 0 1,1 0-1,0-1 0,0 1 1,0 0-1,-1 0 1,1 0-1,0 0 0,0 0 1,-1-1-1,1 1 1,0 0-1,-1 0 1,1 0-1,0 0 0,0 0 1,-1 0-1,1 0 1,-1 0-1,0 0 5,-2-2 702,3 2-691,0 0 0,0-1 0,0 1 0,-1 0 0,1 0 1,0 0-1,0 0 0,0-1 0,-1 1 0,1 0 0,0 0 0,0 0 0,-1 0 0,1 0 0,0 0 0,0 0 0,-1 0 0,1 0 0,0 0 0,0 0 0,0 0 0,-1 0 0,1 0 0,-1 0-35,1-1 0,0 1 0,0 0 0,-1 0 0,1 0 0,0 0 0,0 0 0,-1 0 0,1 0 0,0 0 0,-1 0 0,1 0 0,0 0 0,0 0 0,-1 1 0,1-1 0,0 0 0,0 0 0,-1 0 0,1 0 0,0 0 0,0 0 0,-1 1 0,1-1 0,0 0 0,0 0 0,0 0 1,-1 1-1,1-1 0,0 0 0,0 0 0,0 1 0,0-1 0,-1 0 0,1 0 0,0 1 0,0-1 0,0 0 0,0 0 0,0 1 0,0-1 0,0 0 0,0 0 0,0 1 0,0-1 0,0 0 0,0 1 0,0-1 0,0 0 0,0 0 0,0 1 0,0-1 0,0 0 0,1 0 0,-1 1 0,0-1 0,0 0 0,0 0 0,0 1 0,0-1 0,1 0 0,-1 1 0,3 3-1,0-1-1,0 1 1,1-1 0,-1 1 0,1-1 0,-1 0-1,7 3 1,8 9-9,52 54 11,-34-32 13,-13-12-17,44 35 0,-63-57 51,1 0 1,0 0-1,0-1 1,0 0-1,0 0 1,0 0-1,0 0 1,1-1-1,-1 0 1,0 0-1,1 0 1,-1-1 0,1 0-1,7 0 1,-11 0-7,1 0 0,0-1 0,-1 1 0,1-1 0,-1 1 1,1-1-1,-1 0 0,0 1 0,5-4 0,22-16 274,-17 10-226,35-29 96,68-76 0,-31 17-147,25-34-21,28-29-36,-135 159 16,66-66-6,-46 45 20,-12 13 257,19-16 2597,-30 25-2758,-4 26-12992,5-10 11593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55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8 3180,'5'-7'16,"-14"7"-1752,-11 0 1204,10 0 216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1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5889,'1'-5'25,"1"2"478,-1 0-1,-1 1 1,1-1 0,0 0-1,-1 0 1,1 0-1,-1-4 1397,0 9-1776,-1 21 490,0-13-397,1 0 1,0 0-1,0 0 0,4 17 0,14 21 51,17 85-8,-20-75-42,42 177 464,-15-96-560,43 84 11,36 37-40,-50-122 47,9 8 69,-45-83-103,16 21 21,-31-53-97,16 27 272,-34-45 1105,-2-18-1219,-1 1-371,0 0 1,1 0-1,-2 0 0,1 0 0,0 0 0,-1 1 0,0-1 0,0 1 0,0-1 1,0 1-1,-6-6 0,-8-16-1980,13 20 1721,-15-25-3820,-16-40-1,26 46 2230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2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36 756 5689,'0'0'10363,"0"-1"-10304,-1-22-50,-1 0 0,-2 0 0,-6-24 0,2 17-16,5 20-3,1 0 0,0-1 0,0 1 0,1 0 0,1-17 0,1-72 10,0 74 1,8-40 1,39-109-48,-27 103 183,-1-14 293,-20 84-428,0 1-1,0-1 1,0 1 0,0-1-1,0 1 1,0-1 0,0 1-1,0-1 1,1 1-1,-1-1 1,0 1 0,0 0-1,0-1 1,1 1 0,-1-1-1,0 1 1,1 0-1,-1-1 1,0 1 0,1 0-1,-1-1 1,0 1 0,1 0-1,-1 0 1,1-1-1,-1 1 1,1 0 0,-1 0-1,1-1 1,0 2-5,-1-1 1,1 0-1,-1 0 1,1 0-1,0 1 1,-1-1-1,1 0 0,-1 1 1,1-1-1,-1 1 1,1-1-1,-1 0 0,0 1 1,1-1-1,-1 1 1,1-1-1,-1 1 1,0-1-1,1 1 0,-1 1 1,5 5 29,0 1 1,1-1 0,0 1-1,11 9 1,-8-7-2,4 4 23,133 137-20,-73-87-70,-56-50-1732,34 21 0,-43-30 1164,-1-1-1,1-1 1,0 0 0,0 0 0,0 0 0,1-1-1,14 2 1,-11-3-2146,0-1 186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3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73 5765,'0'-8'59,"0"7"0,1 0 1,-1 0 0,0 0-1,0 0 1,0-1 0,0 1 0,0 0-1,0 0 1,0 0 0,-1 0-1,1 0 1,0 0 0,-1 0-1,1-1 1,-1 1 0,1 0-1,-1 0 1,1 0 0,-1 0 0,0 1-1,1-1 1,-1 0 0,0 0-1,0 0 1,0 0 0,1 1-1,-1-1 1,-1 0 0,-31-22 1266,25 18-970,7 4-342,1 0 0,-1 1 0,0-1 1,1 0-1,-1 1 0,0-1 0,0 1 0,0 0 1,0-1-1,0 1 0,1 0 0,-1-1 0,0 1 1,0 0-1,0 0 0,-1 0 0,2 3-126,0 0 99,1 1-1,-1-1 1,1 1 0,0-1-1,0 0 1,0 1 0,0-1-1,1 0 1,2 5-1,23 30 21,-16-22-10,11 16-2,13 18 26,14 10 7,-39-48-20,1-1 1,1 1-1,13 9 1,-21-19-70,0 0 1,-1 0-1,1-1 1,0 0 0,0 1-1,0-1 1,0-1 0,0 1-1,0 0 1,0-1-1,0 0 1,0 0 0,8-1-1,4 1-1254,-15 0 1128,0 0 0,1 0 0,-1 0 0,0 0 0,0 0-1,1 0 1,-1-1 0,0 1 0,0 0 0,1-1 0,-1 1 0,0-1-1,0 1 1,0-1 0,0 1 0,0-1 0,1 0 0,-1 0 0,-1 1-1,1-1 1,0 0 0,2-2 0,4-8-1346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3.7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88 364 6769,'-67'0'2462,"66"0"-2434,0 0 0,0 0-1,0-1 1,0 1 0,0 0 0,0-1 0,1 1 0,-1-1-1,0 1 1,0-1 0,0 1 0,1-1 0,-1 1 0,0-1-1,1 0 1,-1 0 0,1 1 0,-1-1 0,1 0 0,-1 0 0,1 0-1,-1 0 1,1 1 0,0-1 0,-1 0 0,1 0 0,0 0-1,0-2 1,-1 2-35,1-1 0,-1 0 0,1 0 0,0 0 0,0 0 0,0 0 0,0 0 0,0 0 0,1 0 0,-1 0 0,0 0 0,1 0 0,1-4 0,15-12-10,203-180-2417,-126 125-2080,-64 50 2943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4.1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14 7897,'-18'-5'371,"-6"-4"495,55 37-955,17 9 150,-17-14-357,0 2 0,-2 1-1,40 45 1,-43-39-1054,-1 1-1,20 38 0,-15-14-308,-7 3 309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39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1 581 2784,'18'31'464,"29"45"1558,-31-54-1688,1 0 0,1-2 0,36 33 1,-45-46-50,1 1 0,0-2 1,12 7-1,-18-11-133,0 0 0,0 0 0,0 0 0,1-1-1,-1 1 1,0-1 0,0 0 0,1-1 0,-1 1 0,8-1 0,-8 0-74,0-1 1,0 1-1,0-1 1,0-1-1,0 1 1,-1 0-1,1-1 1,-1 0-1,1 0 0,-1 0 1,1 0-1,5-5 1,37-34 90,45-52 1,188-252-493,-221 268 84,83-111-1392,-94 115-2534,-46 72 3857,-1 0 1,1 0-1,-1 0 0,1 0 1,-1 0-1,0 0 1,0 0-1,1 0 0,-1 0 1,0-2-1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0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197 737 4212,'-43'-16'1782,"-69"-17"0,96 27-1540,14 5-258,-1 0 0,0 0-1,0 0 1,0 0 0,0 1 0,-6-2 0,11 6 1,5 10 12,1-1-1,18 23 1,-9-11 6,18 28 11,-13-17-41,29 34 0,-44-63 21,5 8 0,1 0 0,22 19 0,-31-30 72,0-1 1,1 1 0,0-1-1,-1 0 1,1 0 0,7 3-1,-8-5 49,0 0 0,-1-1 0,1 1 0,0 0 0,0-1 0,-1 0 0,1 0 0,0 0 0,0-1 1,0 1-1,6-2 0,-3 0 29,0 0 1,0-1 0,0 0-1,0 0 1,-1 0 0,1-1-1,-1 0 1,0 0 0,10-9-1,16-19 80,44-56 0,-65 74-206,123-159-11,-112 142-9,223-296 53,-118 156-740,-45 62-1573,-60 83 588,-21 25 1539,-1 0-1,1 0 1,0 0-1,0 0 0,0 1 1,0-1-1,-1 0 1,1 1-1,0-1 0,0 1 1,0-1-1,0 1 1,0-1-1,0 1 1,1 0-1,-1-1 0,0 1 1,0 0-1,0 0 1,2 0-1,-2 0-32,1 1 1,-1-1-1,0 1 0,0-1 0,0 1 1,0-1-1,0 1 0,0 0 1,0 0-1,0-1 0,0 1 0,0 0 1,0 0-1,1 2 0,9 11-910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1.1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2296,'-5'0'208,"1"0"-116,-1 0 76,2 0-144,-1 0 76,1 0-100,2 0 0,-2 0-672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3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118 642 2124,'0'-307'5199,"0"301"-5039,-1-1-1,1 0 1,-1 0-1,0 0 0,0 1 1,-1-1-1,0 0 1,0 1-1,-1 0 0,1-1 1,-1 1-1,-1 0 0,-4-6 1,8 12-164,0 0-1,0 0 1,0 0 0,0 0 0,0 0 0,0 0-1,0 0 1,0 0 0,0 0 0,0 0 0,0 0-1,0 0 1,0-1 0,0 1 0,0 0-1,0 0 1,0 0 0,0 0 0,-1 0 0,1 0-1,0 0 1,0 0 0,0 0 0,0 0 0,0 0-1,0 0 1,0 0 0,0 0 0,0 0-1,0 0 1,0 0 0,0 0 0,0 0 0,-1 0-1,1 0 1,0 0 0,0 0 0,0 0 0,0 0-1,0 0 1,0 0 0,0 0 0,0 1-1,0-1 1,0 0 0,0 0 0,0 0 0,0 0-1,0 0 1,0 0 0,0 0 0,0 0 0,0 0-1,-1 0 1,1 0 0,0 0 0,0 0-1,0 0 1,0 0 0,0 0 0,0 1 0,0-1-1,-1 8-58,0 16 152,1-19-92,1-1 19,-1 1 1,1 0 0,0 0-1,1 6 1,5 17 38,15 153 86,-21-49-65,-1-61-36,-10 112 47,8-168-81,-11 96 38,-4 19-12,5 21-23,-6 21 57,1-80 533,15-82-268,2-8-93,-1 0 0,1 0 0,-1 1 0,1-1 0,-1 0 0,0 0 0,0 0 0,-1 2 438,1-4-664,1 0 0,0-1 0,-1 1 0,1 0 0,0-1 0,-1 1 0,1-1 0,0 1 0,0 0 1,-1-1-1,1 1 0,0-1 0,0 1 0,0-1 0,0 1 0,-1-1 0,1 1 0,0-1 1,0 1-1,0-1 0,0 1 0,0-1 0,0 0 0,0-1 18,-8-71-21,2-97 1,7 120-42,8-60 0,3-14-39,2-38 11,9-17 45,-20 147 15,14-160 3,-6-75 90,-11 149-71,0 9-132,-1 109 92,1 0 1,0-1-1,-1 1 0,1 0 0,-1-1 1,1 1-1,0 0 0,-1 0 1,1-1-1,-1 1 0,1 0 1,-1 0-1,1 0 0,-1-1 1,1 1-1,-1 0 0,1 0 0,-1 0 1,1 0-1,-1 0 0,1 0 1,-1 0-1,1 0 0,-1 0 1,1 0-1,-1 1 0,1-1 1,-1 0-1,0 0 0,1 2-437,0 0 602,0 25-11766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9 481 5268,'0'-9'37,"0"-8"240,0 16-258,0 0 0,0 1-1,0-1 1,-1 0 0,1 1 0,0-1 0,0 0-1,-1 1 1,1-1 0,0 0 0,-1 1 0,1-1-1,-1 1 1,1-1 0,-1 1 0,1-1 0,-1 1-1,1-1 1,-1 1 0,-1-4 1656,2 53-1643,0-47-29,0-1 0,1 1 0,-1 0 0,0-1 0,1 1 0,-1 0 0,1 0 0,-1-1 0,1 1 0,0-1 0,-1 1 0,1-1 0,0 1 0,0-1 0,2 3 0,3 3 13,48 84 141,-27-43-138,63 97 136,-75-121-92,14 19-22,-26-39 19,1 1 0,0-1 0,0 1 0,1-1 0,-1 0 0,7 4 0,-9-7 17,1 0 1,0 0-1,0 0 0,-1 0 0,1 0 1,0-1-1,0 1 0,0-1 1,0 0-1,-1 0 0,1 0 0,0 0 1,0 0-1,0 0 0,0-1 0,0 0 1,4-1-1,4-1 69,-2-1 0,1 0 1,0-1-1,14-9 0,-6 2-46,27-23 0,80-91-13,-17 0-46,-84 98-31,70-86 6,100-109-16,-180 209 2,84-80 43,-62 63-25,52-47 715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4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377 245 3312,'1'-4'2,"0"0"302,0 0 0,0 0-1,0 0 1,-1-5 0,0 9-257,0-1 1,0 0 0,0 0 0,0 0-1,0 1 1,0-1 0,-1 0 0,1 0-1,0 0 1,-1 1 0,1-1 0,0 0-1,-1 1 1,1-1 0,-1 0 0,1 1-1,-1-1 1,1 0 0,-1 1-1,1-1 1,-1 1 0,0-1 0,1 1-1,-1-1 1,-1 1 0,1-1 12,-1-1 0,0 1 0,1 0-1,-1 0 1,1-1 0,-1 1 0,1-1 0,0 1 0,0-1 0,0 0 0,-1 1 0,2-1-1,-1 0 1,0 0 0,-1-2 0,1 0 72,-1 1 0,0 0 0,1-1 1,-4-2-1,1-1 80,0 0 0,0 0 0,1 0 0,0-1 0,-3-11 0,5 17-146,-1-6 172,1 4-140,0 0 0,0 0 1,-1 0-1,1 0 0,-1 0 0,0 0 1,0 1-1,0-1 0,-4-4 1,-15-15 757,12 15-641,9 7-209,-1 0-1,0 0 1,0 0 0,0 0 0,0 0 0,0 0 0,-1 0 0,1 0 0,0 1 0,0-1-1,0 1 1,-1-1 0,-1 0 0,2 0 21,0 5-434,0 26 363,-9 50 0,-4 37 109,5-35-11,-17 111 32,-4 72-26,-13 62-56,26-179-20,8-7 2485,10-154-2445,0 0 0,1-1 1,4-16-1,20-163-15,-14 100 0,7-66 42,1-90 43,-9-200 582,-11 381-100,0 65-566,0 1-1,0-1 1,-1 1-1,1-1 1,-1 1-1,1-1 1,-1 1-1,0 0 1,0-1-1,0 1 1,0 0-1,-2-3 1,1 2-20,2 2 4,0 1 1,0 0 0,0 0 0,0-1 0,0 1 0,0 0 0,-1 0 0,1-1 0,0 1-1,0 0 1,0 0 0,0 0 0,-1-1 0,1 1 0,0 0 0,0 0 0,0 0-1,-1-1 1,1 1 0,0 0 0,0 0 0,-1 0 0,1 0 0,0 0 0,0 0-1,-1 0 1,1 0 0,0 0 0,0 0 0,-1 0 0,1-1 0,0 2 0,-1-1-1,1 0 1,-3 2-63,1 5 55,0-1-1,0 1 0,1 0 0,0 0 0,0 6 0,-3 17-19,-15 91 9,12-77 26,-47 324-64,40-262 50,7-63 7,-18 160-28,21-171-21,-11 207-1213,15-127-883,-1-101 1725,1-5-41,0 0 0,0-1 1,0 1-1,1 0 0,-1 0 1,2-1-1,-1 1 0,0 0 1,1-1-1,4 9 1,9 5-3072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5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31 197 6405,'-8'0'317,"6"0"-85,1 0 1,0 0-1,0 0 1,-1 0-1,1 0 0,0 0 1,-1 0-1,1 0 1,0-1-1,-2 0 1,2 1-138,1-1 1,-1 1 0,1-1 0,-1 0 0,1 1 0,-1-1-1,1 0 1,0 1 0,-1-1 0,1 0 0,0 0 0,0 1-1,-1-1 1,1 0 0,0 0 0,0 1 0,0-1 0,0 0 0,0 0-1,0 1 1,0-2 0,0 1-67,0 1 1,0-1-1,0 1 1,0 0-1,0-1 0,0 1 1,0-1-1,0 1 0,0 0 1,0-1-1,1 1 0,-1-1 1,0 1-1,0 0 1,0-1-1,0 1 0,1 0 1,-1-1-1,0 1 0,0 0 1,1-1-1,-1 1 1,1-1-1,9 0 157,-4 2-266,-5-1 80,0 0-1,0 0 0,0 0 0,0 1 1,0-1-1,-1 0 0,1 1 0,0-1 0,0 1 1,0-1-1,-1 1 0,1-1 0,0 1 1,-1-1-1,1 1 0,0 0 0,0 0 0,11 17 49,-6-8-8,62 90 447,8 17-118,-15-21-208,-47-74-136,53 77 18,-47-71-37,-3-2 45,2-1 1,29 30-1,-45-52-32,4 4 58,-1 0 1,1-1-1,1 0 0,-1 0 1,1-1-1,0 0 0,12 6 1,-18-10-21,1 0 0,0 0 0,0 0 0,0 0 0,0-1 0,0 1 0,0-1 0,0 0 0,0 0 0,0 0 0,0 0 0,1 0 0,-1-1 0,0 1 1,0-1-1,-1 0 0,1 0 0,6-2 0,0-3 28,0 0 0,-1-1 0,0 0 0,12-12 1,26-34 63,-3-5-65,-39 51-76,89-143 88,21-92-126,-47 46-684,-59 157-597,-7 8-2535,-1 30 3758,0 1 0,0 0 0,0-1 1,0 1-1,-1 0 0,1 0 0,0-1 0,0 1 0,0 0 1,-1-1-1,1 1 0,0 0 0,0 0 0,-1 0 0,1-1 1,0 1-1,-1 0 0,1 0 0,0 0 0,0 0 0,-1-1 1,1 1-1,0 0 0,-1 0 0,1 0 0,-1 0 1,1 0-1,0 0 0,-1 0 0,1 0 0,0 0 0,-1 0 1,1 0-1,0 0 0,-1 0 0,1 0 0,0 0 0,-1 1 1,-4-1-757,5 0 844,-3 0-561,0 0 0,-1 0 0,1 1 0,0-1 0,-4 2 0,4-1 301,1 0 1,0 0-1,-1 0 0,1 1 1,0-1-1,-4 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5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162 249 5761,'-88'-120'2926,"82"112"-2649,-6-8 1215,0 0 1,-20-19-1,26 30-1103,6 5-390,0 0 0,0 0 0,0 0 0,0 0 0,0 0 0,-1 0-1,1 0 1,0-1 0,0 1 0,0 0 0,0 0 0,-1 0 0,1 0 0,0 0 0,0 0 0,0 0-1,0 0 1,-1 0 0,1 0 0,0 0 0,0 0 0,0 1 0,0-1 0,-1 0 0,1 0 0,0 0 0,0 0-1,0 0 1,0 0 0,0 0 0,-1 0 0,1 0 0,0 1 0,0-1 0,0 0 0,0 0 0,0 0-1,0 0 1,0 0 0,-1 1 0,1-1 0,0 0 0,0 0 0,0 0 0,0 0 0,0 0 0,0 1-1,0-1 1,0 0 0,0 0 0,0 0 0,0 1 0,0-1 0,0 0 0,0 0 0,0 0 0,0 0 0,0 1-1,0-1 1,1 0 0,-1 6-3,0-1-1,1 1 0,0-1 1,0 1-1,0-1 0,1 1 1,3 6-1,31 89 18,-18-48 3,48 150 50,-5-33 6,-39-113-17,24 56 45,-38-95-32,1 0-1,1-1 1,22 29-1,-28-42-4,-1 0 0,2 0 0,-1 0 0,0-1 0,0 0 1,1 0-1,0 0 0,0 0 0,9 3 0,-10-5-5,-1 1 0,1-1-1,0-1 1,-1 1 0,1 0 0,0-1 0,-1 0-1,1 0 1,0 0 0,0 0 0,-1-1 0,1 1-1,0-1 1,3-1 0,-3 0-26,-1 0-1,0-1 1,0 1-1,1 0 1,-1-1-1,-1 0 1,1 0-1,5-6 0,32-37 160,50-72-1,92-222-28,-172 318-159,14-30 6,17-57 0,-35 90-8,20-70-50,-23 73-434,0 0 1,0-22-1,-2-8-6360,-7 46 1816,6 0 4917,-1 1 0,1-1-1,-1 0 1,1 0-1,-1 1 1,1-1 0,-1 1-1,-8 13-1407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53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37 587 4976,'-1'-2'146,"0"0"-1,-1-1 0,1 1 0,-1 0 0,1 0 0,-1 0 0,1 0 0,-1 0 0,0 1 0,0-1 1,0 0-1,0 1 0,0 0 0,-1-1 0,-3-1 0,2-1 416,3 1-342,16 19-135,0-2-1,23 19 1,41 22 450,-71-50-288,0 0 0,0-1 1,0 0-1,1 0 0,-1-1 0,1 0 1,0 0-1,0-1 0,1-1 1,-1 1-1,0-1 0,12-1 0,-19 0-205,0 0 0,0 0 0,0-1 0,0 1 0,0-1-1,0 0 1,0 1 0,0-1 0,0 0 0,0 0 0,-1 0 0,1 0-1,0 0 1,1-2 0,3-2 10,0-1 1,6-9-1,-2 4 13,9-11-9,27-40 0,-30 38-42,129-212-1042,-110 173 47,-19 35 417,52-88-2393,-18 41-975,-27 46 2070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8:55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33 309 5440,'0'0'9,"0"-1"0,0 1 0,0-1 0,0 1 0,0-1 0,-1 1 0,1-1 0,0 1-1,0 0 1,0-1 0,0 1 0,-1-1 0,1 1 0,0-1 0,0 1 0,-1-1 0,1 1-1,0 0 1,-1-1 0,1 1 0,0 0 0,-1-1 0,1 1 0,0 0 0,-2-1-1,-11-2 356,3 1 346,8-4 267,2 6-976,0 0 0,0 0 0,0-1 0,0 1 0,0 0 0,0 0 0,0 0 0,0-1 1,0 1-1,0 0 0,0 0 0,0 0 0,0-1 0,0 1 0,0 0 0,0 0 0,0 0 1,0 0-1,0-1 0,0 1 0,0 0 0,0 0 0,1 0 0,-1 0 0,0-1 0,0 1 1,0 0-1,0 0 0,0 0 0,1 0 0,-1 0 0,0 0 0,0-1 0,0 1 0,0 0 1,1 0-1,4 1 56,0-1 1,-1 1-1,1 0 1,0 1-1,0-1 0,-1 1 1,1 0-1,-1 0 1,7 4-1,41 30 380,-33-22-308,42 31 210,17 18 189,-71-57-449,8 6 392,22 14-1,-33-24-364,0 1 0,1-1-1,-1 0 1,1 0 0,0 0-1,0-1 1,0 1 0,-1-1-1,1 0 1,6 0-1,-8-1-90,-1-1 0,0 1-1,0 0 1,0-1-1,-1 1 1,1-1 0,0 1-1,0-1 1,0 0-1,0 0 1,0 0-1,2-2 1,19-18-18,-19 15-10,28-32-353,115-178-3297,-40 63-404,-51 77 2077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06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241 652 1516,'-52'-56'961,"48"53"-964,1 0 0,-1 1-1,1 0 1,-1 0 0,-6-2 0,5 1-2,-1 1 0,1-1 0,-6-4 0,1 0 280,7 5-119,0 0-1,1 0 0,-1 0 1,1 0-1,-1-1 1,1 1-1,-4-5 0,1-1 148,0 0-1,-1 0 1,0 1-1,-1 0 0,0 1 1,-11-10-1,7 7-62,-1-1 126,6 5-131,5 5-214,1-1 0,0 1 0,-1 0 0,1-1 1,-1 1-1,1-1 0,-1 1 0,1 0 0,-1-1 0,1 1 1,-1 0-1,1 0 0,-1 0 0,1-1 0,-1 1 0,0 0 1,1 0-1,-1 0 0,-4-4 313,4 4-332,1 0-1,0-1 1,0 1 0,0 0 0,0 0-1,0 0 1,0 0 0,0 0-1,0 0 1,0 0 0,0 0 0,0 0-1,-1 0 1,1 0 0,0 0 0,0 0-1,0 0 1,0-1 0,0 1 0,0 0-1,0 0 1,0 0 0,0 0 0,0 0-1,0 0 1,0 0 0,0 0 0,0-1-1,0 1 1,0 0 0,0 0 0,0 0-1,0 0 1,0 0 0,0 0 0,0 0-1,0 0 1,0 0 0,0-1 0,0 1-1,0 0 1,0 0 0,1 0 0,-1 0-1,0 0 1,0 0 0,0 0 0,0 0-1,0 0 1,0 0 0,0 0-1,0 0 1,0 0 0,0 0 0,0 0-1,1-1 1,-1 1 0,0 0 0,1 0-2,1 0 1,0 0-1,-1 0 1,1 1-1,0-1 0,-1 0 1,1 1-1,-1-1 1,1 1-1,-1-1 1,1 1-1,-1 0 1,1-1-1,-1 1 1,1 0-1,-1 0 1,0 0-1,0 0 1,1 0-1,-1 0 0,0 1 1,1 0-1,37 35 60,46 33 1,-36-31-59,-38-30 67,-1 0 0,2-1 0,-1-1-1,20 10 1,-28-16-19,0 0 1,0 0-1,0 1 0,0-2 0,0 1 0,0 0 1,1-1-1,-1 1 0,0-1 0,0 0 0,1 0 0,-1 0 1,0-1-1,1 1 0,-1-1 0,0 0 0,0 0 1,0 0-1,0 0 0,0 0 0,0-1 0,0 1 1,0-1-1,3-2 0,-2 0-19,1-1 0,0 0 0,6-10 0,150-234-40,-29 35-2581,-48 94-2360,-59 91 3554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9:07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0 581 6161,'0'-42'2692,"0"46"-2684,1-1 1,0 1-1,-1 0 0,1 0 1,1-1-1,-1 1 1,0-1-1,1 1 0,0-1 1,0 0-1,0 1 1,4 4-1,-4-5-5,56 96 246,-53-90-213,5 8 48,27 53 124,78 110 0,-108-171-104,0 0 0,0 0 0,16 12 0,-19-18-19,0 0 0,0 0 0,0-1-1,1 0 1,-1 1 0,1-2 0,-1 1 0,1 0 0,0-1 0,0 0-1,0 0 1,5 0 0,-4 0-27,0-1-1,-1 0 1,1 0-1,-1-1 1,1 1-1,0-1 1,-1 0-1,1-1 1,-1 0-1,0 1 1,0-1-1,1-1 1,-1 1 0,0-1-1,-1 0 1,7-5-1,20-16-25,-1-3 0,0 0 0,35-45 0,101-135-377,-67 70-457,56-75-1289,-126 173 1640,91-108-1372,-61 87 889,-49 52 648,0 0-1,1 0 1,0 1-1,15-8 0,-21 13 69,0 0-1,0 0 1,0 0-1,1 1 1,10-2-1,44 1-1946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5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176 646 1984,'-45'-11'2297,"-54"-20"-1,94 28-1849,-1 0-1,-9-6 0,10 6-111,14 9-581,-4-5 249,-1 1 1,0 1-1,0-1 0,0 0 1,0 1-1,0 0 1,-1 0-1,5 4 0,16 12-26,57 35 39,-66-45-6,0 0 1,0-1-1,1-1 0,30 10 0,-45-17 50,-1 0 1,0 0-1,0 0 0,0 0 0,1 0 0,-1 0 0,0 0 0,0 0 0,1 0 0,-1 0 0,0 0 0,0 0 0,0 0 0,1 0 1,-1 0-1,0 0 0,0 0 0,0-1 0,0 1 0,1 0 0,-1 0 0,0 0 0,0 0 0,0-1 0,0 1 0,0 0 0,1 0 1,-1 0-1,0 0 0,0-1 0,0 1 0,0 0 0,0 0 0,0-1 0,0 1 0,0 0 0,0 0 0,0 0 0,0-1 0,0 1 0,0 0 1,0-1-1,0 0-76,0 0 1,0 0 0,0 0 0,0-1 0,-1 1 0,1 0-1,0 0 1,-1 0 0,1 0 0,-2-2 0,-5-8 18,4 7-6,0 0 0,0-1 0,0 1 0,1-1 0,0 1-1,0-1 1,-3-9 0,-1-16-56,3 20 48,1 0 1,0-1-1,1 1 1,0-12-1,1-69-7,0 88 14,1-1 0,-1 0 1,1 1-1,0-1 1,0 1-1,0-1 0,0 1 1,1 0-1,0 0 1,3-6-1,2-2-46,14-14-1,-13 17 10,-6 4 28,1 1 0,-1 0 1,1 0-1,0 0 1,0 0-1,0 1 0,1-1 1,-1 1-1,1 0 1,-1 0-1,1 0 0,0 0 1,-1 1-1,1-1 1,0 1-1,0 0 0,0 1 1,5-2-1,-5 2 9,1 0-1,0-1 1,0 1 0,0 1-1,-1-1 1,1 1-1,0 0 1,0 0 0,-1 0-1,1 1 1,-1-1-1,5 4 1,96 55 33,-70-36-63,-24-16 82,20 11-1,-29-18 199,0 0 1,-1 0-1,1-1 1,0 1 0,0-1-1,-1 0 1,6 1 1995,-7-4-1936,-1 1-304,1-1 1,-1 0-1,0 0 1,0 0 0,0 0-1,0 1 1,0-1 0,0 1-1,-1-1 1,0 1-1,-2-4 1,-8-13-23,1-4-5,-9-28 1,-1-2 23,-66-196-164,74 203-3994,12 45 3026,4 1-639,12 2 348,-12 0 1111,-1-1 1,0 1 0,1-1 0,-1 1 0,2 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5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79 6457,'0'-1'46,"0"-1"0,0 0 0,-1 1 0,1-1 0,-1 0 0,1 1 0,-1-1 0,1 1 0,-1-1 0,0 1 0,0-1 0,1 1 0,-1-1 0,0 1 0,-1 0 0,1-1 1,-1 0-1,-3-3 171,-1 1 0,1 0 0,-8-3 1,1-1 152,4 3-252,1 1-1,-1 0 1,-15-5-1,23 9-119,0 0-1,0 0 1,0 0-1,0 0 0,-1 0 1,1 0-1,0 0 0,0 0 1,0 0-1,0-1 0,0 1 1,-1 0-1,1 0 0,0 0 1,0 0-1,0 0 0,0 1 1,0-1-1,-1 0 1,1 0-1,0 0 0,0 0 1,0 0-1,0 0 0,0 0 1,0 0-1,-1 0 0,1 0 1,0 0-1,0 0 0,0 0 1,0 1-1,0-1 0,0 0 1,0 0-1,0 0 1,-1 0-1,1 0 0,0 0 1,0 1-1,0-1 0,0 0 1,0 0-1,0 0 0,0 9-46,0-5 46,0 105-44,0-103 46,1 1 0,0 0 0,0-1 0,0 1 0,1-1 0,4 10 0,-1 0-2,1 8-4,-6-20 9,1 0 1,0 0-1,0 0 0,3 5 0,29 55 56,-30-61 361,-1-6 283,-2-9-96,0 12-710,1-27 166,-1 11-66,0 0 0,-2-20 0,-6-90-184,8 125 185,1 1 0,-1-1 0,0 0 1,0 0-1,1 1 0,-1-1 0,0 0 0,1 1 0,-1-1 0,1 0 0,-1 1 0,1-1 0,-1 1 0,1-1 0,-1 1 0,1-1 0,0 1 0,-1-1 0,1 1 0,0-1 0,-1 1 1,1 0-1,1-1 0,19-6-47,-17 6 41,4 0-132,0-1-1,0 1 1,1 1 0,13 0-1,-7 0-245,-10 0 95,1 1 0,-1-1 0,1 1 0,8 2 1,-4 0-279,-7-3 292,0 1 0,0 0 0,0 0 0,0-1 0,0 2 0,-1-1 0,1 0 0,0 0 0,-1 1 0,1 0 0,-1-1 0,5 5 0,0 0-558,5 4-604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5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51 5973,'0'-2'9,"-2"-17"380,2 18-339,-1 0 1,1 0-1,-1 0 1,0 0 0,0 0-1,0 0 1,1 0-1,-1 0 1,0 0-1,0 1 1,0-1-1,-2-1 1,1 0 49,-1 0 0,1 1 0,-1-1 0,0 0 0,0 1 0,0 0 0,0 0 0,0 0 0,0 0 1,0 0-1,0 0 0,0 1 0,-5-1 0,6 13-153,0 9 51,0 1-1,2 28 0,0-28 4,-1 24 19,1-20-4,3 40 0,-1-51-15,-1-6 12,0-1 1,1 12-1,-2-17 60,0 1-1,0-1 0,1 0 1,-1 0-1,1 0 1,0 0-1,0 0 1,0 0-1,1 0 0,1 4 1,-2-6 674,-1-6-666,-1 1 0,1-1 0,1 0 0,-1 0 0,1 0-1,2-9 1,0-3-61,12-50-147,-13 59 106,1 0 0,0 0 0,0 1 0,1-1 1,0 1-1,5-8 0,-7 12 13,0 1 1,0 0 0,0 0-1,0-1 1,0 1-1,0 0 1,0 1-1,1-1 1,-1 0-1,1 1 1,-1-1-1,1 1 1,0 0-1,-1 0 1,1 0-1,0 0 1,0 0-1,0 1 1,0-1-1,0 1 1,0 0 0,-1 0-1,6 0 1,4 0-122,-6-1 7,0 1 1,0 0 0,0 0-1,0 1 1,0 0 0,7 1 0,0 4-615,0 0 0,1 0 0,18 14 1,-10-6-566,18 10-761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9 411 5877,'0'-86'1836,"0"86"-1815,0 0-1,0-1 0,0 1 0,0-1 0,0 1 1,0 0-1,0-1 0,0 1 0,0 0 0,-1-1 1,1 1-1,0 0 0,0-1 0,0 1 0,-1 0 1,1 0-1,0-1 0,0 1 0,-1 0 0,1 0 1,0-1-1,-1 1 0,1 0-10,-1-1-1,1 1 1,0 0 0,-1 0 0,1-1-1,0 1 1,-1 0 0,1-1-1,0 1 1,0 0 0,0-1 0,-1 1-1,1 0 1,0-1 0,0 1-1,0-1 1,0 1 0,-1 0 0,1-1-1,0 1 1,0-1 0,0 0-1,0 3-11,0-1-1,1 0 0,-1 1 1,0-1-1,0 0 0,1 1 1,-1-1-1,1 0 0,-1 1 1,1-1-1,0 0 0,-1 0 0,1 1 1,0-1-1,0 0 0,0 0 1,0 0-1,0 0 0,0 0 1,0 0-1,0 0 0,0-1 1,2 2-1,2 2-8,44 45 91,-32-31-61,7 7-11,-2-2 40,43 36 0,-61-56 17,0-1 1,0 1 0,0-1-1,0 0 1,0 0 0,1 0-1,-1-1 1,0 0 0,1 0 0,0 0-1,-1 0 1,1-1 0,8 1-1,-11-1-36,0-1-1,-1 1 1,1 0 0,0-1-1,0 1 1,0-1 0,-1 1-1,1-1 1,0 0-1,-1 0 1,1 0 0,-1 0-1,1 0 1,1-2 0,23-24 117,-18 17-112,104-135 18,-54 62-25,13-18-42,55-54 332,-124 153-485,0 0 1142,-10 1-6090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8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1939 822 4848,'-8'-22'54,"-16"-34"186,-59-82 850,-9 11-253,86 119-787,-1-2 11,-2-3 88,0 1 1,-1 0 0,-1 0-1,0 0 1,0 2 0,-21-15-1,19 16-91,-1 0 0,0 1 0,0 1 0,-1 1 0,-16-6 0,15 9-55,0 0 0,-1 1 0,1 1 0,-28 1 0,16 1 10,19-2 1,-1 1 0,1 1 0,0 0-1,0 0 1,-1 1 0,-16 5 0,-51 18 113,22-8-21,34-9-116,1 1 0,-1 1 0,-27 19 0,20-9 25,-41 38-1,22-16-8,23-22 5,-2-1-1,-46 28 0,38-32-40,-45 14-1,3-1 45,-90 40-21,111-42-7,1 2 0,-50 36 0,46-27 52,45-30-50,8-4-15,-1 0 0,-8 8-1,12-10 21,0 1 0,1-1-1,-1 1 1,1 0 0,-1 0-1,1-1 1,0 1 0,0 0-1,0 0 1,0 0 0,0 0-1,-1 3 1,-25 119 15,7-47-25,2-9-10,-23 94-76,37-137 69,1 1 1,1 1-1,2 30 0,0-29 39,0-15-13,1-1 0,0 0 0,1 0-1,5 16 1,5 11-48,8 18 1,-10-32 45,0-1 1,2-1 0,1 0-1,19 28 1,-29-48 7,5 9 0,2 0 1,0-1-1,14 13 1,5-1-2,1-1-1,64 34 1,-64-42 23,0-2-1,1-1 1,0-2-1,0-1 1,52 7-1,-58-12 17,0-1-1,30-1 1,-28-2-11,-16 1-12,14 1 4,1-1 1,0-2-1,42-8 0,45-15-18,59-24 100,-20-5-76,-140 49-20,45-19 177,78-45 0,-24-2 94,-38 14-61,102-99-1,8-44 164,-87 73 356,-82 107-393,0-1 1,10-24-1,-5 2 437,24-74 1,-36 94-698,-2-1 0,-1 0 0,3-39 1,-5 32-33,4-184 239,-7 154-246,0 30-3,-1 0 0,-2-1 1,-1 1-1,-13-42 0,17 68-33,-8-28 21,0-5 6,-2 1 1,-16-36 0,19 55-25,2 1-1,-1 0 0,-1 1 0,-19-29 0,18 33-133,0 0 0,-14-15 0,20 24-106,0 0 0,-1 0 0,1 0 0,-1 1 0,1-1 0,-1 1 0,0 0 0,0 0 0,0 0 0,-1 0 0,1 1 0,-8-2 0,-14 2-1972,25 1 2113,0 0 0,0 0-1,0 0 1,0 0-1,0 0 1,0 1-1,0-1 1,0 0-1,0 1 1,0-1 0,0 1-1,1-1 1,-1 1-1,0-1 1,0 1-1,0 0 1,1-1 0,-1 1-1,0 0 1,1 0-1,-1-1 1,1 1-1,-1 0 1,1 0-1,-1 0 1,1 0 0,-1 0-1,1 1 1,-2 2-271,1 1 1,0 0 0,0 0-1,1 6 1,-1-7 5,0 25-1362,1 3 280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1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2288 281 5392,'2'-6'138,"-1"0"0,0 0-1,0-1 1,0 1-1,0 0 1,-2-13-1,1 4 395,0 14-484,0-1 0,-1 1 0,1-1 1,0 1-1,-1 0 0,1-1 0,-1 1 0,0 0 0,1-1 0,-1 1 0,0 0 0,0-1 0,0 1 0,0 0 0,0 0 0,0 0 0,0 0 0,0 0 0,-3-1 0,-4-5 157,-3-4-46,-1 1 0,-1 0 0,0 1 1,-18-9-1,-25-8 151,-3 3-101,-106-27 0,124 43-162,-65-4-1,13 10-47,64 1-5,-5 1-1,-1 3 0,1 0 0,-37 11 0,2-1 2,-93 16-1,89-17-1,-78 16 27,140-27-23,-112 29-47,118-29 47,-23 6-7,1 2 0,0 1 0,0 1 0,-35 22 1,-44 43 33,-33 45-102,60-49 75,39-36-35,-63 74-1,52-46 4,-67 108 0,108-157 10,2 1 0,0 0 0,2 0 0,-1 1-1,2-1 1,-6 37 0,6-10-3,1 71 0,3-96 19,1-12 7,0 0-1,0-1 1,3 13 0,24 113 34,-5-48-49,-10-43 8,30 93-43,-38-124 47,0 0 1,1-1-1,0 1 0,11 15 1,1 0-4,-2-4-1,0-1 1,1-1-1,36 34 1,-25-30 1,56 39 0,-44-37 32,45 20 0,-64-36 29,1 0 0,0-2 0,0 0-1,0-2 1,44 6 0,-23-8 13,45-2 0,-30-2-10,57-7 129,-102 7-169,13-2 41,27-6-1,50-13 47,43-14-44,73-31-2,-218 67-58,131-56 121,-105 43-61,0-1 0,-2-2 0,0-1 0,44-38 0,34-50 212,-5-29 0,-75 100-91,33-74 1,-50 97-155,6-12 30,9-21 100,23-73 0,-36 97-136,44-160 117,-41 131 101,-2-2 0,1-74 1,-9 86-161,-1 0 0,-2 0 0,-14-62 1,13 81-84,-2-1 0,0 1 0,-2 1 1,0-1-1,-1 1 0,-13-20 1,8 14-27,-1 1 1,-21-25 0,23 33-6,-2 1-1,0 1 1,0 0 0,-24-15-1,39 29 35,-83-53-277,66 43 161,-1 2-1,0 0 1,0 1 0,-21-4-1,9 5-263,-1 1-1,0 2 0,0 1 1,0 1-1,-50 6 0,60-2 17,0 0-1,-31 11 0,-2 2-683,1 3 0,-64 31-1,-28 32-2071,78-38 1789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3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1459 5729,'0'0'99,"0"-3"14,0-54 500,0-64-17,0-93-211,12 57-202,-5 88-110,18-211 193,-1 5-12,-13 170-130,6-35 244,-13 124-316,-1-5-136,-3 63 173,0-42-88,0 0 0,0 1 0,0-1 0,0 0 0,0 1 0,0-1 0,0 0 0,0 0 0,0 1 0,0-1 0,0 0 0,0 1 0,-1-1 0,1 0 0,0 0 0,0 1 0,0-1 0,0 0 0,-1 0 0,1 1 0,0-1 0,0 0 0,-1 0 0,1 0 0,0 1 0,-10 0 18,9-1-13,-7 0 171,4 0 2308,-2 0-2472,4 0-3,1 0 8,-95 0 220,95 0-226,-16 0-2,-2 0-6,19 0-2,-18 0-18,12 0 10,-27 0 24,32 0-16,-8 0-16,7 0 7,2 0 48,20 0-11323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4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21 6377,'0'0'52,"0"-3"6,0 3-46,0-1 0,0 0 0,0 0 0,-1 0 0,1 0 0,0 0 0,-1 1 0,1-1 0,-1 0 0,1 0 0,-1 1 0,0-1 0,1 0 0,-1 0 0,1 1 0,-1-1 0,0 1 0,0-1 0,1 1 0,-1-1 0,0 1 0,0-1 0,0 1 0,0 0 0,1-1 0,-1 1 0,0 0 0,-1 0 0,0 0 380,13 0-5356,0 0 3801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5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8505,'0'0'2,"0"0"-1,-1 0 1,1 1 0,0-1 0,0 0-1,0 0 1,0 1 0,0-1 0,-1 0 0,1 0-1,0 0 1,0 1 0,0-1 0,-1 0-1,1 0 1,0 0 0,0 0 0,-1 1 0,1-1-1,0 0 1,0 0 0,-1 0 0,1 0 0,0 0-1,0 0 1,-1 0 0,1 0 0,-10 2 36,9-2-26,-46 0 40,45 0-76,22 0-7773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6.2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0 275 5557,'0'-2'102,"0"-12"582,0 13-226,0-6 1064,0-43-675,0 49-848,0 0 1,1 0-1,-1 1 1,0-1-1,1 0 1,-1 0 0,1 0-1,-1 0 1,1 0-1,0 0 1,-1 1 0,1-1-1,0 0 1,-1 0-1,1 1 1,0-1 0,1 0-1,17-12-13,-16 12 10,3-3-1,1 1-1,0 0 0,0 0 1,1 1-1,-1 0 1,10-2-1,0 2 14,30 0-1,-43 2-6,0 0 0,0 1-1,0 0 1,0 0 0,0 0-1,1 0 1,-2 0 0,1 1-1,0 0 1,0 0 0,0 0-1,3 3 1,2 0 4,-1 1 3,1-1 1,-1 1 0,0 1 0,-1-1 0,14 16 0,-9-7 1,-1 1-1,11 22 1,-22-38-10,8 13 4,-1 0 1,-1 0 0,0 1-1,6 23 1,-6-13 0,-1 0 1,-1 1-1,-1-1 0,0 32 1,-3 5 30,0-55-33,0 0 0,-1 0 0,1 0 0,-1 0 0,-3 12 0,-19 46 25,20-56-19,2-4 9,0 0 0,-1 0-1,1 0 1,-1 0 0,0 0 0,0 0-1,0 0 1,0 0 0,-1-1 0,-3 5-1,4-6-8,1-1 18,-1 1 1,1 0-1,-1-1 1,1 1-1,-1-1 1,0 0-1,0 1 1,0-1-1,0 0 1,0 0-1,-3 1 1,0-1 61,1 0 0,0-1 0,-1 1 1,-8-1-1,13 0-87,-1 0 0,1 0 1,-1 0-1,1 0 0,-1 0 1,1 0-1,-1 0 0,1 0 0,0 0 1,-1-1-1,1 1 0,-1 0 0,1 0 1,-1-1-1,1 1 0,0 0 0,-1 0 1,1-1-1,-1 1 0,1 0 0,0-1 1,-1 0-1,-5-14-8,6 14 7,-5-20 2,0-1 0,2 0 0,-1-43 0,3 45-8,3-54 12,17-68 45,19-69 492,-33 179-309,9-41 578,-11 58-177,0 0 1,-1 0-1,0-22 1,-2 37-675,0 2-170,-1 5 170,1-4 35,0 0 0,-1 0 0,2 0 0,-1 0 0,0 0 0,0 0 0,1 0-1,0 0 1,1 5 0,14 20-25,1 0 0,23 29 0,-35-51-2,4 6-214,1-1 0,0 0 0,13 11 0,-18-17 88,0-1-1,0 1 0,1-1 1,0-1-1,0 1 1,0-1-1,0 0 0,0 0 1,1-1-1,-1 0 1,1 0-1,0 0 0,-1-1 1,1 0-1,0 0 1,0-1-1,10 0 0,-15 0 87,3 0-188,0 0 0,-1 0 0,1 0 0,0 0 0,0-1 0,0 0-1,-1 0 1,1-1 0,0 1 0,-1-1 0,1 0 0,-1 0 0,1 0 0,4-4 0,18-16-1979,3-1 199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6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42 8685,'0'-5'-99,"0"1"307,-1 0 0,1 1-1,-1-1 1,-2-6 0,3 9-149,-1 1 0,1-1-1,-1 0 1,1 1 0,0-1 0,-1 0 0,1 1 0,-1-1 0,1 0 0,-1 1-1,0-1 1,1 1 0,-1-1 0,0 1 0,1 0 0,-1-1 0,0 1 0,1-1-1,-1 1 1,0 0 0,0 0 0,1 0 0,-1-1 0,0 1 0,0 0-1,-1 0 1,-32 0-155,32 1 95,1-1 0,-1 1 0,0 0 1,1 0-1,-1 0 0,1 0 0,-1 0 0,1 0 1,-1 0-1,1 0 0,-1 1 0,1-1 0,0 1 1,-2 2-1,-6 5 10,-11 10-19,3-4 13,-17 21 0,29-32-71,5-3 62,-1-1 0,0 1 0,1 0 0,-1-1 0,1 1 0,-1-1-1,1 1 1,0 0 0,-1 0 0,1-1 0,0 1 0,-1 0 0,1 0 0,0-1 0,0 1 0,-1 0 0,1 0 0,0 0 0,0-1 0,0 1 0,0 2 0,0 10 24,0 13-20,0 1 0,2 0 0,5 27 0,1-26-17,0-1 1,15 32 0,-19-50 27,0-1 0,1 1 0,0-1 0,1-1 0,-1 1-1,2-1 1,-1 0 0,1 0 0,0-1 0,8 6 0,-9-7 13,0-1 0,0-1 0,0 1 0,1-1 0,-1 0 0,1-1 0,0 1 0,0-1 0,0 0 0,0-1 0,0 0-1,1 0 1,-1-1 0,7 0 0,-7 1-128,-4-1-38,0 1 0,0-1 0,-1 0 0,1 0 0,0 0 1,0-1-1,0 1 0,0-1 0,4-1 0,4-3-835,-6 3 102,-1 0 0,1 0 0,-1-1 1,5-3-1,12-10-2619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7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18 191 6433,'-6'-13'5,"4"9"44,1 0-1,-1 0 1,0 0-1,1 1 1,0-1-1,0 0 1,0-1-1,0-5 1,1 8-18,0-1-1,0 1 1,1 0 0,-1 0 0,1-1 0,-1 1 0,1 0 0,-1 0 0,1-1 0,2-2-1,0 1 23,0-1 0,0 1 0,6-5-1,-1 0 44,3-2 109,22-18 0,-28 24-182,1 1 1,-1 0-1,1 1 1,0 0 0,0 0-1,0 0 1,13-4-1,-16 7-22,16-4-12,-18 4 15,1 0 0,-1 0 0,0 0 1,1 0-1,-1 0 0,0 0 0,0 0 0,1 0 1,-1 1-1,0-1 0,0 0 0,1 1 0,1 0 0,-1 2 12,0-1 0,0 1 0,-1 0 0,1 0 0,-1 0 0,1-1 0,-1 2 0,0-1 0,0 0-1,0 0 1,0 0 0,-1 0 0,1 6 0,2 108 27,-3-81 3,-1-20-60,-3 23 1,2-24-36,0 23 0,2-12 230,9-26-40,3 1-62,-10-1-70,0 0 1,1 0-1,-1 0 1,0 0-1,0 0 1,0 0-1,0 0 1,0-1-1,0 1 1,3-2-1,-3 1 3,1 0 0,0 0 0,0 0 0,0 0-1,0 1 1,-1-1 0,1 1 0,0-1 0,6 1-1,-4 0 1,-4 0-7,0 0 0,0 0 0,0 0 1,0-1-1,0 1 0,0 0 0,0 1 1,0-1-1,0 0 0,0 0 0,0 0 0,0 1 1,0-1-1,0 0 0,0 1 0,0-1 1,0 1-1,-1-1 0,1 1 0,0-1 1,0 1-1,0 0 0,-1-1 0,1 1 1,1 1-1,0 4 8,0 0 0,0 0 1,0 0-1,-1 0 0,1 1 1,-1-1-1,-1 0 0,0 1 1,0-1-1,0 7 0,-1 5-149,1-13-122,-1 1 1,-1 0-1,1-1 0,-1 1 1,0-1-1,0 1 0,0-1 1,-1 0-1,0 0 0,-3 5 1,-1 2-773,-5 10-1061,3-6 411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8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37 174 10749,'-36'0'1829,"36"0"-1329,2-2-421,4-3 61,1 0 0,10-5-1,-4 2-30,117-65 302,-99 58-371,2 1-1,50-14 1,-56 23-43,0 1 1,1 1 0,31 1-1,-58 2 4,1 0 0,0 1 0,-1-1-1,1 0 1,0 0 0,-1 1 0,1-1-1,-1 1 1,1 0 0,-1-1 0,1 1-1,-1 0 1,2 1 0,5 3 0,-3-2 2,-1 0-1,0 0 1,0 1 0,-1-1-1,1 1 1,-1 0-1,4 6 1,0-1 29,-3-4-9,-1 0 0,1 0 0,-1 1 0,-1-1 0,1 1 0,-1 0 1,0 0-1,0 0 0,-1 0 0,0 0 0,0 0 0,0 10 0,0-2-1,0-1 0,-1 0 0,0 1-1,0-1 1,-2 0 0,0 0 0,0 0 0,-1 0 0,-5 14 0,-31 80 33,20-57-111,-25 62-2077,7-40-2658,17-40 183,8-19 2632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18.6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80 9121,'2'-6'402,"0"0"1,-1 0-1,0-1 0,0 1 1,0 0-1,-1-1 0,0 1 1,-1-9-1,1 0 1918,0 19-2314,0 0 1,0 1-1,0-1 1,0 0-1,-1 0 0,0 0 1,0 0-1,0-1 1,0 1-1,-1 0 0,-2 5 1,-1 1-14,1 0 0,1 0 0,-5 18 0,0 3-9,-20 73-27,19-71-15,3 0-1,-5 59 1,11-89 57,0-1 0,0 0 1,0 1-1,0-1 0,0 0 1,1 1-1,-1-1 0,1 3 1,0-4 2,0-1 1,0 1 0,-1 0 0,1-1-1,0 1 1,0 0 0,0-1 0,-1 1-1,1-1 1,0 1 0,0-1 0,0 0-1,0 1 1,0-1 0,2 0 0,8 3 74,1 0 0,0-1 0,0-1 0,-1 0 0,1 0 0,15-2 0,2 1 72,-21 0-115,1-1-1,-1 0 1,1 0-1,-1 0 1,10-4-1,45-21 61,-53 22-85,127-62-63,56-51-2795,-86 48-1500,-50 35-220,-35 21 2431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37 3096,'0'2'166,"0"-2"-164,1 1 34,-1 0-1,0 0 0,0 0 1,0 0-1,0 0 1,0 0-1,-1 0 1,1 0-1,0 0 0,0 0 1,-1 0-1,1 0 1,0 0-1,-1 0 1,1 0-1,-1 0 1,1-1-1,-1 1 0,0 0 1,1 0-1,-1 0 1,0-1-1,0 1 1,1 0-1,-1-1 1,0 1-1,-2 0 0,-13 6 651,-8 3 306,16-5-589,0-1 0,0-1 0,-13 5-1,3-2 398,12-4-484,1-1-1,-1 0 1,1 0-1,-12 0 0,11-1 102,0 1 0,0-1 0,0 1 0,-11 3 0,17-4-406,0 1 0,-1-1-1,1 0 1,0 0 0,0 0-1,0 0 1,-1 0 0,1 0 0,0 0-1,0 0 1,0 0 0,-1 0-1,1 0 1,0 1 0,0-1-1,0 0 1,-1 0 0,1 0-1,0 0 1,0 0 0,0 1 0,0-1-1,0 0 1,0 0 0,-1 0-1,1 1 1,0-1 0,0 0-1,0 0 1,0 0 0,0 1-1,0-1 1,0 0 0,0 0 0,0 1-1,0-1 1,0 0 0,0 0-1,0 0 1,0 1 0,0-1-1,0 0 1,0 1 0,1 4 1957,12-5-2064,3 0 120,6 0-2,26-2 0,-28 0-23,8-1-12,48-10 0,10-6-30,21-3 58,74-22-2,-138 32 22,-9 1 475,-34 7 1224,0 14-1747,0 0-1,0 0 1,1 0 0,1-1 0,0 1-1,4 13 1,33 88-23,-23-61 48,-4-21 35,-11-28-2,2 2-55,-3-3 16,0 0 0,0 0 0,0 0 1,0 1-1,0-1 0,0 0 0,0 0 1,0 0-1,0 0 0,0 0 0,0 0 0,0 0 1,0 0-1,0 0 0,0 0 0,0 0 1,0 0-1,0 0 0,0 0 0,0 0 0,0 0 1,0 0-1,0 1 0,0-1 0,0 0 1,0 0-1,0 0 0,0 0 0,0 0 1,0 0-1,0 0 0,0 0 0,0 0 0,0 0 1,-1 0-1,1 0 0,0 0 0,0 0 1,0 0-1,0 0 0,0 0 0,0 0 0,0 0 1,0 0-1,0 0 0,0 0 0,0 0 1,0 0-1,0 0 0,0 0 0,0 0 0,0 0 1,0 0-1,-1 0 0,1 0 0,0 0 1,0 0-1,0 0 0,0 0 0,0 0 1,-5 0-2,0 0 0,0 0 0,1 1 0,-1-1 1,0 1-1,0 0 0,0 0 0,1 1 0,-1 0 1,-5 2-1,-6 4-4,-26 8 0,-318 110-58,353-123 73,-10 3 92,-1 0 0,-20 3 0,34-9 126,3-3 2443,2-26-2457,-1-27 212,0 49-396,-1-1-1,0 0 1,-1 1-1,0 0 1,-3-10-1,-4-14-46,8 24 10,-1 0 0,-4-11 0,-5-5 44,-11-38 0,15 43-176,5 16-1230,13 21-13845,3-7 13258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8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92 948 5384,'-2'0'68,"-1"-1"0,1 1 0,0 0 0,0-1 0,0 0 0,-1 1 0,1-1-1,0 0 1,0 0 0,0 0 0,0 0 0,0 0 0,1-1 0,-1 1 0,0-1-1,0 1 1,1-1 0,-1 0 0,-1-2 0,2 3 2,0 0-27,-20-19 997,19 19-938,0 0 0,1 0 0,-1 0 0,0 0 0,0 0 1,0 1-1,0-1 0,1 1 0,-1-1 0,0 1 0,0 0 0,-3 0 0,5 0-128,3 0-133,-1 0 158,0 0 2,1 0-1,0 0 1,-1 0 0,1 1-1,0-1 1,-1 1 0,1-1-1,0 1 1,2 2 0,3 0 16,-1-1 0,0 0 0,1 0 0,-1 0 0,1-1 0,9 1 0,10 1 13,148 10 45,71-12-33,-147-2-45,57-8 9,-117 5 2,42-8 29,-13 1-26,144-19-30,138-21 15,-90 18 19,31 1 31,119-15-80,126-20 77,13-11-53,-500 71 14,261-43-1,-215 34-10,270-50 11,-57 6-33,203-43-15,21-4 34,-291 58 6,25-4-15,-159 34 30,-89 16 42,-3 1 620,25-8 1,-40 10-585,0 0 0,-1 0 0,1 0 0,0 0 0,0 0 0,-1 0 1,1 0-1,0 0 0,0 0 0,0 0 0,-1 0 0,1 0 0,0 0 0,0-1 1,-1 1-1,1 0 0,0 0 0,0 0 0,0 0 0,0-1 0,-1 1 0,1 0 1,0 0-1,0 0 0,0-1 0,0 1 0,0 0 0,0 0 0,-1 0 0,1-1 1,0 1-1,0 0 0,0 0 0,0-1 0,0 1 0,0-1 0,0 0 10,-2 1-78,2 1-21,-1-1 1,1 0 0,0 0-1,0 0 1,-1 0-1,1 0 1,0 0-1,-1 0 1,1 0 0,0 0-1,0 0 1,-1 0-1,1 0 1,0 0 0,-1 0-1,1 0 1,0 0-1,-1 0 1,1-1 0,0 1-1,0 0 1,-1 0-1,1 0 1,0 0 0,0-1-1,-1 1 1,1 0-1,0 0 1,0 0 0,0-1-1,-1 1 1,1 0-1,0 0 1,0-1 0,0 1-1,0 0 1,-1-1-1,1 0 10,-12 1 55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0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235 215 1340,'-48'-47'-12,"-2"3"-24,2 2-148,2 1-152,3 0 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6.7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1 475 4956,'0'-73'2401,"0"73"-2444,0 2-112,0-2 154,0 3-1,-1-1 1,2 1 0,-1-1 0,0 1 0,1-1 0,-1 1 0,1-1 0,-1 0 0,1 1 0,0-1 0,0 0 0,0 1 0,1-1 0,-1 0 0,3 3 0,48 82 44,30 43 8,-73-118-43,1 0-1,0 0 0,1-1 0,0 0 1,0-1-1,23 15 0,-32-23 37,0-1 0,-1 0-1,1 0 1,0 0 0,0 0 0,0-1 0,0 1 0,1 0-1,-1-1 1,0 0 0,0 1 0,0-1 0,0 0 0,0 0-1,1 0 1,-1 0 0,4-1 0,-4 0 3,-1 0 0,1 1 1,0-1-1,0 0 0,-1 0 0,1 0 1,-1-1-1,1 1 0,-1 0 0,0 0 1,1-1-1,-1 1 0,0-1 1,0 1-1,0-1 0,0 0 0,0 1 1,0-1-1,1-3 0,2-8 138,-1 1-1,0-1 1,0 0 0,0-17-1,-1-47 372,-2 60-421,-1 7-43,1-1 1,-1 1-1,-1-1 1,0 1-1,-1 0 1,0 0-1,0 0 1,-6-11 0,0-2 80,-47-102 561,54 122-729,-20-40 20,0-2-421,21 43 339,0 0 25,6 1-167,-1 1 191,0 1-1,0-1 1,0 1 0,0 0-1,0 0 1,0 0-1,-1 1 1,6 2-1,30 20 21,-21-13-17,59 41-47,-21-15 26,21 13 38,-56-38 41,-9-3 69,1-2 0,0 0-1,0 0 1,0-1-1,16 4 1,-29-10-89,1 1 1,-1-1-1,1 0 1,-1 0 0,0 0-1,1 0 1,-1 0-1,1 0 1,-1 0-1,1 0 1,-1 0 0,1 0-1,-1 0 1,1 0-1,-1 0 1,0 0-1,1 0 1,-1 0 0,1 0-1,-1-1 1,1 1-1,-1 0 1,0 0-1,1-1 1,-1 1 0,1 0-1,-1 0 1,0-1-1,1 0 1,-1 0-27,1 0 0,-1 0 0,0 0 0,0 0 0,0 0 0,0 0 0,0 0 0,0 0 0,0-2 0,0-3 29,0-108 249,-1 91-241,-8-43-1,5 45-43,-13-52-35,10 50 8,-4-18-231,6 27-1016,1-1 0,-2-21 1,5 32 359,0 0-607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7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11 7545,'0'0'412,"-3"0"31,0-1-288,1 1-1,-1-1 1,0 1-1,0-1 0,-3-1 1,2 1-81,1 0 1,0 0-1,-1 0 0,0 0 1,-5 0-1,-20 1-43,29 0-35,-1 1 0,1-1 1,-1 0-1,1 1 0,-1-1 1,1 1-1,0-1 1,-1 0-1,1 1 0,-1-1 1,1 1-1,0-1 1,-1 1-1,1-1 0,0 1 1,0-1-1,-1 1 0,1 0 1,0-1-1,0 1 1,0-1-1,0 1 0,0-1 1,0 1-1,0 0 0,0-1 1,0 1-1,-1 23-24,1-22 25,0 117 32,0-109-27,1-1 1,3 13-1,-2-8 6,0-2-7,1-1 0,4 13 0,5 17-30,-11-35 82,1 0 0,0 0 0,1 0 0,-1-1 0,1 1 0,7 8 0,-8-12 421,-1-7 610,-1-105-1170,0 105 59,1 1-1,-1 0 1,1 0-1,0 0 0,0 0 1,0 0-1,1 0 0,-1 0 1,5-8-1,-3 8-20,-1-2-290,2 0 0,-1 0 0,1 1 0,0-1 0,0 1 0,0 0 0,1 0 0,-1 0 0,1 1-1,0 0 1,1 0 0,-1 0 0,1 0 0,0 1 0,0 0 0,0 0 0,0 1 0,0-1 0,1 1 0,-1 1-1,0-1 1,8 0 0,4 0-1106,1-2 224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07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205 238 6289,'2'-10'123,"0"-1"1,-1 0 0,0 0-1,0 1 1,-2-20 0,0 23 2,0 1 1,-1-1 0,0 1-1,1 0 1,-2 0-1,1 0 1,-1 0 0,0 0-1,0 0 1,-7-8-1,2 5 197,0-1-1,0 2 0,-18-16 0,21 20-265,0 1-1,1 0 1,-1 1 0,0-1-1,0 1 1,0 0 0,0 0 0,-1 0-1,1 1 1,-11-2 0,-4 3-93,19 0 33,0 0-1,0 0 1,0 0 0,0 0-1,1 1 1,-1-1-1,0 0 1,0 1-1,1-1 1,-1 0 0,0 1-1,0-1 1,1 1-1,-1-1 1,1 1-1,-1-1 1,0 1 0,1 0-1,-1-1 1,1 1-1,-1 0 1,1-1-1,-1 2 1,-6 18-45,6-16 40,-5 21-4,1 0-1,-2 49 0,6 7 12,1-51-6,2-18 1,-1 1-1,1-1 1,1 0 0,0-1 0,1 1 0,9 20 0,-4-11-1,-5-8 2,1-1 1,1 1-1,0-1 0,11 17 1,-17-29 20,1 1-1,0 0 1,-1-1-1,1 1 1,0 0 0,-1-1-1,1 1 1,0-1-1,-1 1 1,1-1 0,0 1-1,0-1 1,0 0-1,0 1 1,-1-1 0,1 0-1,0 0 1,0 1 0,0-1-1,0 0 1,0 0-1,0 0 1,0 0 0,-1 0-1,3-1 1,0 1 106,-2 0-101,-1 0-1,1 0 1,-1-1 0,1 1 0,0 0-1,-1 0 1,1-1 0,-1 1-1,1-1 1,-1 1 0,1-1 0,-1 1-1,1-1 1,-1 1 0,0-1-1,1 1 1,-1-1 0,0 1 0,1-2-1,7-15 72,-5 10-47,59-109-12,-51 95-292,2 1 1,0 1-1,1 0 1,23-23-1,-34 39 101,0 0 0,0 0-1,0 0 1,1 0 0,-1 1-1,1-1 1,0 1 0,-1 0-1,1 0 1,0 1 0,0-1 0,0 1-1,1 0 1,-1 0 0,0 0-1,0 0 1,5 1 0,-8 0 76,0 0 1,-1 0 0,1 0-1,0 0 1,0 0 0,-1 1-1,1-1 1,0 0 0,0 1-1,-1-1 1,1 0-1,0 1 1,-1-1 0,1 1-1,-1-1 1,1 1 0,0-1-1,-1 1 1,1 0 0,-1-1-1,0 1 1,1 0 0,-1-1-1,1 1 1,-1 0 0,0-1-1,0 1 1,1 0 0,-1 0-1,0-1 1,0 2-1,1 4-352,0 0 0,-1 0 0,0 8-1,0-6-17,0 29-1036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1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25 127 2264,'-24'0'7474,"23"0"-7505,3 2-127,11 3 132,-2-2 34,1 2 0,42 11 60,-33-12-14,1 0 0,38 1 1,176-5 579,-218 0-628,0-1-1,0-1 1,0-1 0,27-7-1,94-23 18,31-9 33,-71 16-21,-97 26-27,26-5 874,-30 5-872,-45 0-32,-163-6 1,62-11 719,48-1 652,57 11-1436,42 7-29,3 0-2,110 0-48,-94 1 158,0 0 0,20 5 1,16 2 0,2-3-13,71 15-1,-109-17 36,-1 0 1,0 1-1,-1 1 0,30 13 1,-44-17-4,0 0 0,0 0 0,0 1 1,-1-1-1,1 1 0,0-1 0,-1 1 1,1-1-1,-1 1 0,1 0 1,-1 0-1,0-1 0,0 1 0,0 0 1,0 0-1,1 4 0,-1-3 1,0 0 0,-1 1 0,1-1 0,-1 1 0,0-1 0,0 0 0,0 1 0,-1-1 0,-1 7 0,-1 2 1,-2 0-1,1 0 1,-2 0-1,-9 16 1,-59 86-789,62-98 588,-11 16-1059,-1-2 1,-2 0-1,-1-2 0,-45 38 0,28-32-1154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2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450 137 1700,'0'0'302,"0"-2"-218,0 2-45,0-1 1,0 1 0,0-1 0,0 1-1,-1-1 1,1 1 0,0-1 0,0 0-1,0 1 1,-1-1 0,1 1 0,0 0-1,-1-1 1,1 1 0,0-1 0,-1 1-1,1-1 1,-1 1 0,1 0 0,-1-1-1,1 1 1,-1 0 0,1 0 0,-1-1-1,1 1 1,-1 0 0,1 0 0,-1 0-1,1-1 1,-1 1 0,0 0 0,-10-5 856,-11-6 188,14 7-856,0 0 1,0 0-1,0-1 1,-9-8 0,6 4 41,-4-5 268,-26-18-1,37 29-484,-1 1 0,0-1 0,0 1 0,0 0 0,0 0 0,0 0 0,0 0-1,0 1 1,-1 0 0,1 0 0,-1 1 0,-9-1 0,15 1-53,0 0 0,-1 0 0,1 0 0,0 1 0,0-1-1,-1 0 1,1 0 0,0 0 0,-1 0 0,1 0 0,0 0 0,0 0 0,-1 1 0,1-1 0,0 0-1,0 0 1,0 0 0,-1 1 0,1-1 0,0 0 0,0 0 0,0 0 0,0 1 0,-1-1-1,-54 92-64,50-85 70,-61 108-51,54-95 26,2 1 1,0 0-1,-11 34 1,14-32-17,-3 25 0,5-10 36,2 1 0,2 45 0,1-56-14,-1-8 7,0-12 0,1 0 0,0-1 0,0 1 0,4 14 0,0-10 4,0-1 0,7 12 0,-10-20 4,1 0 3,0 1 1,0-1-1,0 1 0,1-1 1,-1 0-1,1 0 1,0 0-1,0 0 0,0 0 1,0-1-1,1 1 0,-1-1 1,0 0-1,1 0 1,0 0-1,-1 0 0,1-1 1,5 2-1,3-1 98,0 0 0,0-1 0,0 0 1,17-1-1,-17 0 35,-10 0-106,1 0 0,-1 0 0,1-1 0,-1 1 1,1-1-1,-1 1 0,0-1 0,1 0 0,-1 0 0,0 0 0,0 0 0,0 0 0,0-1 0,3-1 0,2-3 82,-1-1-1,0 1 1,5-9 0,-7 10-46,11-16 152,-1-1 0,17-34 0,-25 42-111,0 0-1,-2 0 1,1-1-1,2-20 1,-2 14 31,1-16 241,-1 0-1,-2-1 1,-3-63-1,-1 50 338,1 48-697,0 0 0,0 1 0,-1-1 1,1 1-1,-1-1 0,-2-3 0,3 4-114,-1 0 0,0 0 0,1 0 0,-1-1 0,1 1 0,-1-3 1,2 7 94,-1 0 0,0 0 1,1 1-1,-1-1 0,1 0 1,0 0-1,0 0 0,0 0 1,0 0-1,0 0 0,0 0 1,3 3-1,23 22-14,-12-11-74,27 28-375,-11-8-119,40 39-832,-25-34 278,-39-36 505,1 0 0,0 0 1,0-1-1,0 1 0,12 3 0,-3-3-1356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7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56 488 5869,'0'-1'33,"0"0"0,0 0 0,0 0 0,0 0 0,0-1 0,-1 1 1,1 0-1,0 0 0,0 0 0,-1 0 0,1 0 0,-1 0 0,1 0 1,-2-2-1,0 1 43,1 1 1,-1 0 0,1 0 0,-1 0 0,0 0-1,1 0 1,-4-1 0,-1 0 114,-21-14 649,26 16-799,1 3-83,-1-1 40,1 1 0,0-1-1,0 1 1,1 0 0,-1-1 0,1 1-1,-1-1 1,1 1 0,0-1-1,-1 0 1,1 1 0,1-1-1,-1 0 1,0 1 0,0-1-1,1 0 1,-1 0 0,1 0-1,3 2 1,15 16 17,32 41 1,-36-40 48,2-1 0,23 22 0,49 41 96,17 14 29,-97-88-199,1-1 0,0 0 1,0-1-1,15 8 0,-19-12 259,1 0 0,-1-1 0,0 0 0,1 0 0,0-1 0,-1 0 0,1 0 0,9-1 0,-14 0-109,-1 0 1,1 0-1,0 0 1,-1-1-1,1 1 1,0-1-1,-1 0 1,1 0 0,-1 0-1,1 0 1,3-2-1,2-4 127,0 1 0,10-10-1,-11 10-173,37-39 185,41-54 0,17-44-201,-80 107-62,185-275-32,-127 194 30,-9 20 33,-65 89 82,-7 28-9190,0-8 8004,-1-1-1,-4 15 1,-4-5-22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29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34 371 4800,'-20'-16'2751,"8"10"1278,12 30-3468,-1-16-644,1-6 79,0-1 0,0 1 0,0 0 0,0 0 0,0-1 0,0 1 0,0 0 0,0-1 0,1 1 0,-1-1 0,0 1 0,1 0 0,0-1 0,-1 1 0,1-1 0,0 1 0,0-1 0,0 1 0,0-1 0,2 3 0,54 46 7,11 10-12,1-11-6,-57-41 23,0-1 1,1-1 0,0 0 0,22 7-1,-15-9 22,1 0 0,0-1-1,34-1 1,-43-1-8,-8-1-4,0 0 0,0 0 0,1 0 0,-1 0-1,0-1 1,0 0 0,0 1 0,7-4 0,2-2 118,1-1 0,-1 0 1,19-15-1,41-39 346,-4-14-296,34-45-108,29-49-21,-76 89-23,-14 6 418,-42 73-145,-1 1-301,-4 0 6,4 0-20,1 0-33,-1 0 42,0-1 0,1 1 0,-1 0 0,1 0 0,-1 0 1,0 0-1,1-1 0,-1 1 0,0 0 0,1 0 0,-1 0 0,0 0 0,1 1 1,-1-1-1,0 0 0,1 0 0,-1 0 0,1 0 0,-1 1 0,0-1 1,1 0-1,-1 1 0,1-1 0,-1 0 0,1 1 0,-1-1 0,1 1 0,-1-1 1,1 1-1,-1-1 0,1 1 0,-1-1 0,1 1 0,-1 0 0,1-1 0,0 0-1,0 0 0,0 1 1,0-1-1,0 0 0,0 0 1,0 0-1,0 0 0,0 0 1,0 0-1,0 0 0,0 0 1,0 0-1,0 0 0,0 0 0,0 0 1,0 0-1,0 1 0,-1-1 1,1 0-1,0 0 0,0 0 1,0 0-1,0 0 0,0 0 1,0 0-1,0 0 0,0 0 1,0 0-1,0 0 0,-1 0 1,1 0-1,0 0 0,0 0 1,0 0-1,0 0 0,0 0 1,0 0-1,0 0 0,0 0 1,0 0-1,0 0 0,-1 0 1,1 0-1,-3 1 6,3-1-2,-1 1 0,1 0-1,0-1 1,-1 1 0,1-1 0,-1 1-1,1 0 1,-1-1 0,1 1 0,-1-1-1,1 1 1,-1-1 0,0 0 0,1 1 0,-1-1-1,0 1 1,1-1 0,-1 0 0,0 0-1,1 1 1,-1-1 0,-1 0 0,0 0-16,1 0-4,-39 0 109,40 0-108,-14 0-37,28-1-11176,-10 1 10941,1 0 0,9 2 0,-2 4-634,3-5 142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49.2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1873 977 3108,'0'-16'77,"1"10"-37,-1 0-1,0 0 1,0 0-1,-1 0 1,1 0 0,-2 1-1,-1-10 1,-1 7-15,0 1 1,-9-13-1,7 11-21,-96-135 34,89 127-39,-25-25 0,6 12-19,-1 0 1,-49-32 0,-84-38-50,-32 10 35,-131-37-14,-71 3-1118,229 84 448,-106-14-311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50.0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7318 1 2532,'-247'10'6,"-59"3"-76,-410 35-624,170-6 434,40-12 1125,150-23 248,328-7-1025,-59 0 171,-170-3 469,64-13-327,-253-34 20,12 5-369,64 29-99,367 16 47,-281-2 7,179 3 12,47-2-26,-129 6-30,-108 31-1,-177 33 527,418-62-410,-104 18 88,137-22-171,-86 19-11,84-15 6,1 0-1,0 2 1,-21 11 0,35-16 6,-14 7-7,-1 2 1,2 0-1,-28 22 1,22-10 13,2 0 1,-41 52 0,-28 54-15,-21 46-38,61-92 18,-21 35-35,31-48 75,-74 114-24,-5-4 8,112-166-7,-32 56-68,35-56 88,0 0 1,1 0-1,1 0 0,-7 35 0,8-14-62,-1 71-1,6-30 73,0-68-14,0 2-4,0 1 0,1-1 0,0 0 0,1 0 0,5 20 0,-1-13-10,2 7-14,1-1 1,19 40-1,-5-27 9,2-1 0,43 50 0,-21-31 1,73 78-15,-107-120 12,65 61-35,-38-41 55,89 58 0,19-6-31,298 131 147,15-20-94,-31-42-19,-133-72-40,-256-73 32,640 149 46,-655-153-43,486 102-31,-116-31-11,-380-74 40,404 58 27,-125-44 41,-279-17-65,109 2-6,134-17 1,192-61 71,-15-48-38,-393 110-24,761-265 87,-447 151-531,-30 17-1363,-136 52 620,108-31-430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09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6169,'0'0'8,"0"0"0,0 1 0,0-1 1,0 0-1,0 0 0,0 1 1,0-1-1,0 0 0,0 0 1,0 1-1,0-1 0,-1 0 0,1 0 1,0 1-1,0-1 0,0 0 1,0 0-1,-1 0 0,1 1 1,0-1-1,0 0 0,0 0 1,-1 0-1,1 0 0,0 1 0,0-1 1,-1 0-1,1 0 0,0 0 1,-1 0-1,1 0 0,0 0 1,-1 0-1,1 0 4,0 0 0,0 0 0,-1 0 0,1 0 0,0 0 0,0 0 0,-1 0 0,1 1 0,0-1 0,0 0 0,-1 0 0,1 0-1,0 0 1,0 0 0,0 0 0,0 1 0,-1-1 0,1 0 0,0 0 0,0 0 0,0 1 0,0-1 0,-1 0 0,1 0 0,0 0 0,0 1 0,0-1 0,0 0 0,0 0 0,0 1 0,0-1 0,0 1 0,0-1 8,0 0-1,0 0 1,0 0-1,-1 1 1,1-1-1,0 0 1,0 0-1,0 1 1,0-1 0,0 0-1,0 0 1,0 0-1,-1 0 1,1 1-1,0-1 1,0 0 0,0 0-1,-1 0 1,1 0-1,0 0 1,0 1-1,0-1 1,-1 0-1,1 0 1,0 0 0,0 0-1,0 0 1,-1 0-1,-1 1-991,2-9-3009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53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4 1584,'0'0'7925,"-2"0"-7793,-26 0 3339,26 0-2323,2 2-1167,0 5-9,0-5 10,-2-2-17,2 0 35,0 0 0,-1 0-1,1 0 1,0-1 0,-1 1 0,1 0-1,0 0 1,-1 0 0,1 0 0,0 1 0,-1-1-1,1 0 1,0 0 0,-1 0 0,1 0-1,0 0 1,-1 0 0,1 0 0,0 1 0,0-1-1,-1 0 1,1 0 0,0 0 0,0 1-1,-1-1 1,1 0 0,0 0 0,0 1 0,0-1-1,-1 0 1,1 0 0,0 1 0,0-1-1,0 0 1,0 1 0,0-1 0,-1 0 0,1 1-1,0-1 1,0 0 0,0 1 0,0-1-1,0 0 1,0 1 0,0-1 0,0 0-1,1 1 1,-1 1 244,-2-2-188,-6 0-24,6 0 80,2-22-9749,0 18 6205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55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76 623 2660,'-42'0'1726,"41"0"-1674,-1 0 1,1 0 0,0-1-1,0 1 1,0-1 0,0 1-1,0-1 1,0 0 0,0 1-1,1-1 1,-1 0 0,0 1-1,0-1 1,0 0 0,1 0-1,-1 0 1,0 0 0,1 0-1,-1 0 1,1 0 0,-1 0-1,1 0 1,-1 0 0,1-2-1,-2-1 102,1 0 0,0 0 0,0 0 0,0 0 0,0-8 0,1 11-106,0 0-28,0 0 0,0 0-1,0 1 1,0-1 0,0 0 0,0 0 0,0 0-1,0 0 1,0 0 0,-1 1 0,1-1-1,0 0 1,0 0 0,-1 1 0,1-1-1,-1 0 1,0-1 0,-1 2-69,1 3 49,2 9 49,-1-8-52,0-2 2,0-1-1,0 1 1,0 0 0,1-1 0,-1 1 0,0-1 0,1 1 0,-1-1 0,1 1 0,0-1 0,-1 0-1,1 1 1,1 1 0,16 14-27,-8-8 13,12 11 10,54 48-16,-59-55 38,0 0 0,35 19 0,-46-29 118,0 0 0,0 0-1,0 0 1,0-1-1,1 0 1,-1 0 0,1-1-1,-1 0 1,13 1-1,-16-2-35,1 0-1,0 0 0,-1 0 1,1-1-1,-1 0 0,1 0 1,-1 0-1,1 0 0,2-2 1,4-2-22,0-2 1,10-7 0,-14 9-62,145-124 30,87-139-18,-77 46 56,-147 201 280,-1-1-1,-2-1 0,15-39 1,-25 61-358,-1-1-927,-2 8-215,2-6 1122,0 0 0,0 0 0,-1 0 0,1 0 0,0 0 0,0 0 0,-1 0 1,1 0-1,0 0 0,0 0 0,-1 0 0,1 0 0,0 0 0,0 0 0,-1 0 0,1 0 0,0 0 0,0 0 0,-1 1 1,1-1-1,0 0 0,0 0 0,0 0 0,-1 0 0,1 0 0,0 1 0,0-1 0,0 0 0,0 0 0,0 0 0,-1 1 1,1-1-1,0 0 0,0 0 0,0 1 0,0-1 0,0 0 0,0 1 0,0 0-284,0 20-1423,0-20 1646,0-1-1,0 0 0,0 1 0,-1-1 1,1 1-1,1-1 0,-1 0 0,0 1 1,0-1-1,0 1 0,0-1 1,0 0-1,0 1 0,0-1 0,0 1 1,1-1-1,-1 0 0,0 1 0,0-1 1,1 0-1,-1 1 0,0-1 0,1 0 1,15 4-1483,6 4 22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0:59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1036 1725 4992,'-5'-5'346,"4"4"-239,-1 0-1,1 0 0,0 0 1,-1-1-1,1 1 0,0 0 1,0-1-1,0 1 0,0-1 1,0 1-1,1-1 0,-1 1 1,0-1-1,0-1 0,-12-44 1664,12 44-1600,-4-20 1571,5 23-1667,-1 0-75,1 0-1,0 0 0,0 0 1,0 0-1,0 0 0,0 0 0,0 0 1,0 0-1,0 0 0,0 0 0,0 0 1,0 0-1,0 0 0,-1 0 0,1 0 1,0 0-1,0 0 0,0 0 0,0 0 1,0 0-1,0 0 0,0 0 0,0 0 1,0 0-1,0 0 0,0 0 1,0 0-1,0 0 0,-1 0 0,1 0 1,0 0-1,0 1 0,0-1 0,0 0 1,0 0-1,0 0 0,0 0 0,0 0 1,0 0-1,0 0 0,0 0 0,0 0 1,0 0-1,0 0 0,0 0 0,0 0 1,0 1-1,0-1 0,0 0 1,0 0-1,0 0 0,0 0 0,0 1 3,0 0-1,1 0 1,-1 0-1,0 0 1,1 0-1,-1 0 1,1 0-1,-1 0 1,1 0-1,-1 0 1,1 0-1,0 0 1,-1 0-1,1-1 1,1 2-1,15 12-31,-10-9 16,95 82 53,-91-77-6,1-1-1,22 12 0,-28-17-18,0-2-1,0 1 1,1 0-1,-1-1 1,1 0 0,0-1-1,-1 0 1,9 1 0,-3-1-2,-6 0-12,1-1 1,-1 0-1,1 0 0,-1 0 0,0-1 1,1 0-1,-1 0 0,8-2 0,2-4-7,19-11-1,-8 4 8,175-83 49,-105 54-70,-13-1 10,118-53 31,-91 50-46,169-74 27,-33-5-32,-95 31 355,9-21-75,-140 100-237,84-63 10,-88 66-4,88-73 479,-95 77-339,4-3 254,-1 0 1,14-17-1,-24 25-341,0 0-1,-1 0 0,1 0 1,-1-1-1,0 1 1,0-1-1,-1 0 1,1 1-1,1-9 0,-2 0 3,0 0-1,-1-16 0,-1 7 61,1 9-56,-1 0 0,-1 0 0,0 0 0,-1 0 0,0 0 0,-1 1 0,-11-25 0,3 12 14,0 1-1,-2 0 1,-18-23 0,19 29-91,-1 1-1,0 1 1,-1 0-1,-1 1 1,0 1-1,-20-14 1,-6 0-22,-86-45 0,31 35 35,74 29-8,-16-5-22,0 2-1,0 1 1,-80-11-1,105 21 17,-108-12-3,-50 10-30,115 3 18,-109 8-1,120-3 18,0 2-1,-46 12 1,81-16 0,-131 33-9,-63 29 14,85-22 32,12 0-33,-25 9-10,120-48 4,-107 44-94,29-6 113,-80 38-29,-5 16 81,-29 15-69,161-92 14,31-14-32,1 0 0,0 1 0,0 1 0,1-1 0,-21 17 0,22-14-9,1 0-1,0 0 0,0 1 0,-10 14 0,15-17 15,0 0-1,0 0 1,1 0 0,-3 10-1,-14 38 56,16-40-45,-45 203-74,33-106 85,2 75-51,12-70-26,3-106 66,-1 0-1,2-1 0,-1 1 1,2 0-1,-1-1 0,1 0 1,1 0-1,0 0 0,11 19 1,0-1-10,30 41 0,17 10 17,-35-50 20,60 50 0,-47-47-29,64 39 1,-72-53 1,0 0 1,2-3-1,45 16 0,-58-24 13,0-1 0,1 0 0,-1-2 0,24 2 0,62 1 19,93-8 28,-186-1-57,-1-1 0,25-7 0,-13 3 1,184-54 33,-4-15 6,-163 59-37,-18 8 1,95-39 12,135-67-20,-167 74 27,103-53 64,-54 19-94,38-36-24,-174 111 31,95-66 2,-70 48 23,1-1 81,31-28 1,-3-8 163,-44 43-192,-1 1 0,0-1-1,-1 0 1,7-14-1,-6 7-22,-1 0-1,-1-1 1,-1 1-1,6-32 0,-5-20 31,-5-31-52,-2-104 678,0 191-644,-1 1 0,-1 0-1,0 0 1,-4-16 0,2 18-2,-6-16 0,2 7 25,3 3-256,-1 0 1,-1 1 0,-1 0 0,0 0 0,-1 1 0,-1 0-1,-20-25 1,21 27-1414,7 10 784,-1 1-1,1-1 1,-1 1-1,-3-4 1,5 6 274,0 0 0,0 1 0,0-1 0,0 0 0,-1 0 0,1 1 0,0-1 0,0 1 0,-1-1 0,-1 1 0,-7-1-1954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00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52 205 6625,'0'0'1672,"-2"0"-1095,1 0-434,1 1-67,-1-1-1,0 0 1,0 0-1,0 0 0,0 0 1,1 0-1,-1 0 1,0 0-1,0 0 1,0 0-1,0 0 0,1 0 1,-1-1-1,0 1 1,0 0-1,0-1 1,-1 0-1,1 0 115,1 0-147,-1 1 1,1-1-1,-1 0 0,1 1 0,-1-1 0,1 1 0,-1-1 0,1 1 0,-1 0 0,1-1 0,-1 1 1,0 0-1,1-1 0,-1 1 0,0 0 0,1 0 0,-1-1 0,0 1 0,1 0 0,-2 0 0,2 0-30,-1 0 0,1 0 0,0 0 0,0 0 0,-1 0 0,1 0 0,0 0 0,0 0 0,-1 0 0,1 0 0,0-1 0,0 1 0,-1 0 0,1 0 0,0 0-1,0 0 1,-1 0 0,1-1 0,0 1 0,0 0 0,0 0 0,0 0 0,-1-1 0,1 1 0,0 0 0,0 0 0,0 0 0,0-1 0,0 1 0,-1 0 0,1 0 0,0-1 0,0 1 16,0-1 0,0 1 0,0 0 0,0 0 0,0-1 0,0 1 0,-1 0 0,1 0 0,0-1 0,0 1 0,0 0 0,-1 0 0,1-1 0,0 1 0,0 0 0,-1 0 0,1 0 0,0 0 0,0-1 0,-1 1 0,1 0 0,0 0 0,0 0 0,-1 0 0,1 0 0,0 0 0,-1 0 0,1 0 0,0 0 0,0 0 0,-1 0 0,1 0 0,-1 0-25,1 0 0,0 0-1,0 0 1,0 0 0,0 0 0,0 0-1,0-1 1,0 1 0,-1 0 0,1 0-1,0 0 1,0 0 0,0 0 0,0 1-1,0-1 1,0 0 0,-1 0 0,1 0-1,0 0 1,0 0 0,0 0 0,0 0-1,0 0 1,0 0 0,0 0 0,-1 0-1,1 0 1,0 0 0,0 0 0,0 0-1,0 1 1,0-1 0,0 0-1,0 0 1,0 0 0,0 0 0,0 0-1,0 0 1,0 0 0,0 1 0,0-1-1,0 0 1,-1 0 0,6 6 59,13 7-58,-14-10 9,27 21-41,26 28 0,-35-31 32,23 20 6,-11-9 13,52 39 1,-76-64 36,1-1 0,0 0 0,0 0 0,0-1 0,1-1 0,0 0 0,14 3 0,-17-5 20,0-1 1,-1 0-1,1 0 0,0-1 0,0 0 0,0-1 1,14-2-1,-11-1-5,1 0 1,-1 0-1,0-1 1,22-14-1,194-131 328,-80 34 6,-112 87-282,92-83 510,-123 107-558,0-1 0,7-8-1,5-7 149,-14 15 100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5:55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1053 254 4912,'0'0'4582,"-5"-1"-4102,-1-2-349,4 2-99,0 0 0,0 1 1,1-1-1,-1 0 0,1 0 1,-4-3-1,2 1-12,-2 1 1,1-1-1,0 1 0,-1-1 1,1 1-1,-1 0 1,1 1-1,-1-1 0,-5 0 1,3 0 10,-73-17 620,30 7-405,7 3-84,1 2 0,-2 1 0,-70 1 0,112 5-167,-1 0 1,0 1-1,1-1 0,-1 1 0,1 0 0,-1-1 1,1 1-1,-1 0 0,1 0 0,-4 3 0,-11 3-14,1-2 30,0 1 0,-23 11 1,18-6 69,-86 39 437,33-8-400,60-33-111,1 1 0,0 0 1,-17 19-1,-62 78-37,78-89 15,2 1 0,0 0 0,2 0 0,-13 32 1,13-21 152,1 0 0,1 0 0,2 1 0,2-1 1,0 2-1,2 46 0,2 18 191,0-88-312,0 0 1,1-1 0,0 1-1,4 13 1,0-3 3,3 3-7,1-1-3,6 25 111,14 38 176,-23-67-269,2 0 0,0-1-1,17 24 1,-20-32-17,9 14 6,2-1 0,0-1 0,1-1 0,1 0 0,30 23 0,-29-27-17,-1-2-1,2 0 1,0-1-1,0-1 1,23 8-1,101 23 170,-112-35-89,0-2 0,37 1 0,-45-4-39,-19 0-34,1-1 0,-1 0 1,1 0-1,-1 0 0,1-1 0,-1 0 0,1 0 0,-1 0 0,0 0 0,0-1 0,1 0 0,6-4 0,26-11 50,35-18 105,-40 15-132,55-45-1,-41 21 6,33-41 50,-60 64 8,-1-1 1,-2-1 0,29-47-1,-25 34 55,21-47 0,-23 34 91,-2-1 0,-3-1-1,9-56 1,-18 77 72,-3-1 0,0-55 0,-3 46 85,1 26-254,0 1 0,-1 0 0,0 0 0,-1 0 1,-1 0-1,0 0 0,-7-18 0,7 24-82,-6-18 198,0 1 0,-2 0 0,-1 1 0,-15-24 0,13 28-146,0 0 0,-2 0 0,0 2 0,-1 0 0,0 1 0,-1 0 0,-1 2 1,-1 0-1,-22-12 0,9 7-132,-1 2 0,-1 1 1,-37-12-1,35 16-236,-2 2 0,1 2 1,-1 1-1,-78-3 0,20 9-1407,97 1 1662,-15 0-399,0 0-1,0 1 1,-17 4 0,-74 22-2008,96-25 1922,0 1 1,0 1-1,0 0 0,1 0 1,-1 0-1,-15 11 0,25-14 462,-6 3-571,0 0 0,0 1-1,1 0 1,-7 7 0,-47 58-6279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5:57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2402 337 4484,'-4'-4'42,"0"1"-1,-1-1 0,0 1 0,0 0 1,0 0-1,0 1 0,0 0 1,0 0-1,-9-2 0,-2 0 230,-27-2 1,-246-9 1833,104 15-1554,149 0-390,9-1-40,0 2 1,0 0-1,-37 8 0,51-6-126,-199 44-20,47 2 18,-113 43 600,246-80-596,-96 37-34,28-2 51,44-15-20,-87 65-1,51-24 48,76-60-51,-48 45-8,58-53 26,0 2 1,0-1 0,1 0 0,-8 12 0,7-9-6,-59 69 28,24-31-24,-16 32 4,39-49 80,10-19 2,5-6-93,-1 0 0,1 0 1,-4 9-1,-29 92-49,18-46 84,1 7-29,10-36-1,3-8 5,3-19-31,1 0 0,-1-1 0,1 1 1,0 0-1,1 6 0,0 2 19,-1-11 1,0 0 0,0-1 0,0 1 0,0 0 1,0 0-1,1-1 0,-1 1 0,0 0 0,1-1 0,-1 1 0,0-1 0,1 1 1,-1 0-1,1-1 0,-1 1 0,1-1 0,-1 1 0,1-1 0,0 1 0,6 7 0,-1 3-17,1 0 0,11 14 1,-1-1-27,-2-5 53,2 0 0,0-1-1,33 27 1,-45-40-10,48 37 17,-28-24-17,9 7-25,66 50-30,-58-44 91,48 27 0,-75-49-45,6 4 46,1 0 0,0-2 0,32 12 0,-39-19-20,0 0 0,0-1 0,21 2 0,44-3 118,-72-2-121,11 0 37,-9 1-26,0-1 1,1-1-1,-1 1 1,0-2-1,0 1 0,0-2 1,15-4-1,58-21 137,117-54 116,-25-7-248,-134 67-13,84-47 33,177-106-49,-297 172 0,138-85 72,-7-11 35,-55 29 7,86-100 38,-19-1 159,-77 83-75,3-14 100,-59 77 73,0-1 0,14-35 0,-25 48-226,0 1 1,0-1-1,-1-1 1,2-23 0,-2-55 211,-3 72-241,0 12-54,-1 0 0,0 0-1,0 0 1,-1 0 0,-4-13 0,2 10 9,0 0 0,0 0 0,-9-15 0,4 10-1,3 4-54,1 0 0,-2 1 1,1 0-1,-2 0 0,1 1 1,-2 0-1,1 0 0,-12-10 0,-4-1-9,-1 1 0,-1 1-1,-34-19 1,35 25-53,-35-12 1,-64-19-25,87 33 12,-1 2 0,-69-9-1,103 17 20,-102-5-44,98 6 42,-3-1-68,0 1 0,1 1 0,-1 0 0,0 0 0,1 1 0,-1 0 0,-11 5 0,6-1-238,3-2-196,0 1 1,1 1 0,0 0-1,0 1 1,0 0-1,-18 15 1,23-17 157,3-1 91,-1-1-1,1 1 1,0 0-1,0 0 1,0 1-1,0-1 0,1 1 1,0 0-1,-4 7 1,-3 7-1383,-11 28 0,19-42 1364,1-1-1,0 1 0,0-1 1,0 1-1,0-1 1,1 1-1,0 4 0,0 23-1296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5:58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2052,'0'0'313,"0"-3"-364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01.7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1 6205,'0'0'288,"-2"0"-65,-4 0 42,5 0-172,-1 0 1,1 0-1,-1 0 0,1-1 1,0 2-1,-1-1 1,1 0-1,0 0 0,-1 0 1,1 1-1,0-1 0,-1 0 1,1 1-1,0 0 0,0-1 1,-2 2-1,2-2-79,1 0 0,0 1-1,0-1 1,0 0 0,0 0 0,-1 0-1,1 0 1,0 0 0,0 0 0,0 0 0,-1 1-1,1-1 1,0 0 0,0 0 0,0 0-1,-1 0 1,-5 4 4983,2-4-4732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03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0 7301,'0'0'22,"0"1"0,1-1 0,-1 0 0,0 0 0,1 0 0,-1 0 0,0 0 0,0 0 0,1 1 0,-1-1 0,0 0 1,0 0-1,0 0 0,1 1 0,-1-1 0,0 0 0,0 0 0,0 1 0,0-1 0,1 0 0,-1 0 0,0 1 0,0-1 0,0 0 0,0 1 0,0-1 1,0 0-1,0 0 0,0 1 0,0-1 0,0 1 0,0-1 6,0 1 0,0-1 0,0 1 0,0-1 1,0 1-1,0-1 0,0 1 0,0-1 0,0 1 0,0-1 0,0 1 1,0-1-1,-1 0 0,1 1 0,0-1 0,0 1 0,-1-1 0,1 1 0,-7 3 399,0 0 0,-1-1 0,-8 3-1,0 3 252,10-5-333,1 0 258,4-3-330,0 0-1,0-1 0,0 1 1,0 0-1,-1 0 0,1-1 0,0 1 1,0-1-1,-1 1 0,1-1 1,0 1-1,-3 0 0,4-1-255,-1 0-1,1 0 1,-1 0-1,1 0 1,0 0-1,-1 0 1,1 0-1,0 1 1,-1-1-1,1 0 1,0 0-1,-1 0 1,1 1-1,0-1 1,-1 0-1,1 0 1,0 1-1,-1-1 1,1 0-1,0 1 1,0-1-1,0 0 1,-1 1-1,1-1 1,0 1-1,0-1 1,0 1-1,-1 0 4,1-1-1,0 1 1,0-1 0,0 0-1,-1 1 1,1-1 0,0 1-1,-1-1 1,1 1 0,0-1-1,-1 0 1,1 1 0,0-1-1,-1 0 1,1 1 0,-1-1-1,-8 9 25,9-8-44,-1 0 1,1 0-1,-1-1 0,1 1 1,-1 0-1,1-1 0,-1 1 1,0 0-1,1-1 0,-1 1 1,-1 0 270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07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2309 45 7869,'0'0'11,"-1"-1"1,1 1 0,0 0-1,0-1 1,-1 1 0,1 0-1,0-1 1,-1 1 0,1 0-1,-1-1 1,1 1 0,0 0-1,-1-1 1,1 1 0,-1 0-1,1 0 1,-1 0 0,1 0-1,-1-1 1,1 1 0,-1 0-1,1 0 1,-1 0 0,1 0-1,-1 0 1,1 0 0,-1 0-1,-16 0 330,16 1-315,-12-2 300,10 1-235,1-1 0,0 1 1,0 0-1,-1 0 0,1 0 0,0 1 1,-1-1-1,1 0 0,-3 2 0,0 0 21,1-1-1,-1 0 0,0 0 1,0 0-1,0 0 0,0-1 1,1 0-1,-1 0 0,-5-1 1,1 1 20,0 0 0,1 0 0,-14 3 0,-4 1-1,3 0 240,0 1 0,-24 8 0,26-5-132,-34 8-1,13-5-298,-165 55-43,206-66 102,-283 114-88,118-38 68,-124 50 95,56-34-2,194-78-63,-140 57-90,70-19 67,70-32-1,-71 48 1,22-4 289,-37 24 178,124-87-464,1 0-1,-1 1 1,0-1 0,1 0-1,0 1 1,-1-1 0,1 1-1,0-1 1,-1 1 0,1 0-1,0 0 1,1 0 0,-1-1-1,-1 5 1,1 0-31,0-1-1,0 1 1,1-1-1,0 8 1,0-3 47,0-3-1,0 1 0,1 0 0,0-1 1,0 1-1,1 0 0,0-1 0,4 12 1,56 167 411,-24-95-314,-34-81-93,10 19 61,31 49 0,-22-45 1,2 0 0,1-2 1,1-1-1,2-1 0,1-1 0,1-2 0,1-1 1,1-1-1,50 25 0,-52-33-31,1-2 0,1-2 0,0-1 0,0-1 0,1-2-1,59 7 1,67-8 56,-132-7-85,0 0 1,0-2-1,0-1 0,40-10 0,121-48 79,-133 39-77,-1-2 0,-2-3-1,85-55 1,52-59 5,-167 122-16,291-259-4,-266 233-11,-43 41 13,132-129 22,-118 115-1,51-54 30,-59 60 52,0-1 0,-2 0-1,14-23 1,-21 33-80,-1 1 0,1-1 0,-1 0 0,0 0 0,0 0 0,-1 0 0,1 0 0,0 0 0,-1 0 0,0 0 0,0 0 0,0 0 0,0 0 0,0-1 0,-2-3 0,0-1-5,-2 0 0,1 1 0,-1-1 0,-7-11 1,1 3-32,-107-164-200,59 104 55,-3 3 1,-78-72-1,109 117 24,-1 2-1,-2 2 1,0 0 0,-1 3 0,-1 0-1,-51-20 1,36 21-348,-97-26 1,98 34-899,-1 3 1,-96-7 0,95 14-1063,-15 1-1949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24 292 2732,'0'-1'84,"0"0"0,0 0-1,0 0 1,0 0 0,0 0-1,0 1 1,0-1 0,0 0 0,0 0-1,0 0 1,0 0 0,-1 0-1,1 0 1,0 1 0,0-1-1,-1 0 1,1 0 0,-1 1 0,1-1-1,-1 0 1,1 0 0,-1 1-1,1-1 1,-1 0 0,-1 0-1,0-4 587,2 1-335,-1 3-320,1 1 65,-1-1 0,1 0 0,-1 0 0,1 1-1,-1-1 1,1 0 0,0 0 0,-1 0 0,1 0 0,0 0 0,0 0 0,-1 0-1,1 1 1,0-1 0,0 0 0,0-1 0,-1 2 117,1 0-144,0 0 0,0-1 0,0 1 0,-1 0 1,1 0-1,0 0 0,0 0 0,-1 0 0,1 0 0,0 0 0,0 0 1,0 0-1,-1 0 0,1 0 0,0 0 0,0 0 0,-1 1 1,1-1-1,0 0 0,0 0 0,0 0 0,-1 0 0,1 0 0,0 0 1,0 0-1,0 1 0,0-1 0,-1 0 0,1 3-64,0-2 8,0 0 0,0 0 0,-1 0-1,1 0 1,1 0 0,-1 1 0,0-1-1,0 0 1,0 0 0,0 0 0,1 0 0,-1 0-1,1 0 1,0 2 0,9 7 5,-6-7-1,-1 0 1,0 0 0,0 0-1,3 5 1,22 35-13,20 48 0,-33-61 9,3 7 34,19 54 0,-12-9-19,-24-78-7,0-1-1,1 0 1,-1-1 0,0 1-1,4 5 1,-4-8 41,-1 0 0,1 1-1,0-1 1,0 0 0,-1 0-1,1 0 1,0 0 0,-1 1 0,1-1-1,0 0 1,0 0 0,-1 0-1,1 0 1,0-1 0,-1 1 0,1 0-1,0 0 1,0 0 0,-1-1-1,1 1 1,0 0 0,-1 0 0,1-1-1,0 0 1,13-10 311,-14 10-349,11-10 178,24-18-1,118-92-44,114-94-81,-46 45 88,-121 97 153,-84 62-220,46-38 402,-62 48-537,0 15-8548,0 1 6945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09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1058 724 8149,'0'-15'-45,"1"5"41,-2-1-1,1 1 1,-3-11-1,3 18 27,-1 0-1,0 0 1,0 0-1,-1 0 0,1 0 1,0 0-1,-1 0 0,0 1 1,0-1-1,1 0 0,-2 1 1,1 0-1,-4-4 0,-89-67 1172,71 59-936,0 1-1,-43-16 1,-45-9 145,99 34-346,-30-8 323,-63-10 1,87 19-277,-6-1 5,0 0 0,0 2 0,-32 1 0,42 1-54,-79 0 264,88 0-319,0 1 0,0-1 0,0 1 0,0 0 0,0 0 0,0 1 0,0-1 0,0 2 0,0-1 0,-7 4 0,-14 7-24,13-7 6,0 0-1,1 1 0,0 1 0,1 0 0,-1 1 0,2 1 1,-1-1-1,1 2 0,1 0 0,0 0 0,-12 18 0,18-23 8,1 1 0,0-1-1,0 1 1,0 0-1,1-1 1,0 1-1,-2 11 1,1 5 0,0 24 1,2 147-33,2-133 54,-2-51-1,2 0 0,-1 0 0,2-1 0,2 14 0,-1-7-5,1 7-1,3 15 0,-3-19-15,4 25 0,1 10-4,-7-45 17,19 69 61,-17-68-47,0 0-1,1 0 0,0 0 0,1 0 1,9 12-1,-7-13 46,1 0 0,0 0 0,1-1 0,0 0 0,0-1 0,1 0 0,-1-1 0,23 10 1,-24-12 3,1 0 1,-1-1-1,1 0 1,0 0-1,14 1 1,-12-2-17,14 1 0,0-1 0,40-3 0,-26 1-3,-25-1-38,-1 0 1,0-1 0,0 0 0,0-1 0,0 0 0,14-7 0,-5 3-2,84-23-6,64-21 62,-28-2-31,-92 34-35,187-72 75,-208 78-17,-1-2-1,0-1 1,-2-1 0,40-32 0,5-14 291,-61 51-201,0 0 1,0-1-1,15-26 0,-14 17 31,11-25 0,8-30 391,-24 59-299,7-31-1,-12 39-215,2-5-24,-2 0-1,0 0 1,-1 0-1,-1-17 1,0 14-21,-2-53 52,-9-50 194,8 95-129,-14-50 1,12 59-81,-2-4 120,0 0-1,-1 0 0,-1 1 1,-1 0-1,-1 1 1,-23-32-1,26 41-156,0 1-1,0 0 1,-1 1 0,0-1 0,0 2-1,-1 0 1,0 0 0,0 0-1,-1 1 1,0 1 0,0 0 0,0 0-1,-1 1 1,1 1 0,-24-4-1,1 1-17,0 2-1,-44 0 1,50 4 3,5-1-6,-44 5 1,39 2-23,-1 1 0,-43 18 0,70-25 35,-162 68-378,146-59 325,-11 5-62,1 1 0,1 2 1,-36 28-1,-32 30-157,60-45 202,1 2 1,-40 45-1,67-69 57,-10 12-11,1 0 0,-26 41 1,37-52-7,1 0 0,-6 16 1,9-20 31,0-1 0,1 1 1,0-1-1,-1 1 0,2-1 1,0 6-1,-1 5-1,0-13-1,0 0-1,-1-1 1,1 1 0,-1-1-1,0 1 1,0-1 0,1 1 0,-1-1-1,0 1 1,-2 1 0,2-1 1,-1 0 1,1 0 0,0 1-1,-1-1 1,1 0-1,-1 5 1,-6 17 27,5-19-39,1 0 0,1 0 0,-1 0 1,1 0-1,-1 7 0,-5 172-60,7-168 73,1-7-1,0-1-1,1 1 1,0 0 0,0-1-1,1 1 1,0-1-1,0 0 1,7 12 0,-2-5 3,0 2-3,20 29 0,-22-37-4,0-1 0,1 0 0,0 0 0,1 0 0,11 8 0,-13-12 1,0 0-1,0-1 1,8 4-1,50 19-19,-57-23 26,1-1 0,-1 0 0,0-1 0,13 2 0,19-1 8,69-4 1,-97 0-13,-1 0 1,0 0-1,18-8 1,-27 9-1,25-8-29,87-34-326,-70 23-1290,60-36 0,34-34-4841,-93 60 4044,-4 3 379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16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1042 434 3576,'0'-1'34,"0"0"-1,0 0 0,-1 0 0,1 1 0,0-1 0,0 0 1,-1 0-1,1 0 0,0 1 0,-1-1 0,1 0 1,-1 0-1,1 1 0,-1-1 0,1 1 0,-1-1 1,0 0-1,1 1 0,-1-1 0,0 1 0,1-1 1,-1 1-1,0 0 0,1-1 0,-1 1 0,0 0 0,-1-1 1,0 0 40,0 0 0,1 1 1,-1-1-1,1 0 0,-1 0 1,1 0-1,-1-1 0,1 1 1,-2-2-1,0-3 217,0 1 0,0-1 0,0 0-1,1 0 1,0 0 0,0 0 0,1-1 0,0 1 0,-1-8-1,1 7-30,-1 1-18,-1 0-1,0 0 1,0 0-1,0 0 1,-1 1-1,0-1 1,-4-4-1,1 3-129,0 1-1,0 0 1,0 0 0,-9-5 0,-8-6 86,10 8-142,0 0-1,0 1 0,-1 1 0,0 0 0,-1 1 0,-30-8 0,9 3-22,14 3-58,-33-5 0,29 10-28,-1 1-1,-28 2 1,24 0 44,17 1 6,-1 1 0,1 0 0,0 1 1,-16 5-1,24-6 3,-7 2-5,-16 8 1,-10 2 8,28-11-24,-1 1-1,0 1 1,1 0-1,0 0 1,0 1-1,0 1 1,1 0-1,0 0 1,0 1-1,-13 13 1,23-20 9,-17 17-41,-17 20 1,-10 23-30,-14 17 53,57-76 22,1 1-1,-1-1 1,1 0-1,0 0 1,0 1-1,0-1 1,0 0-1,1 1 1,-1-1-1,1 1 1,-1 4-1,1 29-45,1-23 41,-1-10 12,1 54 54,0-50-42,-1 1 0,2-1 0,-1 0 1,5 13-1,11 21 132,30 52-1,34 31 138,-60-94-188,5 10-51,3-1-1,41 42 1,-53-63-19,35 25 0,-32-30 6,42 20-1,-51-28-27,14 7 20,0-2-1,2 0 0,-1-2 1,47 8-1,-21-9-69,0-2-1,66-3 1,-118-2 46,4-1-12,0 1 0,0-1 1,0 1-1,0-1 0,-1-1 1,1 1-1,0 0 0,-1-1 1,1 0-1,-1 0 1,1 0-1,-1 0 0,5-5 1,8-4-24,-14 10 33,8-6-9,1-1-1,-1 1 0,0-2 1,11-12-1,24-26-30,-33 35 23,-1-1 0,14-21 0,-16 21 14,32-47-341,53-104 0,-79 131 285,14-46 0,-23 59 58,4-13 20,-1 1 0,-2-1 0,5-57 1,-9-30 66,-3 112-84,0 4 3,0 1 1,0-1-1,-1 1 1,1 0-1,-1-1 0,0 1 1,-2-6-1,-1-1 4,0-2 6,0 0-1,-12-21 1,-30-71 32,4 10 155,40 89-114,-1-1-1,0 1 1,-1-1-1,1 1 1,-1 0-1,0 0 1,-6-5-1,5 6 34,1 1 0,-1 0-1,0 0 1,0 1-1,0-1 1,0 1-1,0 0 1,-7-1-1,-10-4 145,14 4-128,-1 0-1,1 1 1,-1 0-1,1 0 1,-17 0 0,-45 2-153,69 0 22,-1 0 1,1 0 0,-1 0 0,1 0-1,0 1 1,-1-1 0,1 0 0,-1 1-1,1 0 1,0-1 0,-2 2 0,2-2-2,0 1 0,-1 0 0,1-1 0,0 1 1,-1-1-1,1 1 0,-1-1 0,1 0 0,-1 1 1,1-1-1,-2 0 0,-5 0-2,0 1 0,0 0 0,-12 4 0,1-1-6,-7 0-13,13-2 40,-20 5 0,22-4-36,-8 3 22,18-5 2,0-1 1,0 0-1,0 1 0,0-1 0,0 0 0,0 1 1,0-1-1,0 0 0,0 0 0,0 0 0,0 0 1,0 0-1,-1 0 0,-3 0 767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2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341 384 5032,'-9'-21'165,"-1"0"182,-15-25 0,5 17 543,-1 1 1,-49-49-1,50 55-526,-96-90 2828,93 94-2381,21 17-794,0 0 0,0-1 0,0 1 0,0 0 0,0 1 0,0-1 0,0 0 0,0 1 0,0-1 1,-4 0-1,6 4-115,0 97 10,0-64 84,10 63 0,1-25-4,7 39-22,-10-72 28,41 169 38,-36-167-115,2 0 1,2-1 0,2-1 0,37 60 0,-56-101 77,4 7-11,1 0 1,6 7-1,-10-13 17,0 0 1,0 0-1,0 0 0,1 0 0,-1 0 0,0 0 1,0 0-1,0-1 0,1 1 0,-1 0 0,0-1 1,0 1-1,1-1 0,-1 0 0,1 1 0,-1-1 1,2 0-1,-3 0-3,1 0-1,-1 0 1,1 0 0,-1 0 0,1 0 0,-1 0-1,0 0 1,1 0 0,-1-1 0,0 1 0,1 0-1,-1 0 1,1 0 0,-1-1 0,0 1 0,1 0-1,-1 0 1,0-1 0,1 1 0,-1 0 0,0-1-1,0 1 1,1 0 0,-1-1 0,0 1 0,0 0-1,0-1 1,0 1 0,1-1 0,4-11 12,-1 0 0,0 0 1,0-1-1,2-16 0,7-61 19,7-237 74,-18 97-139,-2 159 68,0-42 163,0 77-461,0 36 190,3 1 32,16 13 89,31 30 1,-39-34-34,51 50-105,59 50-1919,-117-107 1931,18 15-491,1-2 0,29 16 0,-36-23-267,1-1 0,0 0 0,0-1 0,1-1 1,36 7-1,3-4-1949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3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26 8553,'-18'-6'543,"-1"1"0,1 0 1,-1 1-1,-1 2 0,1 0 1,-34 1-1,52 1-551,1 0-1,0 1 1,-1-1 0,1 0 0,-1 1 0,1-1-1,0 1 1,-1-1 0,1 0 0,0 1 0,0-1-1,-1 1 1,1-1 0,0 1 0,0 0 0,0-1-1,0 1 1,-1-1 0,1 1 0,0-1 0,0 1-1,0-1 1,0 1 0,0-1 0,1 2 0,-1 19-39,0-17 35,0 6 5,1 1 0,0-1-1,0 1 1,1-1-1,0 0 1,6 15-1,-3-8-8,11 37-13,22 69 22,13 23 85,40 78 0,-87-216-77,59 116-24,-11-37-115,-45-77-5,0 0 1,1 0 0,0-1 0,1 0 0,15 13 0,-22-21 90,0 1 0,0-1 0,0 0 1,0 0-1,0 0 0,1 0 0,-1 0 0,0-1 0,0 1 1,1-1-1,-1 1 0,0-1 0,1 0 0,-1 0 0,0 0 0,1 0 1,-1 0-1,5-1 0,-4 0-70,0-1 0,0 1-1,0 0 1,-1-1 0,1 1 0,0-1 0,0 0-1,-1 0 1,1 0 0,-1 0 0,0-1 0,4-4-1,0-1-794,0-2 1,0 1-1,-1-1 0,-1 0 0,8-19 0,-3-4-887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3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39 574 10917,'-9'8'248,"2"-8"48,-2 0 52,5 0-68,-1 0-124,1 0 172,4-17-104,17-2-196,22-36 16,-11 20-56,1-6 0,7-4-232,3-4-388,7-3-348,47-59-2040,-43 56 820,0 3-9,-2 1 433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3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0 597 11161,'3'7'-16,"1"-2"520,19-29-548,-10 6-272,6-5-280,3-3-300,1-2-360,2-4-336,3 0-449,22-33-1579</inkml:trace>
  <inkml:trace contextRef="#ctx0" brushRef="#br0" timeOffset="1">310 43 10697,'2'-38'658,"-2"38"-653,0 0 0,0 0-1,0 0 1,0-1 0,0 1 0,0 0-1,0 0 1,0 0 0,0 0 0,0-1-1,0 1 1,0 0 0,0 0 0,0 0-1,1 0 1,-1 0 0,0-1 0,0 1-1,0 0 1,0 0 0,0 0 0,0 0-1,0 0 1,0 0 0,1-1 0,-1 1-1,0 0 1,0 0 0,0 0 0,0 0-1,0 0 1,1 0 0,-1 0 0,0 0-1,0 0 1,0 0 0,0 0 0,1 0-1,-1 0 1,0 0 0,0 0 0,0 0-1,0 0 1,1 0 0,-1 0 0,0 0-1,0 0 1,0 0 0,0 0 0,0 0-1,1 0 1,-1 0 0,0 0 0,0 0-1,0 0 1,0 0 0,0 1 0,1-1 0,-1 0-1,0 0 1,0 0 0,0 0 0,0 0-1,0 0 1,0 1 0,0-1 0,0 0-1,1 0 1,1 4 168,1 0-1,0 0 1,-1 0 0,0 0-1,3 7 1,2 4 186,19 31-14,36 46 0,36 36-269,110 120-2385,-72-66-4274,-99-124 4203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6.1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353 60 4920,'0'0'22,"0"0"-1,0 0 0,0 0 0,0-1 0,0 1 0,0 0 0,0 0 0,-1 0 0,1-1 0,0 1 0,0 0 0,0 0 0,0 0 1,0 0-1,0-1 0,-1 1 0,1 0 0,0 0 0,0 0 0,0 0 0,0 0 0,-1 0 0,1-1 0,0 1 0,0 0 1,0 0-1,-1 0 0,-5-5 605,4 2-467,0 0 1,-1 0 0,1 0 0,0 0-1,-1 0 1,0 1 0,0 0 0,0-1-1,0 1 1,0 0 0,0 0 0,-1 0 0,1 1-1,-1-1 1,1 1 0,-1 0 0,-6-1-1,-5-1-73,0 2 0,0 0 0,-18 1 0,20 0 100,10 0-171,1 0 0,0 1 0,-1-1 0,1 1 0,0-1 0,0 1 0,0 0 1,0 0-1,-4 2 0,-18 14 147,12-7-77,2-4-78,1 1 0,1 0 0,-1 0 1,1 1-1,1 1 0,-1-1 1,1 1-1,1 0 0,-1 1 0,-5 11 1,6-6-7,0 0 1,1 0 0,0 1 0,1-1 0,1 1-1,-2 27 1,1 113-14,4-30 83,0-112-77,2 0-1,5 25 1,-4-24 2,-1-5-17,1 0 1,0 0 0,6 11-1,0 1-22,-8-20 42,0 0 0,0 0 1,0 0-1,0 0 0,0 0 1,0 0-1,1 0 0,-1-1 0,3 3 1,-3-3 2,0 0 0,0 0 0,1-1 0,-1 1 1,0 0-1,1-1 0,-1 1 0,0-1 0,1 0 0,-1 1 1,0-1-1,1 0 0,-1 0 0,3 0 0,-3 0 6,1 0-1,-1-1 1,1 1-1,-1-1 1,1 1-1,-1-1 1,0 0-1,0 1 0,1-1 1,-1 0-1,0 0 1,0 0-1,0 0 1,0 0-1,0 0 1,0 0-1,1-2 1,16-25 115,-15 24-97,7-15 105,13-32 0,-15 33-61,7-18 201,-1-2 0,-3 0 1,0 0-1,7-59 0,-15 76-98,11-92 756,-13-73 1214,-2 147-2039,1 40-104,0 0-1,0 0 1,0 1 0,1-1 0,-1 0 0,0 0 0,1 0-1,-1 1 1,0-1 0,1 0 0,0 2 0,50 69-159,37 72-1651,-77-125 1408,9 18-969,1-1 1,32 40-1,-49-72 1147,52 63-3892,-36-47 2326,-3-4 296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6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33 6361,'0'-23'1737,"0"23"-1668,-1-1 0,1 1-1,0-1 1,0 1 0,0 0-1,-1-1 1,1 1 0,0-1 0,0 1-1,-1 0 1,1-1 0,0 1 0,-1 0-1,1-1 1,-1 1 0,1 0-1,0 0 1,-1-1 0,1 1 0,-1 0-1,1 0 1,-1 0 0,1 0-1,0-1 1,-1 1 0,1 0 0,-1 0-1,0 0 1,-16-1 3398,17 1-3458,-1 0 1,1 0-1,0-1 1,-1 1-1,1 0 1,-1 0-1,1 0 0,0 0 1,-1 0-1,1 1 1,-1-1-1,1 0 1,0 0-1,-1 0 0,1 0 1,0 0-1,-1 0 1,1 1-1,0-1 1,-1 0-1,1 0 0,0 0 1,-1 1-1,1-1 1,0 0-1,0 0 1,-1 1-1,1-1 1,0 0-1,0 1 0,-1-1 1,1 0-1,0 1 1,0-1-1,0 1 1,0-1-1,0 0 0,0 1 1,-1-1-1,1 0 1,0 1-1,0-1 1,0 1-1,0-1 0,0 0 1,0 1-1,1-1 1,-1 1-1,0-1 1,0 0-1,0 1 0,0 1 8,0 29-40,-1-3 31,2 1 1,1-1-1,5 30 1,-3-38-11,11 48-3,2-6 18,35 106 51,-39-138-55,2-1 0,0 0 0,25 32 0,-12-24 80,-24-33-69,-1 0-1,1-1 1,0 1 0,0-1 0,0 0 0,9 5-1,-11-8-2,-1 1 0,1-1 0,0 1 0,0-1 0,-1 0 0,1 0 0,0 0 0,0 0 0,2 0 0,4 0 76,-7-1-90,-1 1-1,1 0 1,-1 0 0,1 0 0,0-1-1,-1 1 1,1 0 0,-1-1 0,1 1-1,-1 0 1,1-1 0,-1 1 0,1-1-1,-1 1 1,1-1 0,-1 1 0,0-1-1,1 1 1,-1-2 0,10-15 51,-4 5-128,1-1-737,0-1 1,-1 0-1,6-20 0,-9 23-999,-1 0 0,0 0 0,1-20 0,-3 12-586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7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32 437 10517,'-11'6'108,"-5"1"372,11-7 548,5-11-852,25-24 100,-4 10-240,6-7 4,10-7-268,4-6-500,6-5-532,63-56-3268,-49 53 2091,2-1 525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27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2002 572 7561,'0'-65'374,"-1"59"-304,0 1 0,0 0-1,0-1 1,-1 1 0,1 0-1,-1 0 1,0 0-1,-1 0 1,0 0 0,1 1-1,-8-9 1,-4-5 112,-22-20 0,29 30-142,-7-6 50,0 0 0,-2 1 0,1 0 0,-1 2 0,-1-1 0,0 2 0,-1 1 0,-20-9 1,35 17-73,-106-41 579,72 32-285,-45-5 0,-27 1 93,54 10-362,-58 2-1,65 3-49,27-1 2,0 2 1,0 0 0,1 2-1,-36 9 1,34-6 2,-23 4 1,-234 73-9,120-23 71,-41 28 359,192-85-408,-96 49 184,87-44-191,1 0 0,1 1 0,0 1 1,0 1-1,-24 23 0,34-30-11,-3 5-12,-1 0 0,1 0 0,-12 20 0,9-9-4,1 0-1,1 1 1,0 0 0,2 1-1,1 0 1,-6 41-1,8-31 112,2 0 0,1 1 0,4 48 0,-1-75-64,-1 1 1,6 13-1,-3-9-8,21 68 77,-22-73-85,63 179 191,-21-79-136,0-12 7,-8-19-1,21 41 60,-44-88-116,6 11 27,32 48-1,11 2 37,-50-71-37,2-2 1,0 0 0,0-1 0,32 26 0,-41-38-23,14 12 104,40 23 0,-25-22 3,0-2-1,0-1 1,1-2 0,51 10 0,-45-14-17,50 2 0,44-6 36,18-4 205,-114 0-253,-4 1-54,1-2 0,0-1 1,43-9-1,67-15-68,-71 11 98,-1-3 0,87-32-1,-113 29 106,0-1-1,86-56 1,-115 65-140,16-11 11,35-30 0,48-50-64,-98 85 28,142-143 89,-45 30 85,22-44 38,-72 74 386,-68 102-610,11-18 353,0-1 1,-1-1-1,-1 1 1,12-36-1,-14 24 94,-1 0-1,-1 0 1,1-42-1,-6-23 401,0 74-653,-1 0 0,0 0 0,-2 0 0,-8-34-1,5 36-131,-28-90 432,23 86-326,0-1-1,-28-41 1,15 29-106,-2 1 0,-59-61 1,55 69-125,-2 1 1,0 2-1,-2 1 0,-59-32 1,63 41-305,-48-17 1,-89-21-1488,135 45 1365,0 2 0,0 1 1,-1 1-1,0 1 0,-35 3 0,56 0 363,-49 1-647,0 2 0,-72 13 0,82-6 0,-57 21-1,-125 53-1861,180-62 1631,1 3 0,-49 31-1,-245 159-5444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1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22 6449,'5'-19'842,"-5"17"-152,-2 12-634,-7 15 31,5-15-47,1 0 0,-4 17-1,-2 30-26,-4 102-1,13-136-14,2 45-36,0-61 56,-1 0-1,1 0 1,1 0 0,-1 0-1,1 0 1,0 0 0,1-1-1,0 1 1,0-1-1,6 7 1,-9-11 60,1 0-1,-1-1 1,1 1 0,0 0 0,0-1-1,2 3 1,-3-4-17,0 1-1,-1-1 1,1 0 0,0 1 0,-1-1 0,1 0 0,0 1-1,0-1 1,0 0 0,-1 0 0,1 0 0,0 0-1,0 0 1,0 0 0,-1 0 0,1 0 0,0 0-1,0 0 1,0 0 0,-1-1 0,1 1 0,0 0-1,0 0 1,-1-1 0,1 1 0,1-1 0,9-13 625,-7 7-497,2-2 37,0 0 1,-1-1-1,0 0 0,3-12 0,19-49 339,-3-6-207,-21 62-276,-1-1-1,1-24 0,-2-34 55,-1 71-150,-1 0 0,1 0 0,-1 0 0,1 0 0,-1 1 0,0-1 0,0 0 0,-1-3 0,-1-1-91,2 5-37,0 0 0,0 0 1,0 0-1,0-1 0,0 1 0,0 0 0,-1 0 0,1 1 1,-1-1-1,1 0 0,-1 0 0,0 1 0,1-1 1,-1 1-1,-3-2 0,3 1-292,-1 1 0,0 0 0,0 0 0,1 0 0,-1 0 0,0 0 0,0 0-1,0 1 1,0-1 0,0 1 0,0 0 0,0 0 0,0 0 0,0 0 0,0 1 0,0-1 0,-5 3 0,-10 7-1566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33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1 594 4424,'3'-7'151,"0"-1"-1,0 1 1,0 0-1,-1-1 1,2-13-1,-2 2 960,-1-24 0,-1-19 1767,0 65-2880,0 1 0,1-1-1,0 1 1,0-1 0,0 0 0,0 1-1,1-1 1,-1 0 0,1 0-1,0 0 1,0 0 0,3 4 0,6 6-11,16 16 1,-13-14 4,63 65 20,-61-63 20,2 0-1,-1-2 1,2 1-1,0-2 1,33 18-1,-45-28 150,1-1-1,-1 0 0,1-1 1,0 1-1,0-2 0,0 1 0,0-1 1,0 0-1,0-1 0,0 0 1,0 0-1,0 0 0,10-3 1,-13 1-126,0 0 0,0 0 0,1-1 1,-1 0-1,-1 0 0,1 0 0,0-1 1,4-3-1,2-3 41,6-2 11,12-10 23,-2-1-1,26-27 1,76-95-42,41-92 57,-151 208-87,34-56 181,-39 61-124,-6 11-50,-1 0 0,6-14 1,-12 24-45,-1 4 1,0 4-2,0-5-23,0 2 7,-2-2-44,2 0 42,-1 0 0,1 0 0,0 0 0,0 0 1,-1 0-1,1 0 0,0 0 0,0 0 0,-1 0 1,1 0-1,0 0 0,-1 0 0,1 0 0,0 0 0,0 0 1,-1 1-1,1-1 0,0 0 0,0 0 0,0 0 1,-1 0-1,1 1 0,0-1 0,0 0 0,0 0 0,-1 0 1,1 1-1,0-1 0,0 0 0,0 0 0,0 1 0,0-1 1,0 0-1,-1 0 0,1 1 0,0-1 0,0 0 1,0 1-1,0-1 0,0 0 0,0 0 0,0 1 0,0-1 1,0 0-1,0 0 0,0 1 0,1-1 0,-1 2 31,-12-2-32,12 2 2,0-2-2,0 0 0,0 1 0,0-1 0,0 0 0,0 0 0,0 0 0,0 1 0,0-1 0,0 0 0,0 0 0,0 1 0,0-1 0,0 0 1,0 0-1,0 0 0,0 1 0,0-1 0,0 0 0,0 0 0,0 0 0,0 1 0,0-1 0,0 0 0,0 0 0,0 0 0,-1 1 0,1-1 1,0 0-1,0 0 0,0 0 0,0 0 0,-1 0 0,1 1 0,0-1 0,0 0 0,0 0 0,0 0 0,-1 0 0,1 0 0,0 0 0,0 0 1,0 0-1,-1 0 0,1 0 0,0 0 0,0 0 0,-1 0 0,1 0 0,0 0 0,-1 0 114,1 5-1302,0 12-10073,0-6 10002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36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1599 3852,'0'0'224,"-1"0"76,-3-1 223,4 1-452,-1 0 0,1 0-1,0 0 1,-1 0 0,1 0-1,0-1 1,-1 1 0,1 0-1,-1 0 1,1 0 0,0 0 0,-1 0-1,1 0 1,0 0 0,-1 0-1,1 1 1,-1-1 0,1 0-1,0 0 1,-1 0 0,1 0-1,0 0 1,-1 1 0,1-1-1,0 0 1,-1 0 0,1 0-1,0 1 1,-1-1 0,1 0 0,0 1-1,0-1 1,0 0 0,-1 1-1,1-1 1,0 0 0,0 1-1,-1-1 1,1 1 277,0 0-351,-1-1 1,1 1-1,-1-1 1,1 1-1,-1 0 1,1-1-1,-1 1 0,1 0 1,-1-1-1,1 1 1,0 0-1,-1-1 1,1 1-1,0 0 0,0 0 1,0-1-1,-1 1 1,1 0-1,0 0 1,0 1-1,0-1 4,0 0-1,0 0 1,0 0-1,0 0 1,0 0-1,0 0 1,0 0-1,0 0 1,1 0 0,-1 0-1,0 0 1,1 0-1,-1 0 1,0 0-1,1 0 1,-1 0-1,1 0 1,0 0-1,-1 0 1,1-1 0,0 1-1,-1 0 1,1 0-1,0-1 1,0 1-1,0-1 1,0 1-1,-1-1 1,1 1-1,2 0 1,5 4 5,18 12 140,-1 2-1,-2 0 0,0 2 0,0 0 0,23 30 0,92 107 492,-135-155-568,-1 0 49,1-1 0,-1 1-1,0-1 1,1 0 0,-1 0 0,1 0 0,0 0 0,4 3 0,-5-5 42,0 1 0,-1-1 0,1 0 0,0 0-1,-1 1 1,1-1 0,0 0 0,-1 0 0,1 0 0,0-1 0,-1 1 0,1 0-1,0-1 1,-1 1 0,1-1 0,-1 1 0,1-1 0,1-1 0,4-2-93,-1 0 1,0-1-1,5-5 1,6-3 150,-14 10-202,27-20 103,36-36 1,214-232-113,-70 54-49,363-386-75,-500 545 110,119-126 135,34-52 124,-196 220-164,58-72 710,-84 102-743,7-12 112,-10 16-127,-1 23-124,0-21-30,-4 2 28,10 11-9848,3-3 9188,-4-5-18,-1 0 1,0-1-1,5 8 1,2 8-500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38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1669 163 5300,'0'0'21,"0"-1"1,0 1-1,0-1 0,0 1 0,0-1 0,0 1 0,0-1 0,0 1 0,0-1 0,0 1 0,-1-1 0,1 1 0,0-1 0,0 1 0,-1-1 0,1 1 0,0-1 0,-1 1 0,1-1 0,0 1 0,-1 0 0,1-1 0,-1 1 0,1 0 0,0-1 0,-1 1 0,1 0 0,-1 0 0,1-1 0,-1 1 0,1 0 0,-1 0 0,1 0 0,-1 0 0,0-1 0,-13-5 551,-107-65 2242,96 58-2436,0 1 1,-1 2-1,-30-10 0,40 17-272,-30-4 0,41 7-102,-18-2 7,-27 2-1,23 0-5,14 0-9,-1 1-1,0 0 1,1 0 0,0 2 0,-25 6 0,14-2-5,14-4 1,-220 54 922,135-38-435,-78 20-64,51 5-201,118-43-203,-18 9 35,-31 17 1,43-21-34,-24 13 35,1 1-1,1 3 1,0 0-1,-29 30 1,52-45-62,-13 12 50,2 1 0,-32 41 0,35-38-63,-25 48 0,38-60 175,0 1 1,0-1-1,1 1 1,1 0 0,0 0-1,0 25 1,2 92 199,0-62-232,1-32-28,5 36 0,-1-46-38,8 32-1,-8-37-26,17 63 41,-15-62-38,0 1 0,1-1 0,1 0 0,1-1 0,25 39 0,-21-40 0,1-1 1,0-1-1,2 0 1,0-1-1,37 27 0,-25-23 44,2-2 0,34 16 0,-21-16-29,87 26 0,-123-43-38,85 22 8,150 20 63,-229-43-40,1 1 1,18-2 0,-5-1 3,-17 0-29,1 0-1,-1-1 0,1 0 0,-1-1 0,0 0 0,22-10 0,-5 2 17,201-85 66,-83 17-66,-118 62-20,163-118 229,-160 109-162,0-1 0,-2-1 0,44-55 0,-72 81-68,69-93 322,-50 63-83,-1-1-1,-2 0 1,-1-1 0,-2-1 0,14-55 0,-18 50 433,-3-1 0,3-51 0,-9-13 1752,-1 98-2249,0 0-1,-1 0 1,0 1-1,-2-9 1,0 2 152,1 4-100,0 1 1,-1-1-1,0 0 0,0 1 1,-1 0-1,0 0 0,-7-10 1,-7-12-56,-1 1 1,-42-48 0,39 55-183,-46-35 0,55 47-8,-11-10-322,-2 1 0,0 2 0,-1 1 0,0 1 0,-1 1 0,-1 1 0,0 2 0,-41-10 0,53 16-107,-17-5-819,-1 2-1,-1 1 0,-38-3 0,-38 9-1510,75 1 1855,1 1-894,1 2-1,-1 1 1,-62 16 0,17 3-1421,13 2 898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39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599 195 4060,'-296'0'5374,"293"0"-5370,0 1 0,1-1 0,-1 0 0,1 1 0,-1 0 0,1 0 0,0 0 0,-1 0 0,1 0 0,0 0 0,-1 1 0,1-1 0,0 1 0,0-1 0,0 1 0,1 0 0,-1 0 0,-2 2 0,-5 5 22,-4 6 78,0 1 0,0 0 0,2 1-1,-16 30 1,20-36-19,-6 13 66,0 0 1,1 1 0,1 0 0,-9 33-1,-6 33-78,19-57-48,2 1-1,1-1 1,2 65-1,1-69 15,3 57 62,0-74-86,0 1-1,0-1 1,1 0 0,7 18-1,-1-6 12,-1-2 83,19 36 1,-17-39 36,2-1 1,0 0-1,29 32 0,-35-43-115,6 3 45,18 16-1,4 0 3,66 39-1,21-9 92,-93-45-52,1-2 0,1-1 0,0-2 1,38 5-1,-40-8-16,43 0 1,34-4 375,-96 0-414,-1-1 1,1 0 0,-1 0-1,1-1 1,-1-1-1,0 1 1,16-8-1,-15 6-6,15-5 63,-7 2 1,1-1-1,-1 0 1,0-1-1,21-16 1,-5 1 1,-2-1 0,-1-2-1,-1-1 1,-1-2 0,-1 0-1,25-41 1,-15 16 338,47-98 0,-81 147-415,4-9 192,9-31-1,-15 42-201,5-16 201,-1 0 1,2-26-1,-4-45 516,-3 77-599,0 6-73,-1-1 0,0 1 0,0 0 1,-1 0-1,0 0 0,0 0 0,-1 0 0,0 1 0,-6-10 0,4 5 24,-9-18 241,-1 0 0,-1 0-1,-2 2 1,-29-38-1,-31-24 337,46 57-482,-2 1-1,-1 2 1,-1 1 0,-54-31-1,59 42-240,0 1 0,-56-21 0,78 35 35,-15-6-27,-38-8-1,39 12-23,-1 2-1,0 0 1,0 1-1,0 2 1,-30 2-1,47 0 50,1 0 1,-1 0-1,1 0 0,-1 1 0,1-1 1,-10 8-1,2-3-2,-61 37-5,72-42 14,-98 71-67,-41 61-28,137-129 95,-71 78-17,36-36-50,-59 90 0,95-129 34,-1-1 0,1 1-1,1-1 1,0 1-1,0 0 1,0 0 0,1 0-1,0 1 1,1-1 0,-1 1-1,2-1 1,-1 10-1,1 9-67,-1-15 99,1 0 0,0 0 1,1 0-1,3 14 0,18 41 27,-4-12-62,40 133-2978,-49-162 2363,23 63-1639,-25-74 1539,1-1 0,0 0 1,1 0-1,11 13 0,-17-23 462,7 9-917,1-1 1,0 0 0,0-1 0,22 17 0,1-7-1253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1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1388 255 5765,'-75'-52'1042,"-38"-8"488,82 44-1130,-24-10 832,-57-21-1,99 42-1047,-60-19 670,44 16-624,0 2-1,-49-3 1,7 8-209,60 2-23,-1 0 0,1 1 0,-18 5 1,13-2 8,-120 43 85,-58 40 380,182-82-450,-7 3 41,1 1 0,0 0 1,0 1-1,2 1 0,-1 1 1,2 0-1,-1 1 0,2 1 0,-15 18 1,16-15-75,0 1 0,1 0 0,-14 29 0,6 5 74,14-27-47,0 0-1,1 1 1,2-1 0,0 30 0,2 118 202,1-164-209,1 0 0,-1 0 0,2-1 0,-1 1 0,4 10 0,-1-5 24,3 23 0,10 106 117,-14-130-117,1 1 0,8 20-1,-7-21-35,-1-3 45,1-1-1,0 0 1,13 19-1,-4-11-20,23 23 0,0 0 2,-22-24-13,0-1 0,2-1 0,26 20 0,62 33 120,-88-59-42,32 11-1,-42-17-66,7 2 19,0-1 0,0-1-1,1 0 1,17 2-1,56-3 9,-69-2-36,8 1-3,-16 0-8,-1-1 1,1 0-1,-1 0 0,1-2 0,15-2 0,30-14 39,-11 3-31,9-5-153,0-1 0,70-41 0,-97 46-153,-1-1-1,-1-1 1,27-25 0,-32 24-665,0-2 0,-2 0-1,17-24 1,-28 35 582,5-5-646,-1-2 0,0 0 1,-2 0-1,11-25 1,1-16-1205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3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1257 138 3844,'-45'-37'1501,"39"33"-1259,-3-3 24,0 0 1,0 1 0,-1 0-1,1 0 1,-19-7 0,11 9-152,0 0 1,0 0 0,0 2 0,-25-1-1,-55 2 247,86 1-332,1 1 1,0 0-1,0 1 1,0 0-1,-1 1 1,-9 3-1,5-1 3,-59 19 561,-111 53 1,41-19 838,61-27-1244,4 8-130,62-29-58,3-3-8,0 1-1,1 0 1,1 1-1,-18 16 1,18-14-14,3-3 26,0 1 0,-10 11 1,-1 5 4,5-6-62,-18 27 1,28-38 43,1 0 0,0 0 0,0 1-1,1 0 1,0-1 0,0 1 0,-1 12 0,-7 126-17,8-70 19,1 29 21,2-99-15,0 75-26,0-79 21,0 0 1,1 1 0,-1-1-1,1 0 1,0 0 0,0 1 0,2 5-1,0-1 4,1-1 7,-1 0 0,1-1 1,0 0-1,5 6 1,-1-2 0,9 13 44,1 0 0,1-1 0,0-1 0,2-1-1,1-1 1,0-1 0,1-1 0,42 24 0,-28-22 167,70 25 0,-92-38-161,182 58 299,-168-56-105,56 6-1,-69-12-142,18 2 236,0-2 1,0-1 0,41-5-1,-64 2-283,-1 0 0,0-1-1,0-1 1,0 0 0,12-6-1,-1 0 63,-11 6-74,49-25 274,32-27 2,-54 29-231,63-60 0,-94 82-86,74-77 158,-53 52 262,27-38 0,-47 57-180,0 0 0,0 0 0,-1 0 0,-1-1 0,0 0 0,0-1 0,3-15 0,-6 19-90,-1 0 1,0-1-1,0 1 0,-1 0 0,-1-10 1,0-1 154,-1-38 748,1 48-861,-1 1 0,0 0 0,-5-15 0,-22-63 515,-17-32-130,30 83-22,-1 0 0,-45-65 0,54 88-510,-6-7 6,-1 0 0,0 1 1,-22-21-1,15 21-64,0 0 0,-2 1 0,0 1 0,-1 2 0,-38-18-1,21 15-142,-1 1 0,-75-17-1,65 23-846,0 2 0,-1 3 0,1 2 0,-95 5 0,133 1 552,0 0 0,1 1 0,-1 0 0,0 1 0,-19 9 0,27-11 261,-8 4-352,0 0 0,0 1-1,1 1 1,-1 0 0,2 1 0,-1 0 0,1 1-1,1 1 1,-15 15 0,1 1-1148,1 1 0,1 2 0,-26 40 0,10-2-557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4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51 313 7545,'-6'6'174,"4"-5"37,1 1-1,-1 0 1,0-1 0,0 1-1,0-1 1,0 0-1,0 1 1,-1-1-1,-2 1 1,2-1-36,1 0-1,-1 0 1,1 0 0,-1 0-1,1 0 1,-4 3 0,5-2-149,1-1-21,3-1 25,0 0 0,0 0-1,0-1 1,0 1 0,0 0 0,0-1 0,0 0 0,-1 0-1,1 1 1,0-2 0,-1 1 0,1 0 0,3-3-1,21-10 157,201-123 418,-224 134-404,-3 3-89,0-1 1,0 1-1,0-1 1,0 0-1,0 1 1,0-1-1,0 0 1,0 0-1,-1 1 1,1-1-1,0 0 1,0 0-1,-1 0 1,1 0-1,-1 0 1,1 0-1,-1 0 1,1-2-1,-5 2-111,-92 0-28,94 1 25,1 0 0,-1 1-1,1-1 1,0 0 0,-1 0 0,1 1-1,0-1 1,-1 1 0,1-1 0,-2 2 0,2-1-1,0-1 1,0 1-1,0-1 1,0 0-1,0 1 1,0-1-1,0 0 0,0 0 1,0 1-1,-1-1 1,1 0 4,1 0 0,0 0 0,-1 0 0,1 0 0,0 0 0,-1 0 0,1 0 0,0 0 0,-1 0 0,1 1 0,0-1 0,-1 0 0,1 0 0,0 0 0,0 1 0,-1-1 0,1 0 0,0 0 0,-1 1 0,1-1 0,0 0 0,0 0 0,0 1-1,0-1 1,-1 0 0,1 1 0,0-1 0,0 1 0,-2 1-504,7-2 516,-3 1-15,0-1-1,0 0 1,0 0 0,0 0-1,0 0 1,0 0 0,0-1-1,0 1 1,0-1 0,0 1-1,4-2 1,107-64-2494,-9-2-2043,-97 63 4067,-3 2 87,21-18-2851,-15 9 1580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5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105 303 6005,'-9'5'524,"0"-1"1,-1 0 0,1-1 0,-1 0-1,0 0 1,0-1 0,0 0 0,-18 0 0,32-3-528,-1 0 0,1 0 1,-1 0-1,0 0 0,0-1 1,1 1-1,3-3 0,74-47-13,-80 50 16,184-115 42,-56 32-20,-18 17 323,-117 71-318,0 1 0,1-1-1,0 1 1,-9 9 0,-1 2-18,-34 31-7,-26 23 14,39-40-98,-55 38 0,106-69 144,-12 0-49,0 0 1,0-1 0,0 1-1,0-1 1,2-2-1,8-5 32,7-4-25,125-85-151,-61 30-3638,-70 53 1477,-5 1 32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5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19 10393,'-38'-16'2643,"44"14"-2614,11 2-13,19-1 54,72 3 80,-85 0-128,48 6 45,-56-4-52,0 0 0,20 9 0,-14-5 10,-14-5 3,1 0 1,-1 1-1,1 0 1,-1 0-1,13 11 1,-17-12-19,0 0 1,0 0 0,0 0-1,0 1 1,-1-1 0,1 1 0,-1 0-1,0-1 1,0 1 0,0 0 0,-1 0-1,1 1 1,1 7 0,-1 3-323,-1 0 1,0 28-1,-1-23-278,0-2-347,-1 0 0,0 0 0,-1 0 0,-1 0 0,-9 30 0,-7 7-1643,-3 2 378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7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8725,'6'0'-90,"-5"0"118,0 0 1,-1 0 0,1 0-1,0 0 1,-1 0-1,1 0 1,0 0 0,-1 0-1,1 0 1,0 0 0,-1 0-1,1 0 1,0 1 0,-1-1-1,1 0 1,-1 1-1,1-1 1,0 0 0,-1 1-1,1-1 1,-1 0 0,1 1-1,-1-1 1,1 1 0,-1-1-1,1 1 1,-1 0-1,0-1 1,1 1 0,-1-1-1,0 1 1,0 0 0,1-1-1,-1 2 1,58 93 1693,2-12-663,-38-55-726,242 290 1159,-249-301-1432,161 172 501,59 35-103,-218-209-427,168 143 287,84 40-93,-261-193-225,138 83-7,72 11 7,-196-90-28,114 40-292,-65-25-244,-55-19-293,21 5 0,-29-8-469,0-1-1,12 0 1,-20-10-3703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1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9457,'-5'0'24,"-1"1"1,1 0-1,-8 2 1,7-2 47,1 0 1,-1 0 0,-7 0 0,4-1 134,0 1 0,-9 2 1,4-1 55,-59 5 1144,29-1-687,24-2-525,-41 1 0,43-5-601,45 0-7184,-16 0 5618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49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37 279 2884,'0'0'198,"2"0"44,-2 0-191,0 0 0,1 0 1,-1 0-1,0 0 1,0 0-1,1 0 0,-1 0 1,0 0-1,0 0 1,1 0-1,-1 0 0,0 0 1,0 0-1,1 0 1,-1 0-1,0 0 0,0 0 1,0 0-1,1 0 1,-1 1-1,0-1 0,0 0 1,0 0-1,1 0 1,-1 0-1,0 0 0,0 1 1,0-1-1,0 0 1,1 0-1,-1 0 0,0 1 1,0 3 3917,0 3-102,0-12-3850,1-11 187,-1-2-178,-1 0-1,-4-33 1,2 27-5,0-46-1,3 14 47,-7 43 69,7 13-132,0 0-1,0 0 1,0 0-1,0-1 1,0 1 0,0 0-1,0 0 1,0 0-1,0 0 1,0 0 0,0-1-1,0 1 1,0 0 0,0 0-1,0 0 1,-1 0-1,1 0 1,0 0 0,0 0-1,0-1 1,0 1-1,0 0 1,0 0 0,-1 0-1,1 0 1,0 0 0,0 0-1,0 0 1,0 0-1,0 0 1,-1 0 0,1 0-1,0 0 1,0 0-1,0 0 1,0 0 0,-1 0-1,1 0 5,0 0-1,0 0 0,-1 0 0,1 0 0,0 0 1,0 0-1,0 0 0,-1 0 0,1 0 0,0 0 1,0 0-1,0 0 0,-1-1 0,1 1 1,0 0-1,0 0 0,0 0 0,-1 0 0,1 0 1,0 0-1,0-1 0,0 1 0,0 0 0,0 0 1,-1 0-1,1 0 0,0-1 0,0 1 1,0 0-1,0 0 0,0 0 0,0-1 0,0 1 1,0 0-1,0 0 0,0-1 0,0 1 0,0 0 1,0-1-1,-1 1 40,0 0-1,0-1 1,0 1 0,0 0-1,0-1 1,0 1 0,0 0 0,0 0-1,1 0 1,-1 0 0,0 0-1,0 0 1,0 0 0,-2 0 0,1 0 387,2 0-358,0-1-101,0 0 21,0 1 0,0 0 1,0-1-1,0 1 0,0 0 0,0-1 0,0 1 0,0 0 1,0-1-1,0 1 0,0 0 0,0 0 0,0-1 0,0 1 0,0 0 1,1-1-1,-1 1 0,0 0 0,0 0 0,0-1 0,1 1 1,-1 0-1,0 0 0,0 0 0,1-1 0,-1 1 0,0 0 1,0 0-1,1 0 0,-1 0 0,0-1 0,0 1 0,1 0 1,-1 0-1,0 0 0,1 0 0,-1 0 0,0 0 0,1 0 1,-1 0-1,0 0 0,1 0 0,-1 0 0,0 0 0,0 0 1,1 0-1,-1 0 0,0 0 0,1 1 0,19 8 43,-12-5-60,1 0 13,1-1 1,0 0-1,16 4 0,-1-2 13,214 61 297,-164-44-294,-27-7 14,74 12-1,-99-25-234,-8-2-4331,-15 0 4339,1 0 1,-1-1-1,1 1 1,-1 0-1,1-1 1,-1 1-1,1-1 1,-1 1 0,1-1-1,-1 1 1,0-1-1,1 1 1,-1-1-1,0 1 1,1-1-1,-1 1 1,0-1 0,0 0-1,1 0 1,0-1-437,3-10-1787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16:53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2472 358 4048,'0'-2'73,"0"1"0,0 0 0,-1 0 0,1-1 0,0 1 1,0 0-1,-1 0 0,1 0 0,-1 0 0,1 0 0,-1 0 0,0-1 0,1 1 0,-1 0 0,0 1 0,0-1 0,1 0 0,-3-2 0,2 2-23,0 0-1,0 0 1,0 0 0,0 0-1,0 0 1,0 0 0,0-1 0,1 1-1,-1 0 1,0-1 0,0-1 0,-2-6 163,0 1 1,-1-1-1,0 1 0,-5-9 1,1 4 37,2 3-92,0 0-1,-1 0 1,0 1 0,-1 0-1,0 1 1,0 0-1,-1 0 1,0 0-1,-15-8 1,2 3 9,-1 1 0,0 1 0,-35-12 1,10 6-53,-61-22-90,17 17-76,79 20 52,-43-7 8,0 3 0,-102 1 0,139 5-5,-100 0 2,106 1-14,1 0 0,-1 0-1,0 1 1,1 1 0,0 0 0,-16 7 0,14-6 3,-14 5 1,-177 68-85,191-71 85,-92 46-7,-46 36 37,123-70-16,-41 24 43,-24 15 3,19-14-44,47-26-25,1 2 0,1 0 0,-42 41 0,-69 76 93,95-95-61,-28 30 10,8-8-21,45-47-20,-2 3-17,-31 39 1,46-52 16,0 1 0,1 0 0,-1 0 0,2 0 0,-1 1 1,-1 9-1,-1 0 3,-29 109 12,29-106-7,-3 14-16,2-1-1,-4 59 1,8 7 13,2 8-12,0-96 20,0 1 0,1-1-1,1 1 1,0-1 0,0 0 0,5 14 0,8 29 6,18 102 49,-9-61-6,-13-56-24,3-1-1,29 62 1,23 8 14,-65-107-40,17 24 28,2 0 1,1-1-1,25 23 1,-42-42-30,71 68 38,-71-69-38,37 39 20,2-3 0,58 44 0,-46-47 411,74 37 0,-105-62-322,0-1 0,43 13 1,-55-20-62,65 16 204,-1-5-46,82 4-1,53-14 630,-192-6-820,0-1 1,-1-1 0,1 0-1,-1-1 1,0-1-1,20-8 1,1 0-22,170-57 150,93-57 226,-229 90-254,104-70 0,-167 101-113,126-86 85,49-35 436,-86 55-112,-73 52-143,0 0 0,30-33 1,-47 43-214,0-1 1,0 0 0,-1-1 0,-1 0 0,0 0-1,-1-1 1,0 0 0,6-19 0,-2-4 22,-2 0 1,5-46-1,-9-12-19,-4-52 131,0 118-139,-2-1 1,-8-39 0,-22-68 266,27 120-283,-44-149 201,27 111-258,-40-73 0,-29-14 62,79 124-38,-21-29-169,-2 1-1,-72-71 0,79 90-417,-1 1 1,-54-34-1,64 47 44,0 1 1,0 1 0,-1 0-1,-32-10 1,40 17 137,1 0 0,-1 0 0,0 1 1,0 0-1,-22 0 0,-144 10-4515,160-6 4258,-1 1 0,1 0 0,-34 13 0,-36 18-823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81 151 7689,'-5'-16'791,"-1"0"-1,0 0 1,-1 1 0,-17-28 0,19 35-364,-13-21 862,18 29-1277,0-1 0,0 1 0,0-1 0,0 1 0,-1 0 0,1-1-1,0 1 1,0 0 0,-1-1 0,1 1 0,0 0 0,0-1 0,-1 1 0,1 0 0,0-1-1,-1 1 1,1 0 0,0 0 0,-1 0 0,1-1 0,-1 1 0,1 0 0,-1 0 0,1 0-18,-1 0 1,1 1-1,0-1 1,0 0 0,-1 1-1,1-1 1,0 0-1,0 1 1,0-1 0,0 0-1,0 1 1,0-1-1,-1 1 1,1-1 0,0 0-1,0 1 1,0-1-1,0 1 1,2 21-133,8-10 131,9 14-13,22 39 0,-1-1 28,24 27-4,-42-62-12,1-2 1,1 0 0,2-2-1,0-1 1,40 28 0,-59-47 65,0-1 1,1 1 0,-1-1 0,1-1 0,0 1-1,0-2 1,0 1 0,1-1 0,-1 0 0,1 0 0,-1-1-1,1 0 1,12-1 0,-20 0-38,-1 0 1,1 0-1,0 0 0,0 0 1,-1 0-1,1-1 0,0 1 1,0 0-1,-1 0 0,1 0 1,0-1-1,-1 1 0,1-1 1,-1 1-1,1 0 0,0-1 1,0 0-1,8-13 197,-3 2-79,65-122 168,-49 91-275,21-39-12,-8 22-8,3-5-63,-37 63 46,0 1 1,0-1 0,1 1 0,-1-1-1,0 1 1,1 0 0,1-2-1,3-2 36,-5 4-30,-1 1-1,0-1 1,1 1-1,-1-1 1,1 1 0,-1-1-1,0 1 1,1-1-1,-1 1 1,0-1-1,0 1 1,1-1-1,-1-1 1,0 2 47,-23 18-13793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2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8109,'0'0'-68,"0"-12"-7141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2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1 205 10133,'13'12'-20,"-1"-1"0,-5-4-16,-7-4 4,0 6 20</inkml:trace>
  <inkml:trace contextRef="#ctx0" brushRef="#br0" timeOffset="1">1005 1 11549,'28'6'4,"5"3"1208,-33-9-1089,0 0 0,1 0 1,-1 0-1,0 1 0,0-1 0,0 0 0,1 0 0,-1 0 1,0 1-1,0-1 0,0 0 0,1 1 0,-1-1 0,0 0 1,0 0-1,0 1 0,0-1 0,0 0 0,0 1 0,0-1 1,0 0-1,0 0 0,0 1 0,0 2-523,0-16-10053,0 2 7765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5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129 933 7313,'-20'-27'636,"-2"1"0,-39-38 0,59 62-598,-1-1 1,1 1-1,0 0 0,0-1 1,0 0-1,0 1 1,1-1-1,-1 0 0,1 0 1,-1 0-1,1 0 1,0 0-1,0 0 0,0-4 1,1 6-98,1 1-10,0 0 65,1 0-1,-1 0 1,1 0 0,-1 0 0,1 1 0,-1-1 0,1 0 0,-1 1 0,0-1-1,1 1 1,-1-1 0,0 1 0,1-1 0,-1 1 0,0 0 0,0 0-1,0 0 1,1 0 0,-1 0 0,0 0 0,0 0 0,0 0 0,0 1 0,56 58-4,93 101-70,-138-148 112,1-1 1,1 0 0,19 13-1,-24-20 61,-6-2-22,0-1-1,0 0 1,1 0 0,-1 0 0,1 0-1,0-1 1,-1 1 0,1-1-1,0 0 1,0 0 0,0 0 0,-1-1-1,1 1 1,8-1 0,-9 0 26,0 0 1,0 0-1,0 0 1,0 0-1,0 0 1,0-1-1,0 0 0,0 1 1,0-1-1,0 0 1,0 0-1,0-1 1,-1 1-1,1-1 1,0 1-1,-1-1 1,1 0-1,-1 0 1,4-4-1,10-12 115,-1-2 0,-1 0 1,0-1-1,10-22 0,20-47-9,40-95 57,11-39-161,-80 186-88,8-18 3,28-77 38,-44 115-42,23-74 58,0-20-926,-29 132-7329,-1 1 6163,0 22-800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8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36 359 7841,'0'-1'24,"0"0"0,0 0 0,0 0 0,0 0 1,-1 0-1,1 1 0,0-1 0,0 0 0,-1 0 0,1 0 0,-1 1 1,1-1-1,-1 0 0,1 0 0,-1 1 0,1-1 0,-1 0 1,0 1-1,-1-2 0,-15-7 613,8 5-419,8 3-227,3 6-188,5 9 192,1 0 0,1-1-1,19 25 1,45 52 30,-56-69 11,7 9 214,2-1 1,31 27-1,-57-56-160,1 1 0,-1-1 0,1 1 0,-1-1 0,1 1 0,0-1 0,-1 0 0,1 1-1,0-1 1,-1 0 0,1 1 0,0-1 0,-1 0 0,1 0 0,0 0 0,0 0 0,-1 0 0,2 1 0,-2-2-33,1 1 0,-1 0 0,0 0 0,1 0 0,-1-1 0,1 1 1,-1 0-1,0-1 0,1 1 0,-1 0 0,0 0 0,0-1 1,1 1-1,-1-1 0,0 1 0,0 0 0,0-1 0,1 1 0,-1 0 1,0-1-1,0 1 0,0-1 0,1-4 183,0-1-1,-1 1 0,0 0 1,0-6-1,-1 2-334,1-122 1177,0 118-1047,-1 1 0,0 0 0,-5-17 0,1 4-2,-9-25-17,10 30-35,2 8-19,-5-18 0,6 16-227,1 10 50,0 3 11,2 1 196,-1 0-1,1 0 0,0 1 0,0-1 0,-1 1 0,1-1 1,0 1-1,-1-1 0,1 1 0,-1 0 0,1 0 1,1 1-1,18 17-4,-7-6-3,20 20 97,-1 1 0,33 44 0,-60-71 130,-6-7-188,0 0 0,0 0-1,0 0 1,0 0 0,0 0-1,0 1 1,0-1 0,0 0-1,1 0 1,-1 0 0,0 0 0,0 0-1,0 0 1,0 1 0,0-1-1,0 0 1,0 0 0,0 0-1,1 0 1,-1 0 0,0 0-1,0 0 1,0 0 0,0 0-1,0 0 1,1 0 0,-1 0 0,0 0-1,0 0 1,0 0 0,0 0-1,0 0 1,1 0 0,-1 0-1,0 0 1,0 0 0,0 0-1,0 0 1,0 0 0,1 0 0,-1 0-1,0 0 1,0 0 0,0 0-1,0 0 1,0 0 0,1 0-1,-1-1 1,0 1 0,0 0-1,0 0 1,0 0 0,2-21 116,0 1 0,-3-35 0,0 6-90,1-49-10,0-33-396,0 74-6057,0 57 6358,0 0 0,0 0 0,0-1 0,0 1 1,0 0-1,0 0 0,0 0 0,1 0 0,-1 0 0,0 0 0,0 0 0,0-1 1,0 1-1,0 0 0,0 0 0,0 0 0,0 0 0,0 0 0,0 0 1,0 0-1,0 0 0,0 0 0,1 0 0,-1 0 0,0-1 0,0 1 1,0 0-1,0 0 0,0 0 0,0 0 0,0 0 0,0 0 0,1 0 0,-1 0 1,0 0-1,0 0 0,0 0 0,0 0 0,0 0 0,0 0 0,0 0 1,1 0-1,14 0-3677,-4 0 1435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8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10153,'-12'0'552,"1"0"12,0 0 620,4 0-700,0 0-552,7 12-32,0 2 128,11 1 28,17 31-640,8 10-1204,-16-25 440,24 32-3437,-26-32 2593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9.1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1 258 6409,'0'2'-70,"0"26"-8,-1-2 323,4 32-1,-1-48-104,1 0 0,0 0-1,0 0 1,8 15 0,-1-2 109,-4-8-101,16 36 120,20 29-217,-12-34 39,-26-39 294,1-1-1,0 0 0,0 0 1,10 8-1,-6-10 1227,-5-6-411,-3-12-214,-1 11-1045,0-15 382,1 3-100,-1 0-1,-2-18 0,-1 17-116,-6-31 271,-19-34 169,13 15-505,13 57-162,1 1 0,0 0 0,0 0 1,0-15-1,6 23 24,0 1 87,0 0-1,0 0 1,-1 0 0,1 0 0,0 1 0,0 0 0,-1 0 0,1 0 0,7 5-1,86 62-79,-93-65 88,57 50-57,-8-7 156,-54-47-78,0 1-1,0-1 1,1 0-1,-1 1 1,0-1-1,1 0 0,-1 0 1,0 1-1,1-1 1,-1 0-1,1 0 1,-1 0-1,0 1 1,1-1-1,-1 0 0,1 0 1,-1 0-1,0 0 1,1 0-1,-1 0 1,1 0-1,-1 0 1,0 0-1,1 0 0,-1 0 1,1 0-1,-1 0 1,0 0-1,1 0 1,-1-1-1,1 1 1,-1 0-1,0 0 0,1 0 1,-1-1-1,0 1 1,1 0-1,-1 0 1,0-1-1,1 1 0,-1 0 1,0-1-1,0 1 1,1 0-1,-1-1 1,0 1-1,1-1 1,0-2 49,0-1 1,0 1 0,-1-1 0,2-6 0,-1 2-87,18-152 221,-17 133-184,9-123 98,-3 24-3280,-5 109 257,-2 17 2660,-1-1 0,0 1 0,0-1 0,0 1 0,0-1 0,1 1 0,-1 0 0,0-1 0,0 1 0,1-1 0,-1 1 0,0 0 0,1-1 0,-1 1 0,0 0 0,1-1 0,-1 1 0,1 0 0,-1 0 1,1-1-1,-1 1 0,0 0 0,1 0 0,-1 0 0,1 0 0,-1 0 0,1 0 0,0-1 0,4 1-1919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49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242 100 9577,'1'1'44,"-1"-1"1,1 0-1,0 0 1,-1 0-1,1 1 1,0-1 0,-1 0-1,1 1 1,0-1-1,-1 1 1,1-1-1,-1 0 1,1 1-1,-1-1 1,1 1-1,-1 0 1,1 0-1,-1-1 6,0 1 0,0-1 0,0 0-1,0 1 1,0-1 0,0 0 0,0 1-1,-1-1 1,1 0 0,0 0 0,0 1 0,0-1-1,0 0 1,-1 0 0,1 1 0,0-1-1,0 0 1,-1 0 0,1 0 0,0 1 0,0-1-1,-1 0 1,1 0 0,0 0 0,0 0-1,-1 1 1,-5 1 590,0 0 0,-12 2 0,12-2-784,-32 9 349,-35 16 1,-27 8-261,101-35 54,-1 0 0,0 0 0,0 0 0,0 0 0,0-1 0,0 1 0,0 0 0,0 0 0,0 0 0,0 0 0,0 0 0,0 0 0,0 0 0,0 0 0,0 0 0,0 0 1,0 0-1,0 0 0,0 0 0,0 0 0,0 0 0,0 0 0,0-1 0,0 1 0,0 0 0,0 0 0,0 0 0,0 0 0,0 0 0,0 0 0,0 0 0,0 0 0,0 0 0,0 0 0,0 0 0,0 0 0,0 0 0,0 0 0,0-1 0,0 1 0,0 0 0,0 0 0,0 0 0,0 0 0,0 0 0,0 0 0,0 0 1,-1 0-1,1 0 0,0 0 0,0 0 0,0 0 0,0 0 0,0 0 0,0 0 0,9-9-10,14-12 16,86-65-53,-94 75 18,-3 2-2,1 0-1,-1 1 1,2 0-1,-1 1 1,28-11-1,-33 16 39,-1 0 0,1 0 0,0 1 0,0 0 0,9 1 0,-15 0 3,0 0-1,0 0 1,0 1-1,-1-1 1,1 1-1,0-1 1,0 1-1,-1 0 1,1 0-1,-1 0 1,1-1 0,-1 2-1,1-1 1,-1 0-1,1 0 1,-1 0-1,0 1 1,0-1-1,0 1 1,2 2-1,1 2 26,0 1 1,-1 0-1,0-1 0,4 14 0,-1 3 82,0 1 0,-1 1 0,2 36 0,-7 104-81,0-110-28,0-16-17,-8 57 0,6-80-78,1 1-1,1 0 1,0 0 0,3 19 0,-3-35 67,1 0 1,-1 1-1,1-1 1,-1 0-1,1 1 1,0-1-1,-1 0 1,1 0-1,0 0 1,0 0-1,-1 0 1,1 0-1,0 0 1,0 0-1,0 0 1,1 0-1,-1 0 1,0-1-1,0 1 1,0 0-1,0-1 1,1 1-1,-1-1 1,0 1-1,1-1 1,1 1-1,0-1-59,0 1 0,1-1 0,-1 0 0,1 0 0,-1 0 0,0-1-1,1 1 1,5-2 0,-4-1-76,1 1 0,-1-1-1,0 1 1,6-6 0,146-111-3615,-39 23-118,-49 43 1881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7789,'5'0'1308,"-17"0"-788,1 0-520,2 0-112,2 0-2024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0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55 549 7901,'-5'-5'189,"0"-1"0,-9-6 0,12 10-93,1 1 0,-1 0 1,0 0-1,0 0 0,0 0 0,0 0 1,0 0-1,0 1 0,0-1 0,0 0 1,-1 1-1,1 0 0,-2-1 1,3 1-145,1 3 7,1-1 46,-1 1 0,1 0 0,-1-1 0,1 1 0,0-1 0,0 0 0,0 1 1,0-1-1,0 0 0,0 1 0,1-1 0,-1 0 0,4 3 0,8 15 59,43 69 35,-38-60-90,6 7 75,2 0 0,0-2 0,51 50 0,-70-77 729,0-1-1,1 0 1,15 9-1,-23-14-770,0-1 0,0 0 1,0 0-1,1 0 0,-1 0 0,0 0 0,0 0 1,0 0-1,0 0 0,1 0 0,-1 0 1,0 0-1,0 0 0,0 0 0,0 0 0,1 0 1,-1 0-1,0 0 0,0 0 0,0 0 1,0 0-1,1 0 0,-1 0 0,0 0 1,0 0-1,0 0 0,0 0 0,1 0 0,-1 0 1,0 0-1,0 0 0,0-1 0,0 1 1,0 0-1,1 0 0,-1 0 0,0 0 0,0 0 1,0-1-1,0 1 0,0 0 0,0 0 1,0 0-1,0-1 0,1-7-83,-1 6 213,1-77 409,-1 34-408,-1 34-152,0 0-1,0 0 1,-1 0 0,-4-13-1,-6-26 17,9 31-14,0-5 21,-9-27 1,9 37-86,1-1 0,1 1 0,0 0 0,1-20 0,0 15-88,0 18 126,0 1 0,1 0 0,-1 0-1,0-1 1,0 1 0,0 0 0,1 0-1,-1-1 1,0 1 0,0 0 0,1 0-1,-1 0 1,0-1 0,0 1 0,1 0-1,-1 0 1,0 0 0,1 0 0,-1 0-1,0 0 1,1 0 0,-1-1 0,0 1-1,1 0 1,-1 0 0,0 0 0,0 0-1,1 1 1,14-1-38,-10 0 11,0 0 18,0 1 0,0-1 0,0 1 0,0 1-1,0-1 1,-1 1 0,1 0 0,0 0 0,6 4 0,6 4-5,17 15 1,-24-18 3,36 30-23,47 43 114,-91-78 27,-1-1-38,-1-1 0,1 1 1,0-1-1,0 1 0,-1 0 0,1-1 1,0 1-1,0-1 0,0 0 1,0 1-1,-1-1 0,1 0 0,0 1 1,0-1-1,0 0 0,1 0 1,-1-5 372,-1-155 954,0-127-3874,0 185-2631,0 95 4166,0 0 0,1 0 0,0 0 0,0 1 0,1-1 0,0 0-1,4-10 1,-5 14 428,1 0 0,0 0 0,-1 0 0,5-4 0,-6 7 514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0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22 145 10197,'0'51'1943,"-1"-49"-1808,1-1 1,0 0-1,-1 0 0,1 0 0,0 1 0,-1-1 0,0 0 0,1 0 0,-1 0 0,0 0 0,1 0 0,-1 0 0,0 0 0,0 0 0,0 0 0,0-1 0,0 1 0,0 0 0,0 0 0,0-1 0,0 1 0,-2 0 0,3-1-120,0 0-13,0 0-1,0 0 0,0 0 1,-1 0-1,1 0 0,0 0 1,0 0-1,0 0 0,0 0 1,0 0-1,0 0 0,0 0 1,0 0-1,0 0 0,0 0 1,-1 0-1,1 0 1,0 0-1,0 0 0,0-1 1,0 1-1,0 0 0,0 0 1,0 0-1,0 0 0,0 0 1,0 0-1,0 0 0,0 0 1,0 0-1,0 0 0,0 0 1,0-1-1,0 1 0,0 0 1,0 0-1,0 0 0,0 0 1,0 0-1,0 0 0,0 0 1,0 0-1,0 0 0,0-1 1,0 1-1,0 0 0,0 0 1,0 0-1,0 0 0,0 0 1,0 0-1,0 0 0,0 0 1,0-1-1,3-6 2,-1 3 0,1 1-1,-1 0 0,1 1 1,0-1-1,0 0 1,6-3-1,2-3 4,133-97-98,-141 104 90,18-13-24,32-16 0,-47 27 24,1 1 0,0 1 0,0-1 0,0 1 0,1 0 0,-1 1 0,1 0 0,12-1 0,-18 2 12,1 0-1,-1 0 0,0 0 1,0 0-1,1 1 0,-1-1 1,0 1-1,0-1 0,0 1 1,0 0-1,0 0 0,3 1 1,-4 0 1,1-1 0,-1 0 0,0 1 0,0-1 0,0 0 0,0 1 0,0 0 0,0-1 1,0 1-1,-1-1 0,1 1 0,0 0 0,-1 0 0,0-1 0,1 1 0,-1 0 0,0 0 0,0 1 0,1 8 30,0-1-1,-1 0 1,-1 1-1,-2 19 0,-4-2 25,-18 52 0,-22 36 31,-2 0-50,-7 24-60,50-123-68,-8 16-1119,2 0 0,-14 60-1,26-92 1002,0 0-1,0 0 0,-1 0 1,1 1-1,0-1 0,0 0 1,0 0-1,0 0 1,1 0-1,-1 1 0,0-1 1,1 1-1,-1-1 119,0-1 1,0 0-1,0 0 0,0 0 0,1 0 1,-1 0-1,0 0 0,0 1 0,0-1 1,0 0-1,0 0 0,1 0 0,-1 0 1,0 0-1,0 0 0,0 0 0,1 0 1,-1 0-1,0 0 0,0 0 0,0 0 1,0 0-1,1 0 0,-1 0 0,0 0 1,0 0-1,0 0 0,1 0 0,8-6-1612,14-20-2108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1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431 1 7465,'-14'5'99,"-7"0"287,0-1-77,20-4-319,-3 0-230,0 0 1,0 0 0,0 1 0,0-1-1,0 1 1,0 0 0,0 0-1,0 1 1,0-1 0,0 1-1,1 0 1,-1 0 0,1 0-1,-6 5 1,-3-1-97,1 0 1,-1-1-1,0-1 0,-23 7 0,27-10 259,0 0 0,0 0 0,0-1 0,0 0-1,-9-1 1,-4 0-140,-57 1 3351,76 0-2942,-1 1 0,1-1 0,-1 1 0,0 0 1,1-1-1,-1 1 0,1 0 0,-1 1 0,-3 1 0,-6 3 616,10-6-573,0 1-1,-1 0 0,1 0 1,0 0-1,0 0 0,0 0 1,0 0-1,0 0 0,0 1 0,0-1 1,0 1-1,0-1 0,-2 4 1,4-4 195,6 0-134,1-1 0,0-1-1,0 1 1,-1-1-1,1 0 1,-1 0 0,1-1-1,11-5 1,5-2-114,0 1 0,0 1 1,1 1-1,33-4 0,-20 6-75,42 0 0,-62 4-92,-8 0 10,-1 0 0,17 2 0,-22-2-14,1 1 0,0 0 0,-1 1 0,1-1 0,-1 0 0,1 1 1,-1 0-1,0 0 0,1 0 0,2 3 0,-2-2 0,1 1 0,-1 0-1,1 0 1,-1 0 0,-1 0-1,1 1 1,-1 0 0,1 0 0,-1 0-1,-1 0 1,1 0 0,2 8-1,-2-4-3,-1 0-1,0 0 0,-1 0 0,0 0 0,0 0 0,-2 17 0,0-13-84,-1-1 0,-1 1 0,0-1 1,-1 0-1,-7 16 0,7-17-64,-14 30-1083,-31 55 0,32-67-549,-1-1 0,-1-1 0,-32 35 0,-12 1-2701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1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1 12697,'0'11'12,"0"0"24,0-2 4,-14-2 12,1 0-64,-11 1-760,15-4-144,0-2-536,0 0-1008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2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11809,'35'17'-32,"-8"0"-4,-11-5 4,5 7 172,-21-14 44,0 1 12,0-2-48,0 0-140,0 1-932</inkml:trace>
  <inkml:trace contextRef="#ctx0" brushRef="#br0" timeOffset="1">472 31 7853,'38'0'208,"20"0"856,-38 0-152,-6 0 112,-7 0 56,-1 0 2408,-26 0-15013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2:05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10370 214 8389,'-1'1'7,"0"0"0,0 0 0,0 0 0,0 0 0,-1 0 0,1-1 0,0 1 0,-1 0 0,1-1 0,0 1 0,-1-1 0,1 0 0,-1 1 0,1-1 0,-1 0 0,-2 0 0,-5 1 40,-15 5 79,18-3-114,-1-2 0,0 1 1,1-1-1,-1 0 0,-10 0 1,-2-1-17,-41 1 9,50-1-3,0 1 0,0 1-1,0 0 1,-10 3 0,-78 26 84,53-18-15,-183 51 307,-96 17-94,134-36 332,-133 31 343,270-65-806,-172 30 196,38-18-333,-111-2-84,86-13-72,-101 0 139,252-7 2,-92 3 6,-132 1 15,40-5-51,170 1 7,-128-4-110,-53-9-44,65-1 55,173 12 111,-182-10-69,-94-13 69,-200-25 71,-40-21-22,504 65-40,-218-38-21,-187-72-58,272 64 93,-141-38-6,281 83-8,-204-49 8,-187-11 139,142 36-181,178 21 45,53 5-5,-159-14 65,-142 9 140,134 9-182,195 0-29,-39 0-3,-92 11 1,-26 14-4,111-16 8,-104 20-5,149-26 0,-99 27-38,92-24 36,-7 3-30,-36 17 0,51-21 25,-59 32-18,37-16 22,1 3-1,1 0 1,-33 34-1,-31 37 8,-2 28-67,55-64 18,22-31 43,1 2 1,1 1 0,-28 60-1,40-73-11,-43 106-58,41-97 49,-33 103-95,20-45 115,13-51-18,2 2-1,1-1 1,2 1-1,-1 38 1,6 22 49,0-87-27,1-1 1,0 1-1,1-1 1,-1 0-1,2 1 1,-1-1-1,1 0 1,4 9 0,-2-7-1,10 27 3,0 0-9,23 41 0,101 150-69,-123-205 70,15 21-8,45 51 0,-52-68 13,1 0-1,1-2 1,55 42-1,53 21 54,-79-57-36,0-3 0,73 26 0,-115-49-11,154 53 33,-80-33-23,102 16 1,-180-40-16,168 25-2,119-12 75,-81-14-120,116 0 37,-103 0 18,-218 0-12,66 0-11,86 11 0,129 36 21,-224-34-13,314 66 26,-356-73-16,242 52-37,-189-40 29,184 35-6,-246-50 10,166 21-32,148-13 99,-90-11-74,-197 0 12,-2-1 8,-1 2 0,77 12 0,132 33-18,-230-42 10,239 41 27,-196-38-12,70 0-1,-78-6-13,-18 0-4,-1-1 1,0-2 0,0-1 0,56-13 0,97-32-20,-150 38 11,187-42-31,-46 17 39,96-17 6,-83 18-24,-166 30 19,230-32 19,-69 21-23,86 3 45,-260 11-35,157-11 34,142-35-69,-104 1 93,-50 10 21,-58 17-56,-74 14-29,79-11 1,22 2 64,74-10 52,140-37-87,-149 15 2,-65 14-33,56-7 20,-171 37-19,101-12 5,1 6 4,50-6 22,-133 9-5,-1 0 1,53-18-1,-70 19-25,13-4 3,27-14 0,-28 11 27,-1-2 0,42-28 0,-48 28 0,-1 0 0,0-2 0,-1 0 0,-1 0 0,25-33-1,25-64 89,-33 48-119,9-24-17,21-55 63,-48 107-16,14-40 105,-24 63-113,-1 0 0,-1-1 0,0 1-1,0-22 1,-2-200 359,-5 116-246,2 78-82,-14-108 282,12 119-266,-28-137 126,29 155-222,0 0 0,-1 0 0,0 1 0,-1-1 0,-1 2 0,1-1 0,-2 1 0,0 0 0,-14-15 0,10 13-38,-1 0 0,0 1 0,-25-16 0,24 18 27,-14-9 13,-1 0-1,-1 3 1,-1 0-1,-37-12 1,-82-17-255,142 42 260,-42-10-466,-95-9 0,3 15-1265,124 6 1468,-8 0-334,0 0 0,0 2 0,0 1 0,-39 9 1,-67 29-2922,66-16 1989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2:10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9113,'3'5'-12,"1"0"0,1 0 0,-1-1 0,1 1 0,-1-1 0,11 7 0,-14-10 16,1 0 1,-1 0-1,0 0 1,0 1-1,0-1 1,0 0-1,0 1 1,0-1-1,0 1 1,-1-1-1,2 4 0,-1-4 16,-1 1-1,1-1 1,-1 0-1,1 1 1,0-1-1,-1 0 1,1 0-1,0 0 1,0 0-1,2 2 1,11 10 717,-9-7 4397,-5-6-5138,-1 0 0,0 0 0,1 0 1,-1 0-1,0 0 0,1 0 0,-1 0 0,1 0 0,-1 0 0,0 0 0,1 0 0,-1 0 1,1 0-1,-1 1 0,0-1 0,1 0 0,-1 0 0,0 1 0,-6 1 1102,-1-2-870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2:10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2768,'0'0'1175,"0"1"-1178,0 4 46,0-1-3107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30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1205 7561,'0'-56'1568,"0"55"-1461,0-1 0,0 1-1,0-1 1,-1 1 0,1 0 0,-1-1 0,1 1 0,-1 0 0,1-1 0,-1 1 0,0 0-1,0-1 1,1 1 0,-2-1 0,-15-13 1855,17 15-1958,-3-2 180,0 1 0,1 0 0,-1 0-1,0 0 1,0 0 0,0 0 0,0 0-1,0 1 1,0 0 0,0 0-1,0 0 1,-4 0 0,7 0-189,-1 0-39,1 2-11,1 1 43,-1-1 0,1 1-1,-1-1 1,1 1 0,0-1 0,0 0 0,0 1 0,0-1 0,0 0 0,0 0 0,2 3 0,4 3 0,12 12 0,-3-3 14,56 60 20,-65-70-23,4 5-4,0-1 3,16 13 0,-22-21 33,0 1 0,0-1 0,0 0 0,1 0 0,-1-1 0,1 1 0,6 1 0,-4-2 34,-1-1-1,1 1 1,-1-1 0,1 0 0,0-1-1,0 0 1,-1 0 0,1-1 0,0 0-1,-1 0 1,1-1 0,-1 0-1,1 0 1,6-4 0,9-6 0,-1-1 0,-1-1 1,29-24-1,256-222 98,-77 52-117,74-72 9,-295 273-54,246-243 74,-168 154-18,-74 82-36,-1 1 0,0-1-1,16-30 1,-25 39-24,1 1 1,-1-1-1,-1 0 0,1 0 0,1-6 1,-3 10-7,0 0 0,1 0 0,-1 0 0,0 0 0,0 0-1,0 0 1,0 0 0,0 0 0,0 0 0,0 0 0,0 0 0,-1 0 0,1 0 0,0 0 0,-1 0 0,1 0 0,0 0 0,-1 1 0,1-1 0,-1 0 0,1 0 0,-1 0 0,0 0 0,1 1 0,-1-1 0,0 0 0,0 1 0,1-1 0,-1 0 0,0 1 0,0-1 0,-1 1 0,-2-1-79,0 0 0,0 0-1,0 1 1,0 0 0,0-1 0,0 2-1,0-1 1,0 0 0,0 1 0,-6 1-1,3 1-239,1 1 0,-1 0 0,1 0 0,0 0 0,0 1-1,-8 7 1,2-2-347,3-3-163,0 1 0,0 1 0,1-1-1,-1 2 1,2-1 0,-8 13 0,0 5-1670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4.8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2089 570 6189,'-13'-13'172,"-1"0"1,0 1-1,-29-18 1,-48-22 675,76 43-767,-85-41 570,-82-25 113,156 65-682,-1 2 0,1 0 0,-2 2 0,-36-4 0,-43 6 251,86 4-271,0 0 0,0 2-1,-34 6 1,10 4-77,-61 23-1,89-28 24,2-2 7,-34 13 62,-68 36 0,-48 35 66,6 10 65,150-93-193,-30 20 42,-54 48-1,23-12-28,-25 34-6,66-64-11,-44 49-11,57-62-14,0 0 0,1 1 0,2 0 0,0 1 1,-19 42-1,25-44 39,1 0 1,1 1-1,-3 24 1,0 61 329,8 43-299,-1-132-40,2 1 0,0-1 0,1 0 1,7 26-1,28 124 178,-5-52-22,39 84 975,-58-169-956,16 27 0,-10-21-184,26 41-17,18 13 28,-27-45 9,2-1 1,2-2-1,48 37 0,-41-40 126,76 44 0,-89-61 22,1-1 1,1-2-1,63 22 0,-91-37-159,105 32 273,-82-28-237,0-1 0,1-2 1,0-1-1,40-2 0,77-1-17,-111-2-21,0-1 0,1-2 1,42-12-1,-38 7 5,116-22-1,91-26 144,-210 48-75,-1-1 0,0-3 0,-1-1 1,44-25-1,-80 39-85,34-18 110,38-29-1,-40 24 1,-1-1 0,53-55-1,-72 66-96,90-103 49,-16 9-12,-20 18-30,-53 68-22,57-85 74,-65 96-64,70-120 118,-50 82-47,-3-1-1,23-66 1,-42 102-54,33-116 260,-30 92-215,-1-1 1,-2 0-1,0-66 1,-5-60-27,-2 133 17,0 0 1,-12-52-1,-21-51 426,31 119-421,-9-31 155,-3 0 0,-2 1 1,-34-63-1,32 73-130,-1 1 0,-36-44 0,50 70-86,-17-21-26,-2 1-1,-1 1 0,-1 1 1,-1 1-1,-2 2 0,-41-26 0,39 29-18,-2 1-1,0 2 0,-63-22 0,81 34 26,-20-7-76,0 1 0,-1 2 0,-51-7 0,28 11-341,-68 2 1,62 6-224,1 2 0,-100 20 0,105-11-449,-104 36-1,115-33-445,2 3 0,-63 34-1,-48 37-4077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56 4312,'0'-4'21,"0"1"275,0 1-1,-1-1 0,2 1 1,-1-1-1,0 0 1,0 1-1,1-1 0,0 1 1,-1-1-1,1 1 1,2-4-1,-2-12 7099,-1 27-7092,0-5-302,-1 0-1,0 0 1,0 0-1,-1 0 1,1 0 0,-1 0-1,0 0 1,-3 5-1,-7 16 1,-2 10-2,7-20-15,1 1 0,0 0 0,1 0 0,-4 28 0,8-3-11,1-40 21,0 0 0,1 1 0,-1-1 0,1 0 0,-1 0 0,1 0 0,-1 1 0,1-1 0,0 0 0,0 0 0,-1 0 0,1 0 0,0 0 0,0 0 0,0-1 0,0 1 0,0 0 0,2 1 0,24 13-212,-20-12 142,-2 0 41,0 0-1,1-1 1,-1 0 0,1 0-1,0-1 1,-1 0 0,7 1-1,5-1 18,18-1 0,-17 0 39,-14 0-13,-1 1 4,-1-1-1,1 0 1,-1 0-1,1 0 1,-1-1-1,1 1 1,-1-1-1,0 1 1,1-1-1,-1 0 0,0 0 1,1 0-1,-1 0 1,0 0-1,0 0 1,0-1-1,3-2 1,-4 4-8,7-7 157,1-1-1,9-12 1,-15 17-121,0-1 1,0 0-1,-1 1 1,0-1-1,0 0 0,0-1 1,0 1-1,-1 0 0,0 0 1,2-7-1,0-66 422,-4 73-447,1 1 0,0 0 0,-1 0 0,0-1 0,1 1 0,-1 0 0,-3-5 0,2 2-9,1 3-133,0 1 1,0 0 0,0 0 0,-1 0-1,1 0 1,0 0 0,-1 1 0,0-1-1,1 0 1,-1 1 0,0-1 0,0 1 0,0-1-1,0 1 1,0 0 0,0 0 0,0 0-1,0 0 1,-4-1 0,-1 0-1212,0 1 0,1-1-1,-1 1 1,0 1 0,-8-1 0,-2 1-1199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6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 5 4548,'-6'-1'35,"0"0"1,0 0-1,-1 0 0,1 1 0,0 0 0,-8 0 0,1 1 119,10-1-132,0 1 0,0 0 0,0 0 0,0 0 1,0 0-1,0 0 0,0 0 0,0 1 0,0 0 0,1-1 1,-1 1-1,1 0 0,-1 0 0,-3 5 0,-4 4 71,-14 19 1,21-25-69,-7 8 34,2 0 1,0 1-1,1 0 1,0 0-1,-7 24 0,7-13-21,1 1-1,-5 36 0,8-32-18,1 0 0,4 55 0,-1-78 17,1 0 0,0 0 0,5 13 0,-4-13 34,-1-2 25,-2-5-86,0 0 1,0 1-1,0-1 1,0 0 0,0 0-1,0 0 1,0 1-1,0-1 1,0 0-1,1 0 1,-1 0 0,0 1-1,0-1 1,0 0-1,0 0 1,0 0 0,0 1-1,1-1 1,-1 0-1,0 0 1,0 0 0,0 0-1,1 0 1,-1 1-1,4 0 3338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8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115 625 5328,'7'0'-12,"-6"0"50,0 0 0,1 0-1,-1-1 1,0 1 0,0 0 0,1 0 0,-1 1-1,0-1 1,0 0 0,0 0 0,1 1 0,-1-1-1,0 0 1,0 1 0,0-1 0,0 1-1,0 0 1,1-1 0,-1 1 0,0 0 0,-1-1-1,1 1 1,0 0 0,0 0 0,1 2 0,66 100 1442,29 77-706,-79-143-204,16 49-1,-23-57 541,-11-29-1057,0 0 0,0 0 0,0 0 1,0 0-1,0 1 0,0-1 0,0 0 1,0 0-1,0 0 0,0 1 0,1-1 0,-1 0 1,0 0-1,0 0 0,0 1 0,0-1 1,0 0-1,0 0 0,0 0 0,-1 1 1,1-1-1,0 0 0,0 0 0,0 0 0,0 0 1,0 1-1,0-1 0,0 0 0,0 0 1,0 0-1,0 0 0,-1 1 0,1-1 1,0 0-1,0 0 0,0 0 0,0 0 0,0 0 1,-1 0-1,1 1 0,0-1 0,0 0 1,-1 0-15,0 0 1,1 0 0,-1 0 0,1 0-1,-1 0 1,1 0 0,-1-1 0,1 1-1,-1 0 1,0 0 0,1 0 0,-1-1-1,1 1 1,-1 0 0,0-1 0,-3-3-4,0 1 1,0-1-1,1-1 1,-1 1-1,-3-7 1,-6-7 38,-29-33 53,9 5-111,-42-81 0,32 27-53,-9-41-9,-6-64-117,56 197 151,-5-22-87,-6-49 0,12 65 62,-1 3 6,1 0 1,1-19-1,0 26 23,1 0 0,0 0 0,0 0-1,0 0 1,0 1 0,0-1 0,1 0 0,0 1-1,-1-1 1,1 1 0,5-6 0,2-2-17,0 0 1,1 1-1,0 0 1,1 1-1,0 0 1,16-9-1,-16 11 7,1 1-1,0 0 0,0 1 1,1 1-1,-1 0 1,21-4-1,-9 5-27,44 0 1,-62 3 51,-1 1 0,1-1 1,-1 1-1,1 1 1,-1-1-1,1 1 0,-1 0 1,0 0-1,1 0 1,-1 1-1,-1-1 1,1 1-1,0 1 0,-1-1 1,1 1-1,-1-1 1,0 1-1,0 0 0,-1 1 1,1-1-1,-1 1 1,4 7-1,-2-3 27,0 1 1,-1-1-1,0 1 0,0 1 1,-1-1-1,-1 0 0,0 1 1,0-1-1,-1 1 0,0 21 1,-3-14-12,-1 0 0,0-1 0,-1 1 0,-1-1 0,-1 0 0,0 0 0,-2-1 0,-11 20 0,-2 0 19,-1-2 0,-35 40-1,36-48-422,-1-2 0,-1-1 1,-1-1-1,-1 0 0,-51 32 0,73-52 2,0 0 0,0 0 0,-1-1 1,1 1-1,0-1 0,-1 0 0,1 0 0,-1 0 1,1 0-1,-1-1 0,0 1 0,1-1 0,-6 0 1,6 0-299,-2 0-1527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8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92 8193,'2'-13'441,"-1"0"0,0-24 1,-1 34-269,0 2-93,0 0 0,-1 0 0,1 0 0,0-1 0,-1 1 0,1 0 0,-1 0 0,1 0 0,-1 0 0,0 0 0,1 0 0,-1 0 0,0 0 0,0 0 0,0 0 0,1 0 0,-1 1 0,0-1 0,0 0 1,0 1-1,0-1 0,0 0 0,-1 1 0,1 0 0,-1-1 0,1 0-53,1 1-23,-1 0-1,1 0 1,-1-1-1,1 1 0,-1 0 1,1 0-1,-1 0 1,1 0-1,-1 0 0,1 0 1,-1 0-1,1 0 1,-1 0-1,1 0 0,-1 0 1,0 0-1,0 0 1,0 1-12,1-1 7,0 0-1,-1 0 0,1 0 1,0 0-1,0 0 0,0 0 1,0 0-1,0 0 0,0 0 1,-1 0-1,1 0 0,0 0 1,0 0-1,0 0 0,0 0 1,0 0-1,0 0 0,0 0 1,-1 0-1,1 0 0,0 1 1,0-1-1,0 0 0,0 0 1,0 0-1,0 0 0,0 0 1,0 0-1,0 0 0,0 1 1,0-1-1,0 0 0,0 0 1,-1 0-1,1 0 0,-4 9 32,0 1 0,0-1 0,-4 19 0,-5 36 215,9-43-177,-15 109 602,-20 323 520,11-7-1059,26-403-117,-5 123 50,6 1-76,2-140-360,6 33 1,-5-46 127,0 2-148,3 16-1025,-4-29 1190,0-1 1,-1 1 0,1-1 0,0 0 0,0 1-1,1-1 1,-1 0 0,0 0 0,3 2 0,-3-3-83,0 0 1,-1 0-1,2 0 1,-1 0-1,0 0 1,0 0 0,0 0-1,0-1 1,0 1-1,1 0 1,-1-1 0,0 1-1,1-1 1,-1 0-1,0 1 1,1-1 0,-1 0-1,0 0 1,1 0-1,2 0 1,2 0-1299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9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108 608 7289,'-91'-91'3643,"91"91"-3621,-14-11 172,14 11-198,0-1 0,0 1-1,0 0 1,0 0 0,0 0-1,0 0 1,0 0 0,0 0-1,0 0 1,0 0 0,0 0-1,0 0 1,0 0 0,0 0-1,-1 0 1,1 0 0,0 0 0,0 0-1,0 0 1,0 0 0,0 0-1,0 0 1,0 0 0,0 0-1,0 0 1,0 0 0,0 0-1,-1 0 1,1 0 0,0 0-1,0 0 1,0 0 0,0 0 0,0 0-1,0 0 1,0 0 0,0 0-1,0 0 1,0 0 0,0 0-1,0 1 1,0-1 0,0 0-1,-1 0 1,1 0 0,0 0-1,0 0 1,0 0 0,0 0 0,3 10-25,0-5 37,0 1 0,0-1-1,5 7 1,12 19-6,76 159 223,-91-179-193,46 124 478,-31-65 2061,-20-73-2321,-1 0 1,0 1 0,0-1 0,0 1-1,-1 0 1,1-1 0,-2-2 0,-7-8-254,0-2 0,1 1 1,-7-17-1,-16-43 19,29 65-11,-13-29-28,2-1-1,-11-48 0,20 59-4,1-1 0,0-53-1,4 82 26,0-1 0,0 0-1,0 0 1,0 0 0,0 1-1,0-1 1,1 0-1,-1 0 1,0 0 0,0 1-1,1-1 1,-1 0-1,0 0 1,1 1 0,-1-1-1,1 0 1,-1 1-1,1-1 1,0 0 0,-1 1-1,1-1 1,-1 1-1,1-1 1,0 1 0,-1-1-1,2 1 1,2-2-2,-1 2 0,0-1 0,0 0 1,0 1-1,0-1 0,5 1 0,-3 0 1,7-1 0,1 1 0,0 0 0,-1 1 0,17 3 0,-9 1 2,-1 2 0,24 11-1,36 22 35,-62-31-19,126 76-55,-122-72 49,47 32 17,-37-25-89,-29-19 650,1 1 1,0-1-1,0 0 1,0 0-1,0 0 1,0 0-1,0 0 1,7 0 1993,-10-4-1442,0-3-1080,0-1 0,-1 0 0,1 0 0,-2 1-1,1-1 1,-1 1 0,0-1 0,-4-8 0,-50-155-94,-43-98-225,39 132-1292,19 55-6296,37 76 6238,1 4-335,2 7-1972,1 23 382,0-2 1191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1:59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268 1483 9565,'-14'7'51,"-76"34"507,-13-5 2414,66-24-1941,29-9-875,-4 1-148,8-3-50,5-3 20,132-96 60,14 4 2,-136 87-40,358-218-57,-11 23 10,2 6-3,-154 87 50,250-136 32,18-13-54,-359 197 6,-75 39-5,65-36-168,-102 56-50,-3 2 117,0 0 0,1 0 0,-1 0 0,1-1 0,-1 1 0,1 0 0,-1 0 0,0-1 1,1 1-1,-1 0 0,0-1 0,1 1 0,-1 0 0,0-1 0,1 1 0,-1 0 0,0-1 0,0 1 0,0-1 0,1 1 1,-1-1-1,0 0 0,-5 1-2565,2 1 2199,0-1 1,1 1-1,-1 0 0,0 0 1,1 0-1,-1 0 0,0 0 0,-3 3 1,-16 9-1635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2:01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1 370 5961,'0'-80'730,"2"83"-717,18 27 87,0-1 79,22 44-1,-13-14-30,53 104 139,-76-153-237,2 6 102,1-1-1,0-1 1,1 1 0,18 20 0,-25-33-9,0 1 0,-1 0-1,1-1 1,0 1 0,0-1 0,1 0-1,-1 0 1,0 0 0,1 0-1,-1-1 1,1 1 0,-1-1-1,1 0 1,0 0 0,0 0-1,-1-1 1,1 1 0,0-1-1,4 0 1,-6 0-72,1 0 1,-1 0-1,1-1 0,-1 1 0,1-1 1,-1 1-1,0-1 0,1 0 1,-1 0-1,0 0 0,4-3 1,-1 0-22,0 0 1,0 0 0,5-6-1,-1 0 32,-8 9-78,22-22 73,24-31 0,114-163-82,-31 18-731,-105 160 259,41-63-1316,-53 83 135,1 0 0,29-31 0,-22 32-374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2:01.5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68 795 8109,'-18'-37'200,"-14"-24"1807,28 54-1585,4 6-370,-1 1-1,1-1 0,0 0 1,0 1-1,-1-1 1,1 1-1,0-1 1,-1 1-1,1-1 1,-1 0-1,1 1 0,-1 0 1,1-1-1,-1 1 1,1-1-1,-1 1 1,1-1-1,-1 1 1,0 0-1,1 0 0,-1-1 1,0 1-1,1 0 1,-1 0-1,0 0 1,0-1-1,1 4-96,0 2 40,1 0 0,0 0-1,0-1 1,0 1-1,1 0 1,2 7-1,18 32 19,-11-21 22,-5-11-19,6 12 11,1 0-1,15 23 0,-16-30 135,22 28-1,-31-43-17,0 1-1,-1-1 0,1 0 0,0 1 1,1-1-1,-1-1 0,0 1 0,1 0 1,-1-1-1,1 0 0,4 2 0,-5-2-46,0-1 0,1 1-1,-1-1 1,0 0 0,0 1 0,0-1-1,0-1 1,0 1 0,0 0-1,0-1 1,0 0 0,0 1-1,0-1 1,5-3 0,0 0-46,0 0 0,-1-1 0,12-10 1,-8 6 9,97-85-16,-81 70-46,140-146-25,-11-18-171,-129 155 81,96-125-800,-7-3-2510,-56 76-1008,-56 80 3945,-3 2 117,1 1 0,0 0 1,-1 0-1,1 0 0,0 0 0,0 0 0,0 0 0,3-2 1,3 3-1308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32.3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135 446 2028,'-2'-2'55,"0"0"0,0 0 0,0 0 0,0-1 0,0 1 0,0 0 0,-1-4 0,1 3 21,1 1 0,-1 0 0,0-1 0,1 1 0,-1 0 0,0 0-1,0 0 1,0 0 0,-5-2 0,-3-3 212,-16-13-1,17 13 73,1 0 0,-1 1 0,-16-9 0,18 12-156,6 3-232,1 11 45,0-5-2,0 186 114,1-190-120,-1-1 1,0 1-1,1 0 1,-1 0-1,1-1 1,-1 1-1,1 0 1,0-1 0,0 1-1,0 0 1,0-1-1,0 1 1,0-1-1,0 0 1,0 1 0,0-1-1,1 0 1,-1 0-1,1 0 1,1 1-1,10 11 313,-12-13-251,0 1 0,0 0-1,1-1 1,-1 1 0,0-1 0,1 1-1,-1-1 1,1 0 0,-1 1-1,1-1 1,-1 0 0,1 0 0,-1 0-1,0 0 1,1 0 0,-1-1 0,1 1-1,-1 0 1,1-1 0,-1 1-1,0-1 1,1 1 0,-1-1 0,0 0-1,2 0 1,32-25 249,36-34-1,-51 43-306,84-77-3,-28 24-33,113-101-8,-88 88-156,-82 67-46,-7 6-329,17-11 0,-24 18 179,0 0 0,0 1 0,0 0 0,0 0 0,0 0 0,0 0 0,9-1 0,28 2-2569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42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6585,'-4'2'329,"-1"0"0,1-1 1,0 1-1,0-1 1,-1 0-1,1 0 1,-1-1-1,1 1 0,-1-1 1,1 0-1,-5-1 1,2 1 2500,-9 0-406,-12 0-2163,24 13-18,-10 5 83,8-10-114,6-8-212,0 0 1,0 0-1,0 1 1,0-1 0,0 0-1,0 0 1,0 0 0,0 0-1,0 0 1,0 1 0,0-1-1,0 0 1,0 0 0,0 0-1,1 0 1,-1 0 0,0 0-1,0 1 1,0-1 0,0 0-1,0 0 1,0 0 0,0 0-1,1 0 1,-1 0-1,0 0 1,0 0 0,0 0-1,0 0 1,0 0 0,1 0-1,-1 0 1,0 0 0,0 0-1,0 0 1,0 0 0,1 0-1,-1 0 1,0 0 0,0 0-1,0 0 1,0 0 0,1 0-1,0 0 60,-1 6 71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49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128 373 5853,'0'0'1106,"-2"0"-545,-117 0 3118,119 0-3690,0 23 2426,-2-22-2261,2-1-153,0 0 0,-1 0 0,1 1 0,0-1 0,0 0 0,-1 0 0,1 0 0,0 0 0,0 0 0,0 1 0,-1-1 0,1 0 0,0 0 0,0 0 0,0 1 0,0-1 0,-1 0-1,1 0 1,0 1 0,0-1 0,0 0 0,0 0 0,0 1 0,0-1 0,0 0 0,0 1 0,0 0 19,0 0-1,1-1 1,-1 1-1,0 0 0,1 0 1,-1-1-1,1 1 1,-1 0-1,1-1 0,0 1 1,-1-1-1,1 1 1,-1-1-1,1 1 1,0-1-1,0 1 0,-1-1 1,1 1-1,0-1 1,0 0-1,-1 0 0,1 1 1,0-1-1,0 0 1,0 0-1,0 0 0,1 0 1,28 4 160,-29-4-155,86 2 228,-41-2-206,88-2 103,-62-9-142,-32 3-15,280-33 7,-20 10 45,-129 14-10,88-14-8,-253 31-6,-2-1 16,-1 1 1,1-1 0,-1 1-1,1-1 1,-1 0-1,5-2 1,-8 2-4,0 0-1,1 0 1,-1-1-1,0 1 1,0 0-1,0 0 1,0 0-1,0 0 1,0 0-1,0 0 1,0 0-1,-1-1 1,1 1-1,0 0 1,-1-2-1,-2 2-85,0-1-1,1 0 0,-1 1 1,0-1-1,0 1 0,0 0 1,-5-2-1,-13-4-444,-3-3-990,-41-11 0,31 12 873,4 0 289,14 5 219,0-1 1,-25-11-1,18 4 299,-41-31-1,47 30 143,-11-8 624,15 10-212,-2 1 0,-18-10-1,25 15-645,0 1-1,0 0 0,-1 1 0,1 0 0,-1 0 1,0 1-1,1 0 0,-1 1 0,-10-1 0,18 2-135,1 3-88,0-1 121,0-1-1,0 1 0,0 0 1,0 0-1,0-1 0,0 1 1,1 0-1,-1 0 0,1-1 1,-1 1-1,1 0 0,-1-1 1,1 1-1,0-1 0,0 1 1,0-1-1,1 3 0,12 10 23,0 0 0,1 0 0,0-1 0,1-1 0,0-1 0,25 13 0,108 46 23,-117-58-50,-18-8 18,-1 2 1,0 0-1,22 13 1,-35-19-21,1 1 0,0-1 0,0 1 0,-1-1-1,1 1 1,0-1 0,-1 1 0,1 0 0,-1-1 0,1 1 0,-1 0 0,1 0 0,-1-1 0,1 1 0,-1 0 0,0 0 0,1 0 0,-1 0 0,0-1 0,0 1 0,0 0-1,0 0 1,0 0 0,0 0 0,0 0 0,0 0 0,0 0 0,0-1 0,0 1 0,0 0 0,-1 0 0,1 0 0,0 0 0,-1 0 0,1-1 0,0 1 0,-1 0 0,1 0-1,-1-1 1,0 1 0,1 0 0,-1-1 0,0 2 0,-4 3-222,0-1-1,-1 1 1,1-1 0,-9 5-1,10-6 65,-68 41-4938,-107 49 0,122-70 2715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62 7609,'-7'-2'247,"1"0"1,-1 0 0,0 1 0,0 0-1,0 1 1,-9-1 0,16 2-247,-1-1 1,0 0-1,0 0 1,1 0-1,-1 1 1,0-1-1,0 0 1,1 1-1,-1-1 1,0 1-1,1-1 1,-1 1-1,1-1 1,-1 1-1,1-1 1,-2 2-1,-9 13-22,5-7 10,0 0 3,1 0 1,0 1 0,0-1 0,1 1 0,0 1 0,0-1 0,1 0-1,0 1 1,1-1 0,0 1 0,1 0 0,-1 11 0,2-21 25,0 1 1,1-1-1,-1 1 1,0 0-1,0-1 0,0 1 1,1 0-1,-1-1 1,0 1-1,0-1 1,1 1-1,-1-1 1,1 1-1,-1-1 0,0 1 1,1-1-1,-1 1 1,1-1-1,-1 0 1,1 1-1,-1-1 0,1 0 1,0 1-1,-1-1 1,1 0-1,-1 0 1,1 1-1,0-1 1,-1 0-1,1 0 0,0 0 1,0 0-1,27 1 744,-19-1-409,-8 0-324,0 0 0,0 0 0,0 0-1,0-1 1,0 1 0,0 0 0,0 0-1,-1 0 1,1-1 0,0 1 0,0-1-1,0 1 1,-1 0 0,2-2 0,15-13 392,-1 0 0,0-1 0,14-20 1,-25 30-318,-1 1 1,0-1 0,0 0 0,-1 0 0,0 0 0,0-1 0,0 1 0,2-11 0,-4 13-20,0-1 1,0 1 0,0-1 0,-1 1 0,1-1 0,-1-6 0,0 10-73,-1-1-1,1 1 1,0-1 0,0 1 0,0-1 0,-1 1-1,1-1 1,-1 1 0,1 0 0,-1-1 0,0 1-1,0 0 1,1-1 0,-1 1 0,0 0 0,0 0-1,0-1 1,0 1 0,0 0 0,-1 0 0,0-1-1,-1 1-23,0 0 0,0 0-1,0 0 1,0 0 0,0 0 0,0 1-1,0-1 1,0 1 0,0 0-1,0 0 1,0 0 0,0 0 0,0 1-1,0-1 1,0 1 0,0 0-1,0-1 1,0 1 0,1 1 0,-1-1-1,0 0 1,-3 3 0,-4 2-60,1 1 1,0 0 0,1 1 0,-10 10 0,17-17 56,-9 10-294,1-1 1,0 1 0,1 0-1,0 1 1,0 0-1,2 1 1,-1-1 0,-4 16-1,10-24 44,0-1 0,0 1-1,1 0 1,0 0-1,0 0 1,0 6 0,0 0-1287,0-10 1504,0 0 0,0 0 0,0 0 0,0 1 0,0-1 0,1 0 0,-1 0 0,0 0 0,0 0 0,0 0 0,0 0 0,0 1 0,0-1 0,0 0 0,0 0 0,0 0 0,0 0 0,0 0 0,0 0 0,0 0-1,1 1 1,-1-1 0,0 0 0,0 0 0,0 0 0,0 0 0,0 0 0,0 0 0,0 0 0,1 0 0,-1 0 0,0 0 0,0 0 0,0 0 0,0 0 0,0 0 0,0 0 0,1 0 0,-1 0 0,0 0 0,0 0 0,0 0 0,20 1-3760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51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38 1368,'-14'-6'-8,"-1"1"0,-1-1 8,2 3-24,-15-6-272,13 5-48,4-1 24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52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175 79 4552,'-2'-2'196,"-2"0"138,0-1 0,0 1 0,-1 0 0,1 0-1,-8-3 1,6 2 155,-1 0 1,1-1-1,-11-8 0,0 0 478,11 8-560,1 1 1,-1 0-1,0 0 1,0 0-1,-1 1 0,1 0 1,-1 0-1,1 1 1,-1-1-1,1 1 1,-11 0-1,16 1-499,1 1-10,0 0 92,0 0-1,0 0 1,0 0 0,0 0-1,0 0 1,0-1-1,0 1 1,0 0 0,1 0-1,-1 0 1,0 0-1,1 0 1,0 1 0,3 1 5,0 0 0,0 0 0,8 4 0,-1-2 1,151 88 38,-121-70-51,-13-7 39,0 0 1,46 37-1,-63-44 16,-6-5-13,0 0 0,0 0 0,-1 0 1,1 1-1,-1 0 0,5 7 0,-8-10-21,0 0 0,0-1-1,0 1 1,0 0 0,0 0-1,0 0 1,0 0 0,-1 0 0,1 0-1,-1 0 1,1 0 0,-1 0-1,0 0 1,0 1 0,0-1-1,0 0 1,0 0 0,0 0-1,-1 0 1,1 0 0,-1 0 0,1 0-1,-1 0 1,0 0 0,-2 3-1,-7 11-421,-1 0-1,0-1 0,-1 0 0,-26 23 0,-68 53-3629,43-43 1135,-35 23-1231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37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116 125 4424,'-68'0'3771,"66"0"-3727,1 0 0,0 1 0,-1-1 1,1 1-1,0-1 0,-1 1 0,1 0 0,0-1 1,0 1-1,0 0 0,0 0 0,-1 0 0,0 1 1,1-1-32,0 0 1,-1 0-1,1 0 0,0 0 1,-1 0-1,1 0 1,-1 0-1,1 0 1,-1-1-1,0 1 1,1 0-1,-1-1 1,1 0-1,-3 1 0,4-1-8,-1 0-1,1 1 0,0-1 0,-1 0 0,1 1 0,0-1 1,0 0-1,-1 0 0,1 1 0,0-1 0,0 0 0,0 1 0,-1-1 1,1 0-1,0 1 0,0-1 0,0 1 0,0-1 0,0 0 0,0 1 1,0-1-1,0 1 0,0-1 0,0 0 0,0 1 0,-1 15 157,2-13-167,-1-3 8,0 1 0,0 0 0,0 0 0,0-1 0,0 1 1,0 0-1,0 0 0,1-1 0,-1 1 0,0 0 1,1-1-1,-1 1 0,1 1 0,46 64 133,-39-55-130,0-1 0,0 0 0,14 13 0,-7-9-8,1 2-2,2 0 1,0-2 0,1 0-1,37 21 1,-46-30 7,1-1 0,-1 0-1,1-1 1,0 0 0,0-1 0,0 0-1,12 0 1,-12-1 6,1 0 1,16-3-1,-24 2-4,0-1 1,0 0-1,-1 0 1,1 0-1,-1 0 0,1-1 1,-1 1-1,1-1 1,-1 0-1,4-3 1,7-5 21,5-4 97,-2-1 1,30-29-1,-14 7 551,52-78-1,-71 95-529,-5 5-89,22-24-1,-9 15-704,-7 9-382,18-24 1,-32 38 810,0-1 0,0 1-1,0-1 1,-1 1 0,1-1-1,-1 0 1,1 1 0,-1-1-1,1 0 1,-1 1 0,0-1 0,0 0-1,0 0 1,0-2 0,0 4 100,0-1 1,-1 1-1,1-1 1,0 1-1,-1 0 1,1-1 0,0 1-1,-1 0 1,1-1-1,0 1 1,-1 0 0,1 0-1,-1-1 1,1 1-1,-1 0 1,1 0-1,-1 0 1,1 0 0,0-1-1,-1 1 1,1 0-1,-2 0 1,1 0-123,-17-3-1844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38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5709,'-48'0'8384,"48"10"-8166,0 68-20,0-73-193,1 1 0,0-1 0,-1 0 0,2 1 0,-1-1 0,1 0 0,0 0 0,0 1 0,3 5 0,0-1 4,12 32 29,-12-29-21,0-1 0,0 0 0,1 0 0,1-1-1,14 21 1,-14-24-13,0-1-1,0 1 1,14 10-1,-17-15 12,0 0 0,1 0 0,-1-1 0,0 0 0,1 1 0,0-2 0,0 1 0,-1 0 0,1-1-1,9 1 1,29-1 106,-29-1-87,-8-1-19,0 1 1,0-1-1,-1 0 0,1-1 1,-1 1-1,1-1 0,-1 0 0,9-5 1,3-3 43,16-11-1,-16 10-28,62-42 278,-71 44-314,-8 9-9,1-2 477,-10 12-8354,6-7 7007,-1 0 0,1 0 0,0-1-1,-8 5 1,-7 2-1123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53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53 722 4648,'-19'-37'956,"14"25"45,0 0 0,-14-19 0,19 31-1000,0 0-1,0-1 0,0 1 0,0 0 0,0 0 1,0 0-1,0 0 0,-1 0 0,1 0 0,0 0 0,0 0 1,0-1-1,0 1 0,0 0 0,0 0 0,0 0 1,0 0-1,0 0 0,-1 0 0,1 0 0,0 0 1,0 0-1,0 0 0,0 0 0,0 0 0,0 0 0,0 0 1,-1 0-1,1 0 0,0 0 0,0 0 0,0 0 1,0 0-1,0 0 0,0 0 0,-1 0 0,1 0 1,-1 5 18,3 9 59,0-10-43,0 0 0,0 0 0,1 0 0,4 6 0,8 11 85,42 62 36,-45-68-124,0-1-1,1 0 1,19 16 0,-29-28 46,-1 0-1,1 0 0,0 0 1,0 0-1,0-1 0,0 1 1,0-1-1,0 0 1,0 0-1,0 0 0,0 0 1,6 0-1,-6-1-3,-1 0 0,1-1 0,0 1 0,0 0 0,-1-1 1,1 0-1,-1 0 0,1 1 0,0-2 0,-1 1 0,0 0 0,4-2 0,1-3 81,0 0 1,0-1-1,0 0 1,-1 0-1,0 0 0,8-12 1,-6 7-173,110-167 672,-86 128-546,96-161 161,-93 152-201,1 0-18,-8 16 115,40-88 0,-66 128-314,-1-1-1,1 0 1,-1 1 0,0-1-1,0 0 1,0 0 0,0-7-1,-1 12 149,0 0-22,0 0 1,0 0-1,0 0 0,0-1 1,0 1-1,0 0 0,0 0 1,0 0-1,0 0 0,0 0 1,0 0-1,0 0 0,-1 0 0,1 0 1,0 0-1,0-1 0,0 1 1,0 0-1,0 0 0,0 0 1,0 0-1,0 0 0,0 0 1,0 0-1,0 0 0,0 0 1,0 0-1,0 0 0,0 0 0,-1 0 1,1 0-1,0 0 0,0 0 1,0 0-1,0 0 0,0 0 1,0-1-1,0 1 0,0 0 1,0 0-1,0 0 0,-1 0 0,1 1 1,0-1-1,0 0 0,0 0 1,-3-1-237,0 1 1,0 0-1,0-1 1,0 1 0,0 1-1,-1-1 1,1 0-1,0 1 1,0 0-1,0-1 1,1 1 0,-1 0-1,0 1 1,0-1-1,0 0 1,1 1-1,-1 0 1,-3 2 0,-76 67-5006,57-47 4479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6:53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47 7601,'-47'0'1806,"46"0"-1657,-1 0 1,0 0-1,0 0 1,1 0-1,-1 0 1,0 0-1,0-1 1,1 1-1,-1 0 1,0-1-1,1 0 1,-1 1-1,1-1 1,-1 0-1,0 0 1,1 0-1,0 0 1,-1 0-1,1 0 1,-1 0-1,0-2 1,-13-7 1175,14 10-1293,0-1-1,0 1 1,0-1 0,0 1 0,1-1 0,-1 1 0,0-1 0,0 0 0,0 1 0,1-1 0,-1 0 0,0 0 0,1 0-1,-1 1 1,0-1 0,1 0 0,-1 0 0,1 0 0,0 0 0,-1 0 0,1 0 0,-1-1 0,13 1-261,4-1 255,0 1 0,21 1 1,-11 0 15,157 0 90,-162 0-125,-1 1-1,1 1 1,-1 0-1,0 2 1,0 0-1,28 11 1,24 13-40,-66-25-18,-1-1 0,1 1-1,0 0 1,-1 0 0,0 1 0,1-1-1,-1 1 1,-1 0 0,1 1 0,-1-1 0,1 1-1,5 8 1,-9-9-66,1-1 0,-1 0-1,1 1 1,-1 0 0,0-1 0,0 1 0,-1-1-1,1 1 1,-1 4 0,0-1-204,0-1 1,-1 1-1,0 0 1,0-1-1,-4 12 0,-5 9-883,-2-1 0,-1 0 0,-1-1 0,-2-1 0,-20 27 0,-9 1-662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11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74 1812,'-2'0'0,"1"0"-1,0-1 1,-1 1 0,1-1-1,0 1 1,0 0 0,0-1-1,0 0 1,-1 1 0,1-1-1,0 0 1,0 0-1,0 1 1,-1-3 0,-15-17-10,7 9-5,6 7 0,3 4 15,1-1 0,0 1-1,-1 0 1,1 0-1,-1-1 1,1 1 0,0-1-1,-1 1 1,1 0 0,0-1-1,0 1 1,-1-1-1,1 1 1,0 0 0,0-1-1,-1 1 1,1-1-1,0 0 1,0 0-1,0 0-2,-1 1 0,1-1 0,0 0 0,-1 1 0,1-1 0,-1 0 0,1 1-1,-1-1 1,1 1 0,-1-1 0,1 1 0,-1-1 0,0 1 0,0-1 0,0 0 1,1 1 0,0 0 0,-1 0 1,1-1-1,-1 1 0,1 0 0,0 0 0,-1-1 1,1 1-1,0-1 0,0 1 0,-1 0 1,1-1-1,0 1 0,0-1 0,-1-3 3406,0 4-3321,1 0-1,0 0 0,-1 0 1,1 0-1,-1 0 0,1 0 0,0 0 1,-1 0-1,1 0 0,0 0 1,-1 0-1,1 0 0,-1 0 0,1 0 1,0 0-1,-1 0 0,1 0 1,0 1-1,-1-1 0,1 0 0,0 0 1,-1 0-1,1 1 0,0-1 1,0 0-1,-1 0 0,1 1 0,0-1 1,0 0-1,-1 1 0,1-1 0,0 0 1,0 0-1,0 1 0,-1-1 1,1 1-1,-2 5 661,1-6-163,0 0-425,-9 1 1960,9 0-2091,1-1 0,0 0 0,-1 0 0,1 1 1,0-1-1,-1 0 0,1 1 0,0-1 0,0 0 0,0 1 0,-1-1 1,1 1-1,0-1 0,0 0 0,0 1 0,0-1 0,0 1 0,-1 0 62,0-1 0,0 0-1,0 1 1,0-1 0,0 0-1,1 0 1,-1 0 0,0 1-1,0-1 1,0 0 0,0 0-1,0 0 1,0-1 0,-1 1-1,-3 0-218,4 0 285,0 0 110,1 0-221,0 0 0,0 0 0,0 0 0,0 0-1,0 0 1,0 0 0,0 0 0,-1 0 0,1 0-1,0 0 1,0-1 0,0 2 0,0-1 0,0 0-1,0 0 1,0 0 0,0 0 0,-1 0 0,1 0-1,0 0 1,0 0 0,0 0 0,0 0 0,0 0-1,0 0 1,0 0 0,0 0 0,0 0-1,-1 0 1,1 0 0,0 0 0,0 0 0,0 0-1,0 1 1,0-1 0,0 0 0,0 0 0,0 0-1,0 3 1094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8:36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0 187 2532,'0'0'2215,"0"-2"-2252,1-15-237,4-27 0,-2 14-172,2 14-435,0-1 0,3-24 0,-7 22 212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03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1624,'0'-27'1537,"1"26"-1499,-1 1 1,0-1-1,1 1 0,-1-1 1,0 1-1,1 0 1,-1-1-1,1 1 0,-1-1 1,0 1-1,1 0 1,-1-1-1,1 1 0,-1 0 1,1-1-1,0 1 0,-1 0 1,1 0-1,-1 0 1,1 0-1,-1-1 0,1 1 1,0 0-1,20-3 169,-15 2-68,0 0-66,8-2 38,-1 1 0,1 1-1,0 0 1,0 0 0,0 2-1,16 2 1,-22-2-71,0 0 15,-1 0 1,0 1-1,1 0 1,-1 0-1,14 7 1,20 15 70,45 30 100,-72-43-172,-1 1-1,15 17 1,-24-24-35,3 4 11,0 1 1,0-1-1,-1 1 1,0 1-1,-1-1 1,0 1 0,-1 0-1,0 0 1,0 0-1,-1 1 1,-1-1-1,2 15 1,1 29 137,-3 70 0,-2-88-128,1-11-34,-1-10 5,0 0 1,-3 21 0,0-17 10,1-9 6,0 1 1,0 20-1,-6 38 34,4 11 41,-3-7 175,3-50-194,-12 96 110,-14 82 2,7-48-84,16-71-97,6-61 2,-2 22 9,-8 131 303,10-136-305,-1 12-6,0 77 4,2-93-11,0 181 30,0-40 17,0-156-57,-1-6 4,4 28 0,5 22 21,-1-26-36,-1-4 27,3 64 0,-4-12 13,-1-43-27,2 97 21,11 97-39,-10-112-3,-6-107 28,13 142 27,-9-126-32,15 94 46,-2-15-34,4 40 77,11-11-38,18 23 19,-29-88-53,-7-23 3,-2-6-9,43 125 61,-22-65 9,-2 2 217,-17-60-251,32 71-1,-43-112-35,-2-6 1,0 1 0,-1 0 0,1-1 0,1 1 0,4 5 0,-19-8-5863,-6-1 3944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05.7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44 2668,'-2'0'66,"1"-1"0,-1 1 0,0-1 1,0 0-1,0 0 0,1 0 0,-1 0 0,1 0 0,-4-2 0,-7-5 688,11 7-648,0 1 0,0-1 0,-1 0 0,1 0 0,0 0 0,0 0 0,0 0 1,-2-1-1,-7-7 673,-2 2-877,12 8 110,0 1 0,1 0 1,-1 0-1,1 0 1,0 0-1,-1 0 0,1 0 1,0 0-1,0-1 1,0 1-1,0 0 0,0-1 1,2 3-1,11 16 188,52 126 839,-14 2-711,-32-88-242,55 225 380,-33-70-165,-4 98 280,-31-118-112,-7-64-232,0-108-191,0 0 0,-2 0 0,-1-1 0,-12 44 0,-5 26 91,8-21-83,-3 105 0,13-136-48,-2 71-1,4 199 44,0-294-32,1 38 166,14 40 668,-5-12-594,-3-19-287,6 27 15,0-14 41,5 48-13,0 34 124,-10 24 582,-8-79-559,0 153-106,0-105-40,0 4-33,0-146 21,0 5 1,0-1 1,1 0-1,4 22 0,31 181 46,-35-209-49,2 13-2,21 142 2,-8-33 7,-13-97 9,12 121-24,1 27 66,-9-82-74,2 55 11,1 1 49,2 22-43,-7-130-30,-1-12 37,36 282-3,-25-250 21,-1-5-24,-11-44 0,3 17 8,13 49 0,-4-34-20,8 25-23,15 31 84,-25-66-75,3 6 10,2 3 19,-14-33-14,1-1 1,1 0-1,0 0 1,12 18-1,-12-24 11,0 0 0,1-1 0,0 1-1,0-1 1,1-1 0,9 7-1,2-1 29,0-1 0,1 0 0,0-2-1,40 13 1,11-4-55,-50-14 35,0 1 0,22 9 0,-40-13-2,0 0 0,0 0-1,0 0 1,-1 0 0,1 0 0,0-1 0,0 1 0,0-1 0,1 0-1,-1 0 1,0 0 0,0 0 0,0-1 0,0 1 0,0-1-1,0 0 1,0 0 0,-1 0 0,1 0 0,0 0 0,0 0 0,-1-1-1,1 0 1,-1 1 0,1-1 0,2-3 0,90-72 98,25-8-99,-106 75-4,5-2 14,0-1 0,-1 0 1,20-22-1,-9 6 3,9-11 30,39-52 0,-60 65-50,-1-1-1,-1 0 1,13-39 0,-24 58 13,15-34 27,17-54 14,-27 69-57,21-78 79,-21 70 94,-3 0 1,4-64-1,-10-59 1108,-1 157-1253,1 0-1,-1 0 0,1 1 0,-1-1 0,0 0 0,0 1 1,0-1-1,0 0 0,0 1 0,0-1 0,-2 0 0,2 0 20,-3-1-564,-12 10-12932,14-5 14863,-12 10-3061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59 5072,'-6'0'301,"0"-1"-1,0 0 0,0 1 1,-8 1-1,-3-1-39,17 1-264,-1-1 1,1 0-1,-1 0 1,0 1 0,1-1-1,-1 0 1,1 1 0,-1-1-1,1 0 1,-1 1-1,1-1 1,-1 1 0,1-1-1,-1 1 1,1-1-1,0 1 1,-1-1 0,1 1-1,0-1 1,-1 1 0,1-1-1,0 1 1,0 0-1,0-1 1,-1 1 0,1 1-1,-3 18-24,3-15 33,0-3 18,0 0 0,0 0 0,0 0 1,0 0-1,0 1 0,1-1 0,-1 0 1,1 0-1,-1 0 0,1 0 0,0-1 0,-1 1 1,1 0-1,0 0 0,0 0 0,3 2 1,-1 1 51,1-1 0,0 0 0,0 0 0,0-1 0,0 1 0,0-1 0,1 0 0,0 0 0,9 4 0,-7-5 45,0 0 1,0 0-1,0 0 1,0-1-1,1 0 1,-1 0-1,9-1 1,-14 0-103,-1 0 0,1-1-1,0 1 1,-1 0 0,1-1 0,-1 0 0,1 1 0,0-1 0,-1 0-1,1 0 1,-1 0 0,0 0 0,3-2 0,17-20 117,-14 15-51,-5 6-51,0 0 1,0 0-1,-1 0 1,1-1-1,-1 1 1,0-1-1,1 1 1,-1-1-1,0 0 1,0-4-1,1 0 51,-2-1 0,1-13 0,-1 17-44,0 3-37,0-1 1,0 1-1,0 0 0,-1 0 1,1 0-1,0-1 0,0 1 1,-1 0-1,1 0 0,-1 0 1,1 0-1,-1-1 0,1 1 1,-1 0-1,0 0 0,1 0 1,-1 0-1,0 0 0,0 1 1,0-1-1,0 0 0,0 0 1,0 0-1,0 1 0,0-1 1,0 1-1,0-1 0,0 1 1,0-1-1,-2 0 0,-3 0-17,-1 0 1,1 0-1,-1 0 0,-11 1 0,15 0 15,1 0-5,0 1 0,0-1 0,0 1 1,0-1-1,0 1 0,0-1 0,1 1 0,-1 0 1,0 0-1,0 0 0,0 0 0,-2 3 0,-22 20-42,25-23 44,-10 11-18,0 0 1,2 1-1,-1 0 1,2 0-1,0 1 1,-11 24-1,15-26-1,-1 0-1,2 0 1,0 1-1,0-1 0,1 1 1,0 13-1,2-25 28,0 1-1,0-1 0,0 0 0,0 1 1,0-1-1,0 0 0,1 1 1,-1-1-1,0 0 0,1 0 1,-1 1-1,1-1 0,1 2 0,-2-2 5,1 0-1,0-1 1,0 1-1,1 0 1,-1-1-1,0 1 1,0-1-1,0 0 1,0 1-1,0-1 1,0 0-1,1 0 1,-1 0-1,0 1 1,2-2-1,3 1 46,-1 0 0,1 0 0,0-1 0,-1 0 0,1-1 0,-1 1 0,0-1 0,1 0 0,-1 0 0,0 0 0,0-1 0,8-6 0,1 0 65,-1-2 0,-1 1 0,13-15 0,22-29 511,-43 49-582,3-3-54,-1-1-1,0 1 0,0-1 0,-1 0 0,0-1 0,-1 1 1,0-1-1,-1 0 0,1 0 0,-2 0 0,0 0 0,0-1 1,-1 1-1,0-1 0,-1-10 0,0 21-72,0-1-1,0 1 1,0-1 0,0 1 0,0-1-1,0 1 1,0 0 0,-1-1-1,1 1 1,0-1 0,0 1 0,-1 0-1,1-1 1,0 1 0,0 0-1,-1-1 1,1 1 0,0 0-1,-1-1 1,1 1 0,-1 0 0,1 0-1,0-1 1,-1 1 0,1 0-1,-1 0 1,1 0 0,0 0-1,-1-1 1,1 1 0,-1 0 0,-18-1-3331,15 1 2220,4 0 1077,-1 0-1,1 0 1,-1 0 0,1 0 0,-1 0 0,1 0-1,-1 1 1,1-1 0,-1 0 0,1 0 0,-1 0-1,1 0 1,-1 1 0,1-1 0,0 0 0,-1 0-1,0 1 1,-8 13-1623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06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92 144 6981,'0'0'72,"0"1"1,1 0 0,-1-1 0,0 1 0,0 0-1,0 0 1,-1-1 0,1 1 0,0 0 0,0-1-1,0 1 1,0 0 0,-1-1 0,1 1 0,0 0-1,-1-1 1,1 1 0,0-1 0,-1 1 0,0 0 0,0 0 114,-1-1 0,1 1 1,-1-1-1,1 0 1,-1 0-1,1 1 0,-1-1 1,1 0-1,-3-1 1,3 1-130,-4 1 431,4-1-332,-1 0-1,1 1 0,0-1 0,-1 0 0,1 0 1,-1 0-1,1 0 0,0 0 0,-1-1 0,1 1 0,0 0 1,-1-1-1,1 1 0,0 0 0,0-1 0,-2-1 1,-2-2 16,1-1 0,0 0 0,0-1 1,0 1-1,1-1 0,0 0 1,0 1-1,0-1 0,1 0 0,-2-9 1,3-43-140,1 57-39,0 0 0,0 0-1,1-1 1,-1 1-1,0 0 1,1 0-1,-1 0 1,1 0 0,-1 0-1,1 0 1,-1 0-1,1 0 1,0 0-1,0 0 1,-1 0 0,1 0-1,0 1 1,0-1-1,0 0 1,0 0-1,0 1 1,0-1-1,0 1 1,0-1 0,0 1-1,0-1 1,0 1-1,0 0 1,2-1-1,3 0-12,0 0 0,0 0-1,0 0 1,9 1 0,-12 0 22,-1 0 0,1 0 0,0 1 0,0-1 0,-1 1 0,1-1 0,0 1 0,-1 0 0,1 0 0,3 2 0,2 3 18,16 12 1,-18-12-16,15 12 42,0 1-1,-2 2 0,23 29 1,-27-26-42,-1 0 0,-1 1 0,-1 1 0,-1 0 0,-1 0-1,6 31 1,-13-44-157,-1 1-1,0 0 0,-1 0 1,-1 18-1,0-20-56,0-4-7,0 0 0,-1 0 0,0 0 0,0 0 0,-1 0 0,-4 13 1,1-10-189,0-1 1,-1 1 0,0-1-1,-12 15 1,12-18 125,-3 6-376,-1-1 0,0 0 0,-1 0 0,0-1 0,-20 15 0,24-21 130,-1-1 0,1 1 1,-1-1-1,0-1 0,0 1 1,0-1-1,-11 2 1,-12-3-979,26-2 1274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08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3628,'0'-37'1537,"1"37"-1530,-1-1-1,1 0 1,-1 1 0,1-1-1,0 1 1,-1-1-1,1 1 1,0-1 0,-1 1-1,1-1 1,0 1 0,0 0-1,0-1 1,-1 1-1,1 0 1,0 0 0,0 0-1,1-1 1,23-3 163,58 1 215,-79 3-377,-1 0 0,1 1 0,-1-1 0,0 1 1,1 0-1,-1 0 0,0 0 0,0 1 0,0-1 0,4 3 0,2 2 33,13 11-1,-17-12-23,6 3 5,-1 0 1,-1 1-1,0 1 1,0 0-1,0 0 1,-1 0-1,10 20 1,0 4 214,-2 0 0,23 68 1,-32-75 105,8 49 0,0 81 123,-13 34-376,-2-125-48,0 101 46,0 111 62,0-50 134,0-214-277,0 15 16,1-1 1,5 34-1,24 107 88,-9-74-64,-7-40-22,32 114 41,-25-95-74,10 29 33,4 12 85,-30-95-54,47 197 437,-24-28-140,-1 24-73,-13-103-204,16 134 22,-6-98-65,8-4-1,-28-126-29,17 72-10,-5-27 21,20 101 258,-7 46 547,-27-193-802,18 186 134,-18-184-143,7 94 50,-7-72-37,3 101 159,-5-22-45,0 170-27,0-253-117,1 59 12,8 15 53,-4-70-57,-1-9 3,-1 33-1,1 10 58,2 150 564,-7-161-646,2-57 22,0-1 1,-1 1-1,1 0 0,1-1 0,-1 1 0,4 6 0,2 7 9,-5-11-9,0 0 0,1 0 1,0-1-1,0 1 0,1-1 0,0 1 0,6 7 0,-4-6-1,-1 0-1,0 0 1,6 11 0,-8-12 15,0-1 1,0 0-1,1 0 0,0 0 1,5 6-1,-6-9-7,-1 0-1,1 0 0,1 0 0,-1-1 1,0 1-1,1-1 0,-1 1 0,1-1 1,0 0-1,5 1 0,6 1 13,-1-1-1,1-1 1,-1-1-1,1 0 1,0-1-1,-1 0 1,20-4-1,-30 3-16,1-1 1,-1 1-1,0-1 0,0 0 0,8-5 0,2-2-6,93-53 35,-91 50-31,0-1 1,-2-1-1,1 0 1,-2-1-1,0 0 1,-1-1 0,0-1-1,-1 0 1,-1 0-1,7-19 1,-5 7 20,-1-1-1,11-45 1,-18 49 19,0-1-1,-1 0 0,-2 1 0,-2-31 1,0 8 50,1 45-89,0 0 0,-1 0 1,1 0-1,-1 1 0,0-1 0,-2-4 1,0-2-5,-1-7-7,0-1-1,1 1 1,-1-32 0,-3-43-99,7 77 97,0 4-142,0 22-2063,-1-10 1975,1 1 1,-1-1-1,0 1 0,1-1 1,-1 0-1,0 1 0,0-1 1,0 0-1,-1 2 0,-5 7-1596,-11 23-3599,15-25 4543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7:08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20 155 7373,'-1'1'56,"1"-1"-1,-1 0 1,1 0 0,-1 1 0,1-1 0,-1 0 0,0 0 0,1 0 0,-1 0 0,1 0 0,-1 0-1,1 0 1,-1 0 0,1 0 0,-1 0 0,0 0 0,1 0 0,-1 0 0,1 0 0,-1 0-1,1-1 1,-1 1 0,1 0 0,-1 0 0,1-1 0,-1 1 0,1 0 0,-1-1 0,1 1 0,-1-1-1,0-1 99,1 1 0,0-1 0,-1 1-1,1-1 1,0 0 0,0 1-1,0-1 1,0 1 0,0-3-1,1-5-278,-2-6 354,2-12 398,-1 25-570,0 0 1,1 0-1,-1 0 1,1 0-1,0 0 1,-1 1-1,1-1 1,0 0-1,0 1 1,0-1-1,2-2 0,-1 1 82,1 0-1,-1 0 0,-1-1 0,4-5 0,-4 5-68,1 0 1,0 1-1,0-1 0,5-5 1,-6 8-81,0 0 0,0-1 0,0 1 0,0 1 0,0-1 0,1 0 0,-1 0 0,0 0 0,1 1 0,-1-1 0,1 1 0,-1-1 0,1 1 0,-1-1 0,1 1 0,-1 0 0,3 0 0,2-1 8,-1 1-1,1 0 1,-1 0 0,1 1-1,-1-1 1,1 1 0,-1 1-1,1-1 1,-1 1 0,7 2-1,6 8 15,0 0 1,25 22-1,-34-25 31,0 1-1,0 0 1,-1 0 0,0 1 0,-1 0-1,-1 0 1,11 24 0,-9-14 8,0 0 1,5 27-1,-12-46-48,4 22 62,-1 0-1,2 36 1,-5 44-3306,-2-47-3883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8:50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4160,'0'0'16,"0"0"0,0 0 0,0 0 0,0 0-1,1 0 1,-1 0 0,0 0 0,0 0 0,0 0-1,0 0 1,8-7 6267,-11 7-6234,-2 0-172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8:02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21 725 1776,'0'0'1,"-1"0"1,1 0-1,0 0 0,-1 0 1,1 0-1,0 0 0,-1 0 1,1 0-1,0-1 0,0 1 1,-1 0-1,1 0 0,0 0 1,-1 0-1,1 0 0,0-1 1,0 1-1,-1 0 0,1 0 1,0 0-1,0-1 0,0 1 0,-1 0 1,1 0-1,0-1 0,0 1 1,0 0-1,0 0 0,0-1 1,-1 1-1,1-1 0,0 1 6,0 0-1,0-1 0,0 1 0,0 0 0,0 0 0,0 0 1,0-1-1,0 1 0,-1 0 0,1 0 0,0 0 0,0-1 1,0 1-1,0 0 0,-1 0 0,1 0 0,0 0 0,0-1 1,0 1-1,0 0 0,-1 0 0,1 0 0,0 0 0,0 0 1,-1 0-1,1 0 0,0 0 0,0 0 0,-1-1 0,1 1 1,-1 0 20,1 0 1,0 0 0,0 0 0,-1 0-1,1 0 1,0-1 0,-1 1 0,1 0 0,0 0-1,0 0 1,-1-1 0,1 1 0,0 0-1,0 0 1,-1-1 0,1 1 0,0 0 0,0-1-1,-2-1 1899,1 10 1352,2-4-3277,-1 0 0,1 0 0,0-1 0,0 1-1,0 0 1,0-1 0,1 1 0,0-1 0,-1 0 0,1 1-1,0-1 1,1 0 0,2 4 0,9 13 3,43 70-27,-42-67 124,2-2 0,0 1 0,36 32 0,-51-52-17,0-1 0,1 1 0,-1-1 0,0 0 0,1 0 0,-1 0 0,1 0 0,-1 0 1,1 0-1,0-1 0,-1 0 0,1 1 0,0-1 0,-1 0 0,4 0 0,-5 0-44,0 0 0,-1-1 0,1 1 0,-1 0 0,1 0 0,-1 0 1,1 0-1,0-1 0,-1 1 0,1 0 0,-1-1 0,1 1 0,-1 0 0,1-1 0,-1 1 0,0-1 0,1 1 1,-1-1-1,1 0 0,8-15 215,-2 3-105,127-224 104,-121 213-253,126-212-5,23-4-30,-74 127 23,11-3 98,-97 114-71,-2 2-10,1-1 0,-1 1 0,0 0 0,1-1 0,-1 1 0,0 0 0,1-1-1,-1 1 1,0-1 0,0 1 0,0 0 0,0-1 0,1 1 0,-1-1 0,0 1 0,0-2 205,0 4-408,0 5 184,0-5 30,-2-2-5,-6 0-12,6 0 105,2 12-10798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28:19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3 654 5825,'-2'-40'2846,"3"40"-2810,5 0 79,-5 0-97,0 0 1,0-1-1,0 1 1,0 0-1,0 0 0,0 0 1,0 1-1,0-1 0,0 0 1,0 0-1,0 0 0,0 1 1,0-1-1,0 0 1,-1 1-1,1-1 0,0 1 1,0-1-1,0 1 0,0 0 1,-1-1-1,1 1 0,0 0 1,-1-1-1,1 1 0,0 0 1,0 1-1,26 27 869,-10-12-278,-4 1-322,0-1 0,-1 1 0,9 20 0,21 52 101,-39-82-351,30 72 146,30 117-1,-62-193-175,8 28 21,17 55 10,-24-80-45,1 1 0,-1 0 1,1-1-1,1 0 1,5 9 0,-8-14 7,0 0 0,0 0 0,1-1 0,-1 1 0,1-1 0,-1 0 0,1 1 0,-1-1 0,1 0 0,0 0 0,0 0 0,-1 0 0,1 0 0,0 0 0,0-1 0,0 1 0,0 0 0,0-1 0,0 0 0,0 1 0,4-1 0,-5 0 1,1 0 1,-1-1-1,1 1 0,-1 0 1,1 0-1,-1-1 1,1 1-1,-1-1 0,1 0 1,-1 1-1,1-1 1,-1 0-1,0 0 0,3-2 1,1-2 9,0 0 0,7-9 0,-6 5-8,99-139-29,-97 137 24,69-116 35,50-96 54,-75 128-46,95-165-1,-119 213-32,68-109 33,-20 46 36,-54 82-70,43-44 1,-63 71-21,-1-1 1,1 1 0,-1-1 0,1 1 0,0 0-1,0 0 1,-1 0 0,1 0 0,0 0-1,0 0 1,0 1 0,0-1 0,0 0 0,0 1-1,0 0 1,0-1 0,0 1 0,0 0 0,1 0-1,1 1 1,-4-1 28,0 0 0,0 0 1,1 0-1,-1 0 0,0 0 0,0 0 0,0 1 0,0-1 0,0 0 0,1 0 0,-1 0 0,0 1 1,0-1-1,0 0 0,0 0 0,0 0 0,0 1 0,0-1 0,0 0 0,0 0 0,0 0 1,0 1-1,0-1 0,0 0 0,0 0 0,0 0 0,0 1 0,0-1 0,0 0 0,0 0 1,0 0-1,0 1 0,0-1 0,0 0 0,0 0 0,-1 0 0,1 1 0,0-1 0,0 0 0,0 0 1,-1 0-31,1 0 0,0 0 0,0 0 1,-1 0-1,1 0 0,0 0 0,0 0 1,-1 0-1,1 0 0,0 0 0,0 0 1,-1 0-1,1 0 0,0 0 0,0 0 1,-1 0-1,1 1 0,0-1 0,0 0 1,0 0-1,-1 0 0,1 0 0,0 0 1,0 1-1,0-1 0,-1 0 0,1 0 1,0 0-1,0 1 0,0-1 0,0 0 1,0 0-1,-1 1 0,1-1 0,0 0 1,0 0-1,0 0 0,0 1 0,0-1 1,0 0-1,0 0 0,0 1 0,0-1 1,0 0-1,0 1 0,0-1 0,0 0 1,0 1-1,0 0-228,-1-1 111,1 0 1,-1 0-1,0 0 1,0 0-1,0 1 1,0-1-1,1 0 1,-1 0 0,0 1-1,0-1 1,0 0-1,1 1 1,-1-1-1,0 1 1,1-1-1,-1 1 1,0-1 0,0 2-1,0-1-88,-8 13-2995,-3 2-643,8-7 2260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0:57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2652 870 5360,'0'-119'2172,"-1"111"-2037,0 1 0,0 0 0,0 0 0,-4-10 0,1 4-6,1 2 9,0-1-1,0 2 1,-1-1-1,-1 0 1,1 1 0,-2 0-1,0 0 1,-8-12-1,8 16-100,0 0 0,0 0 1,0 0-1,-1 1 0,-12-8 0,-35-17 24,48 27-51,-163-72 135,131 59-53,-166-62 656,98 45-609,-80-14 78,114 33 485,-77-5-1,42 11 166,-52 4-1097,134 4 198,9-1 18,0 1 1,1 1 0,-1 0-1,1 1 1,-29 7 0,9 3 9,-82 28 17,-140 74-94,212-91 43,0 2-1,-59 44 1,97-64 35,-21 15-18,-45 44 0,41-32 0,2 1 0,-44 65 1,-6 32-24,49-70 12,-34 93 1,13-5-11,34-83 8,-15 101 0,25-105 14,1 106 0,6-141 18,0-11 4,1 0 0,0 0-1,4 24 1,1-20 13,1-1-1,0 0 1,2 0 0,9 17-1,-2-8 16,32 45 0,-34-55-8,0 0 0,1 0 0,0-1 1,2-1-1,0 0 0,0-2 0,32 21 0,-13-12 43,0 0 0,43 16 1,-32-19-35,1-1 1,1-3 0,0-2-1,54 7 1,118 10-35,77-16 16,-119-13 81,-172-1-92,26 0 19,0-1-1,-1-1 0,55-10 0,101-48 77,-180 58-93,43-17 81,67-35 0,41-48 213,-90 53-16,67-62 0,71-103 33,-19-22-12,-58 38 89,-100 150-260,-2-1 0,-3-2 0,-2 0 0,19-65 0,-35 97-101,7-22 43,-1-1 0,-3 0 0,-1-1 0,3-56 0,-9 65-22,-2 0-1,-6-41 1,3 51-29,-2 0 0,-1 0-1,-1 1 1,-16-35 0,-46-75 4,59 117-30,-2-1 1,0 1-1,0 1 0,-2 0 0,0 1 0,0 1 0,-29-21 1,22 17-30,-1 2 0,-1 0 1,0 2-1,0 0 0,-2 2 1,1 0-1,-1 2 0,-51-12 1,27 11-187,0 2 0,-1 1 0,-64 2 0,80 5-268,0 1 0,0 3 0,-51 10 0,80-12 385,-29 5-882,1 3 0,0 1-1,-31 14 1,-32 28-3208,89-48 3652,-1 0 1,1 1-1,0 0 1,-12 12-1,-8 17-1310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0:58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1813 209 3472,'4'-96'3847,"-4"95"-3780,0-1 0,0 1 0,-1-1 0,1 1 0,-1-1 0,1 1 0,-1-1 0,1 1 0,-1 0 0,0-1 0,0 1 0,0 0 0,0 0 0,-2-2 1,-16-14 526,14 13-416,-3-3-63,-2 1-1,1 0 1,-1 0 0,0 1 0,0 0 0,-13-4 0,3 3-161,-38-7 1,35 10 27,1 1 0,-40 1 0,31 1 6,4 1 8,-1 1 1,0 1 0,-35 8 0,37-5 5,-76 15 167,-181 62 1,273-79-160,-167 63 190,143-52-176,-1 1 0,2 1 0,-36 26 0,67-42-23,-31 22 75,-60 52 1,58-41 32,1 1 0,2 2 0,-36 52 0,-30 68 1,-28 113-158,115-239 93,1-1 1,2 1-1,-5 33 1,10-42-10,1 0 1,1 30-1,0-23 14,0-7 16,1 0 0,5 35-1,-1-38-2,12 35-1,-8-28-47,51 139-68,-40-117 38,-1-3 81,3-1 1,39 64 0,17 7 55,-40-67 121,2-3 0,47 42 0,-64-66-198,1-2 1,0-1-1,1 0 0,1-2 0,1-1 0,0-1 0,37 14 1,-26-13 57,1-2 1,40 10 0,-41-17 16,71 5 0,30-9-1,-112-2-106,0 0 11,0-2 0,-1-1 0,0 0 0,26-8 0,82-36 93,-73 22-27,77-45 0,-136 69-88,134-85 278,-116 72-230,153-122 265,68-85-178,30-64-102,-202 197-23,77-131 0,-141 213-11,25-40-16,-3-1 0,41-102 1,-56 120-38,0-2 1,-2 1 0,-2-1 0,0 0 0,3-53-1,-9-81-127,-2 146 156,0 1 0,-2-1-1,0 1 1,-1 0 0,-1 0 0,-1 0-1,-14-32 1,12 36-33,-1 0 0,0 0 0,0 1 0,-2 1 0,1 0 0,-2 0 1,1 1-1,-15-10 0,16 13-14,-1 1 0,0 0 0,-1 0 0,1 1 0,-22-7 0,3 3-59,-1 0 0,-1 2 0,0 2 0,0 0 0,0 3 0,-40-1 0,21 4-54,-76 2-391,99 1 213,0 1 0,0 1 0,-28 9 1,-82 35-2377,117-41 1428,-37 22-1,2 7-964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00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1794 143 6753,'0'0'27,"0"-1"1,-1 0-1,1 1 1,-1-1-1,1 0 1,0 1-1,-1-1 1,1 1-1,-1-1 1,1 1-1,-1-1 1,0 1-1,1-1 1,-1 1-1,1-1 1,-1 1-1,0 0 1,1-1-1,-1 1 1,-1-1-1,-18-6 293,13 5-166,-142-59 619,91 44-221,-117-19 0,135 32-234,-77 0 0,81 4-112,25 0-144,-7-1 60,0 2 1,0 0 0,0 1 0,-28 7 0,-168 52 93,182-51-216,1 2-1,0 2 1,0 1-1,-50 33 1,76-44 0,-27 17 8,-30 26 1,23-10 31,0 2 0,-41 56 0,47-52-34,3 0 0,-33 61 0,-3 22-50,41-73 40,-15 37 25,32-73-13,-31 82 103,11-14-13,26-79-93,-6 19 45,1 0 0,-6 36 1,2 61 31,11-103-75,0-14-4,-1-1 0,1 1 0,0-1-1,1 1 1,-1-1 0,1 1 0,0-1 0,0 0 0,0 1 0,1-1 0,-1 0 0,5 7 0,32 71 18,-18-34-29,53 110 42,-71-155-35,6 15-16,1-1-1,19 28 0,-15-26 48,-5-7-18,1 0 0,0 0-1,14 13 1,25 20 357,91 65 1,-132-106-340,8 6 53,1 0 1,0-1 0,23 9 0,-4-2-16,1-2 0,0-2 1,1-2-1,38 7 1,110-1 9,32-13 24,-112-1-22,50-2 63,-106-2-130,-43 1-8,0 0 1,0 0-1,0-1 1,10-3 0,47-18 120,-21 10-12,-38 11-102,19-5 34,-1-1 0,0-2 1,22-12-1,-18 6-17,27-20-1,72-69-24,-101 84 5,64-60-121,26-56 65,-29 9-131,-42 61 52,26-38 46,-50 71 84,-4 6 2,-7 10 17,11-30 0,-14 33-13,36-116 25,-24 74-35,16-89 189,-30 132-145,7-44 429,3-72 0,-11 115-399,0-53 322,-1 55-284,-1 8-77,0-1-1,0 1 0,0 0 1,-1 0-1,1-1 0,-1 1 1,-1 0-1,1 0 0,-1 0 1,0 0-1,-4-9 0,-6-7-21,0 1 0,-2 1-1,0 0 1,-19-18 0,18 22-38,-2 1 0,1 0 0,-32-18 0,0 2-261,-81-38 0,60 39-737,-1 3 0,-127-30 0,191 55 944,-207-43-3317,82 24-985,74 12 2111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02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16 507 5004,'0'-28'1308,"-11"18"-497,6 4-971,6 11 151,0 0 0,1 0-1,-1 0 1,1 0-1,0 0 1,1 0 0,-1 0-1,7 8 1,5 13 1,11 31 50,-24-54-37,79 168 84,-80-171-88,10 17 122,0 0-1,23 27 0,-32-42-10,1 1-1,0-1 0,0 0 0,0-1 0,0 1 1,0 0-1,0 0 0,0-1 0,1 0 0,-1 1 1,1-1-1,-1 0 0,1 0 0,-1 0 0,1 0 1,0-1-1,-1 1 0,1-1 0,0 0 0,-1 1 1,1-1-1,0 0 0,0-1 0,-1 1 0,1 0 1,0-1-1,-1 0 0,4 0 0,-1-2 0,-1-1-1,0 1 1,1-1 0,-1 0-1,0 0 1,-1 0-1,7-9 1,-1 1 6,125-153 355,-119 146-459,145-170 40,113-85 3,-248 252-36,77-66 92,-37 36 271,-62 49-331,-3 3-39,0 0 1,1 0 0,-1-1 0,1 1-1,-1 0 1,1-1 0,-1 1-1,0-1 1,1 1 0,-1 0 0,1-1-1,-1 1 1,0-1 0,0 1 0,1-1-1,-1 1 1,0-1 0,0 1-1,1-2 1,-1 2 80,-10 0-185,8-1-12,-1 1 1,1 0 0,0 0 0,-1 0 0,1 0 0,0 0 0,0 1 0,-1-1 0,1 1-1,0-1 1,0 1 0,0 0 0,0 0 0,0 0 0,0 0 0,-4 3 0,-24 18-1818,14-11 1030,-19 18-2552,-34 37-1,52-47 2518,2-5 449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8441,'24'0'0,"-11"0"8,-6 0 96,-2 5 496</inkml:trace>
  <inkml:trace contextRef="#ctx0" brushRef="#br0" timeOffset="1">1137 55 8997,'48'5'-56,"-36"-5"204,-6 0 308,-2 0 2236</inkml:trace>
  <inkml:trace contextRef="#ctx0" brushRef="#br0" timeOffset="2">2320 1 15357,'36'13'-100,"-9"-3"-328,5-1-488,-21-1 1512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06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55 242 3712,'-20'-34'1855,"3"4"571,16 29-2380,1 0-11,-1 0 1,1 0-1,-1 0 1,0 0-1,0 0 1,1 1 0,-1-1-1,0 0 1,0 0-1,0 0 1,0 1 0,0-1-1,0 0 1,0 1-1,0-1 1,-2 0-1,2 1-123,1 2-8,1 1 93,0 0 0,0 0 0,1 0 0,-1 0-1,0 0 1,1 0 0,0-1 0,0 1 0,0 0-1,2 1 1,3 7-1,9 16 17,14 37 1,-7-12 35,-14-32-28,31 62 19,-32-68-43,-1 1 0,2-2 0,0 1 0,1-1 0,0-1 0,1 0 0,13 12 0,-18-19 22,-2-1 6,0-1 0,0 0-1,0 1 1,0-2 0,1 1-1,0 0 1,-1-1 0,1 0 0,0 0-1,0 0 1,5 0 0,-3-1 52,0-1 0,0 0 0,0 0 1,0 0-1,0-1 0,0 0 0,0 0 1,0-1-1,-1 0 0,1 0 0,0-1 0,10-6 1,3-2 34,-1-1 1,24-20 0,-29 21-92,180-159 85,-131 111-99,64-58 3,39-24 75,-162 137-46,-4 4-17,1-1 0,-1 1 0,1-1 1,-1 0-1,1 1 0,-1-1 0,1 1 0,0 0 0,-1-1 0,1 1 0,0-1 0,0 1 0,-1 0 1,1-1-1,0 1 0,-1 0 0,3 0 0,-3 0-9,0 1 0,0-1 0,0 0 0,0 1 0,-1-1 0,1 1 0,0-1 0,0 1 0,0-1 1,0 0-1,0 1 0,0-1 0,-1 1 0,1-1 0,0 0 0,0 1 0,-1-1 0,1 0 0,0 1 0,0-1 0,-1 0 0,1 1 0,0-1 0,-1 0 0,1 0 0,-1 1 0,1-1 0,0 0 0,-1 0 1,1 0-1,-1 1 0,0-1 0,-19 0 1043,-20 0-1065,39-7 6,-3 6 8,4 1-4,0 0-1,0 0 0,0 0 0,0 0 0,-1 0 0,1 0 1,0 0-1,0 0 0,0 0 0,0-1 0,-1 1 1,1 0-1,0 0 0,0 0 0,0 0 0,0 0 0,0 0 1,-1 0-1,1 0 0,0-1 0,0 1 0,0 0 0,0 0 1,0 0-1,0 0 0,0 0 0,0-1 0,0 1 1,0 0-1,0 0 0,-1 0 0,1 0 0,0-1 0,0 1 1,0 0-1,-8-8-39,8 7 45,-1-1-25,-11 1 133,11 1-117,0 0-1,1 0 0,-1 1 0,0-1 0,0 0 1,0 0-1,0 0 0,1 0 0,-1-1 0,0 1 1,0 0-1,0 0 0,0 0 0,1-1 1,-1 1-1,0 0 0,0-1 0,1 1 0,-1-1 1,0 1-1,1-1 0,-2 0 0,1 0-6,1 1 0,-1-1 0,0 1 0,1-1 0,-1 1 0,0 0 0,0-1 0,1 1 0,-1 0 0,0-1 0,0 1 0,0 0 0,1 0-1,-2 0 1,1 0 242,-18 0-257,-27 0 120,42 1-56,3 0-33,1-1 0,0 0 0,-1 1 1,1-1-1,0 0 0,-1 0 0,1 1 1,0-1-1,-1 0 0,1 0 0,-1 0 0,1 1 1,-1-1-1,1 0 0,0 0 0,-1 0 1,1 0-1,-1 0 0,1 0 0,-1 0 0,1 0 1,-1 0-1,1 0 0,-1 0 0,0 0 0,1 0-21,-4 0 9,3-1 5,1 1 1,0 0-1,-1 0 0,1 0 1,0 0-1,-1 0 0,1 0 1,0-1-1,-1 1 0,1 0 1,0 0-1,-1 0 0,1 0 0,0 0 1,-1 0-1,1 1 0,0-1 1,-1 0-1,1 0 0,0 0 1,-1 0-1,1 0 0,0 0 1,-1 0-1,1 1 0,0-1 0,0 0 1,-1 0-1,1 1 0,0-1 1,0 0-1,-1 0 0,1 1 1,0-1-1,0 0 0,0 0 1,-1 1-1,1-1 0,0 0 0,0 1 1,0-1-1,0 0 0,0 1 1,0-1-1,0 0 0,0 1 1,0-1-1,0 0 0,0 1 1,0-1-1,0 1 0,0-1 0,0 2 49,0 14-288,0-16 236,-2 0 20,-13 0 279,14 0-279,0 0-18,1 0 0,-1 0 1,1 0-1,-1 0 0,1 0 1,0 0-1,-1 0 1,1 0-1,-1 0 0,1 0 1,-1 0-1,1 0 0,-1 0 1,1 0-1,-1-1 0,0 0 2,1 0-1,-1 1 0,1-1 1,0 0-1,-1 0 0,1 0 1,0 0-1,0 1 0,-1-1 1,1 0-1,0 0 0,0 0 1,0-1-1,0 1-5,-15-1-8,14 2 7,20 12-11497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07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633 717 8265,'0'0'71,"0"1"26,0 0-89,0-1 0,0 0-1,0 0 1,0 1 0,0-1 0,0 0 0,0 1 0,0-1 0,-1 0-1,1 0 1,0 1 0,0-1 0,0 0 0,0 0 0,-1 1 0,1-1-1,0 0 1,0 0 0,0 1 0,-1-1 0,1 0 0,0 0 0,0 0 0,-1 0-1,1 0 1,0 1 0,-1-1 0,-11 3 185,-7 2 395,3 2-281,16-7-308,0 0-1,0 0 1,0 0-1,0 0 1,0 0 0,0 1-1,-1-1 1,1 0 0,0 0-1,0 0 1,0 0 0,0 1-1,0-1 1,0 0 0,0 0-1,0 0 1,0 1 0,0-1-1,0 0 1,0 0 0,0 0-1,0 1 1,0-1 0,0 0-1,0 0 1,0 0-1,0 0 1,0 1 0,0-1-1,0 0 1,0 0 0,1 0-1,-1 0 1,0 1 0,0-1-1,0 0 1,0 0 0,0 0-1,0 0 1,1 0 0,-1 1-1,0-1 1,27 1 53,-15-1-31,0 1 1,1-2-1,-1 1 0,15-4 0,12-10-7,-32 11-11,11-4 4,158-68 60,-38 7-25,56-36-2,-175 93-32,254-141-4,-82 49 26,27-16-17,-129 67 89,-32 17 1400,-97 34-1549,35 1-7,0 1 0,0-1 1,1 1-1,-1 0 0,0 0 0,1 0 0,-1 1 0,1-1 0,-1 1 0,1 0 0,-7 5 0,1 0-162,-1 1-1,-18 8 1,-11 6 72,-53 40 98,41-26 59,-60 42 0,64-45-21,37-26 5,-133 88-40,-93 48 19,-75 33 314,95-51 254,-56 47 314,252-158-781,-109 67 412,75-47-261,-51 28 463,26-16-235,60-36-766,47-25 352,28-19 0,-17 10 8,172-112 149,-183 117-186,97-62 16,-95 63-28,188-116-3,86-40 56,-49 37-21,-124 68-19,172-87-33,-162 89 52,-110 53-11,-8 3 32,-1 2-1,41-13 1,-87 22-1461,6-1-2039,12 1 2079,4-1 473,-1 1 0,0 0 0,1 0 0,-1 1 1,-6 0-1,-4 7-550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08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197 234 8089,'-10'-7'527,"0"1"0,-1 0 0,0 1 0,-1 1 0,1 0 0,-1 0 1,1 1-1,-1 0 0,-23-1 0,-24 3 1556,57 1-2125,16 0-241,0 0 285,17 1 32,-2 0 16,55-5 0,-10-15-35,-20 4-22,150-42 34,-167 46-14,226-55-73,-241 62 53,1-1 5,1 2 0,47-1-1,-59 4 3,-9 0 14,1-1 1,0 1 0,0 0 0,-1 1 0,1-1 0,0 1 0,0-1 0,-1 1 0,1 0-1,3 2 1,-6-2-7,0-1-1,0 1 0,0 0 1,0-1-1,-1 1 0,1 0 1,0 0-1,-1 0 1,1 0-1,0 0 0,-1 0 1,1 0-1,-1 0 0,1 0 1,-1 0-1,1 1 0,-1 2 6,1-1-1,-1 0 0,0 0 0,0 1 0,0-1 1,-1 0-1,1 0 0,-2 4 0,-2 12 6,-2-1 1,-1 0-1,0 0 0,-1 0 1,-12 18-1,-33 47 235,-95 112-1,124-165-232,-102 119-170,49-67-720,-49 57-4695,120-131 5055,-14 19-1428,19-25 1636,0 0-1,0 0 1,0 0 0,1 0 0,-1 0 0,0 0 0,1 1 0,0-1 0,-1 0-1,1 3 1,0 6-1622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0:50.7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14 322 6901,'0'-83'1630,"0"83"-1597,-1-1 0,1 0 0,0 1 0,0-1 0,0 1 0,0-1 0,0 1 0,-1-1 0,1 1 0,0-1 0,0 1 0,-1-1 0,1 1 0,-1-1 0,1 1 0,-1-2 0,0 2-9,1 0 0,0-1 0,-1 1 0,1 0 0,0-1 0,-1 1 0,1-1-1,0 1 1,0-1 0,-1 1 0,1-1 0,0 1 0,0-1 0,0 1 0,0-1 0,0 0 0,-5-11 108,5 11-187,0 3-115,0 0 168,1 0 1,-1 0 0,0 0-1,1 0 1,0 0 0,-1 0-1,1 0 1,0 0 0,0 0 0,2 3-1,15 19 36,-4-5-6,72 128 7,-80-137-39,73 142-23,-72-138 33,1-1-1,0 0 1,1 0 0,0-1 0,12 12 0,-18-22 93,-1 0 0,1 0 0,-1 0 0,1 0 0,0-1 0,0 1 0,0-1 0,0 0 0,0 0 0,0 0 1,0 0-1,0 0 0,6 0 0,-6-1-8,-1 0 1,1 0-1,0 0 0,-1 0 1,1-1-1,-1 1 1,1-1-1,-1 1 0,1-1 1,-1 0-1,0 0 0,1 0 1,-1 0-1,0-1 1,0 1-1,0-1 0,4-2 1,3-7 144,0 0-1,14-23 1,110-177 64,-63 99-286,14-16-12,15-35-2007,-95 153 793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0:51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78 334 7305,'-41'0'1520,"40"0"-1475,1 0-1,-1 0 0,0 0 0,1 0 1,-1-1-1,0 1 0,1 0 0,-1 0 0,0-1 1,1 1-1,-1 0 0,1-1 0,-1 1 0,0-1 1,1 1-1,-1-1 0,-6-5 508,3 5-306,3 0-182,0 0-1,0 1 1,0-1 0,0 0 0,0 1-1,-1 0 1,1-1 0,0 1-1,0 0 1,-2-1 0,4 1-63,1 1 0,0-1 0,-1 1 0,1 0 1,-1-1-1,1 1 0,-1 0 0,1 0 0,-1 0 1,1 0-1,-1 0 0,0 0 0,1 0 0,-1 0 1,0 0-1,0 1 0,0-1 0,0 1 0,1 2 0,3 1 10,84 100 135,-36-41-63,-43-53 11,0 1 0,0-2 1,1 1-1,1-2 0,0 1 0,0-2 0,26 15 0,-34-22-2,0 1 0,0-1 0,0 0 0,0 0 0,-1 0 0,1 0 0,1-1 0,-1 1 0,0-1 0,0 0 0,0-1 0,0 1 0,0-1 0,0 1 0,0-1 0,4-2 0,2-1 14,-1-1-1,0-1 0,0 1 0,0-1 1,11-10-1,167-162 255,-94 82-322,16-14-35,-53 50-53,39-36-4283,-92 93 3101,2-1-1,-1 1 0,8-5 1,5-1-2088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0:52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14 7053,'3'0'209,"-5"0"371,-4 0-145,4 0-161,0 0 28,-25 0 1301,26 0-1487,-1 0 236,1-13-9808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6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565 9 5460,'-10'-3'42,"1"1"-1,-1 1 1,0 0-1,1 0 1,-1 0-1,-19 3 1,8-1 76,12-1-56,1 1 0,-1 1 0,1-1-1,-1 1 1,1 1 0,0 0 0,0 0 0,-15 8 0,3 0 55,-30 24 0,39-26-85,0 0 1,1 0-1,0 2 0,-10 12 1,-26 45 85,46-67-115,-25 41 63,-21 48 1,44-85-62,-2 5 3,-44 98 86,36-75-60,-11 47-1,22-75-31,-8 34 43,-5 54-1,9 39 66,5-122-84,0-7 16,0 1 2,0 1 0,1-1 0,-1 1 0,1-1 1,1 5-1,-2-8 7,0 0 1,1 0 0,-1 0 0,1 0 0,-1 0-1,1 0 1,-1 0 0,1 0 0,0 0-1,-1 0 1,1 0 0,0 0 0,0 0-1,0-1 1,0 1 0,0 0 0,0 0 0,0-1-1,0 1 1,0-1 0,0 1 0,0-1-1,0 0 1,0 1 0,0-1 0,2 0 0,-2 1-13,0-1 0,-1 0 1,1 0-1,0-1 1,-1 1-1,1 0 1,0 0-1,-1 0 1,1 0-1,0 0 1,-1-1-1,1 1 1,0 0-1,-1-1 1,1 1-1,0-1 1,5-3 172,-1-1 0,0 0 1,0 0-1,-1 0 0,1 0 0,6-11 1,23-43 718,-27 47-736,47-91 932,19-51-265,39-95-243,-86 200-707,-25 48 81,-1 1-1,0-1 0,0 1 0,0 0 0,1-1 0,-1 1 1,0-1-1,0 1 0,1 0 0,-1-1 0,0 1 1,1 0-1,-1-1 0,0 1 0,1 0 0,-1 0 1,1-1-1,-1 1 0,0 0 0,1 0 0,-1-1 0,1 1 1,-1 0-1,1 0 0,-1 0 0,1 0 0,-1 0 1,1 0-1,-1 0 0,0 0 0,1 0 0,-1 0 1,1 0-1,-1 0 0,1 0 0,-1 0 0,1 1 0,-1-1 1,1 0-1,2 2-12,-1-1-1,0 1 1,1 0 0,-1 0 0,3 4-1,19 15-721,40 30 1,-21-17-327,20 18-847,-34-29-1254,32 20 0,-44-35 1110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6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0 7681,'-88'0'1373,"86"0"-1367,0 1 0,0-1 0,1 0 1,-1 0-1,0 1 0,1-1 0,-1 1 0,0 0 0,1-1 0,-1 1 0,1 0 0,-1 0 1,1 0-1,-1 0 0,1 0 0,0 0 0,0 1 0,-1-1 0,1 0 0,-1 2 0,-2 3 19,1 0 0,0 0-1,0 0 1,-3 9 0,-2 7 27,2 0 0,1 1 1,0-1-1,-2 36 1,7 22-3,0 24-7,0-95-40,1 0 1,-1 0-1,2 0 0,-1 0 1,6 15-1,-5-17-2,0 1 1,1 11-1,2 7 6,1-8-47,13 30 0,-17-44 26,-1-2-15,0 0 0,0-1 0,0 1 0,1 0 0,-1-1 0,0 1 0,1-1 0,-1 0 0,1 1 0,-1-1 0,1 0 0,0 0 0,1 1 0,-2-1-39,0-1 1,1 1 0,-1-1 0,0 0 0,0 1 0,0-1-1,0 0 1,0 1 0,0-1 0,1 0 0,-1 0-1,0 0 1,0 0 0,0 0 0,1-1 0,-1 1 0,0 0-1,0 0 1,0-1 0,0 1 0,0-1 0,0 1 0,2-2-1,9-13-1469,1-1-509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7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56 124 8837,'-42'31'1029,"41"-31"-986,1 1 1,-1-1 0,0 0 0,0 1 0,0-1 0,1 0 0,-1 0-1,0 0 1,0 1 0,0-1 0,0 0 0,1 0 0,-2-1 0,1 1 204,6 0-219,0 1-44,0-1 0,0-1 0,1 1-1,-1-1 1,0 0 0,0 0 0,0 0-1,0-1 1,0 0 0,-1 0 0,7-3-1,185-86-3517,-143 66 1800,1-1-231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7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45 262 9441,'-44'0'3948,"44"0"-4015,0 2-137,0 0 209,0 0 1,1 0 0,-1 0-1,1 0 1,-1 0 0,1 0-1,0 0 1,0 0-1,0 0 1,0 0 0,0 0-1,0 0 1,4 2 0,0 4 15,18 30 23,-2 1-1,18 45 1,-22-40-784,20 84 0,-34-116 382,-2-5 132,19 79-3024,-8-28-904,-6-32 2117</inkml:trace>
  <inkml:trace contextRef="#ctx0" brushRef="#br0" timeOffset="1">967 123 8445,'-3'3'53,"0"-1"-1,-1 1 1,1-1 0,-1 0 0,1 0-1,-1-1 1,0 1 0,0-1 0,1 1-1,-1-1 1,0-1 0,0 1 0,0 0-1,-7-1 1,14 0-54,4 1-19,1-1 0,0 0-1,-1-1 1,10-1 0,-4-2-133,1-2 1,18-8-1,-5 1-113,110-38-2432,-52 21-315,-12 4 758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127 127 7617,'-20'-10'929,"0"1"0,-23-5 0,22 7 813,11 6-799,9 1-855,1 0 1,-1 0-1,0 0 1,1 0 0,-1 0-1,1 0 1,-1 0-1,0 0 1,1 0 0,-1 0-1,0 0 1,1 0-1,-1 0 1,1-1 0,-1 1-1,1 0 1,-1 0-1,0-1 1,0 0 0,1 1-84,17-2-499,-8 0 490,114-19-324,-66 10 215,86-13-73,-12 7 71,-120 16 112,21-1 105,-20 3 416,-10-5 1358,-1 8-1874,0 0 0,1 0 1,-1 0-1,1-1 0,0 1 0,0-1 0,0 1 1,0-1-1,0 0 0,4 4 0,10 17-2,-14-19 11,0 0 0,0 1 0,-1-1 0,0 0-1,0 1 1,0 8 0,0-2-2,0 15-29,-1-17 15,-1-9 5,1 0-1,0 0 1,0 0-1,0 0 1,0 0-1,-1 1 1,1-1-1,-1 0 1,1 0-1,-1 0 1,1 0-1,-1 0 1,0 0-1,1 0 1,-1 0-1,0-1 0,0 1 1,1 0-1,-1 0 1,0 0-1,-2 0 1,-3 5 3,-11 8 13,-4 6 9,-1-1 0,-35 23-1,-22 0 45,65-36-58,-1 0 0,0-1 1,1-1-1,-25 4 0,-115-3 1333,153-6-1289,0 1 0,0 0-1,0 0 1,0-1 0,0 1-1,0-1 1,0 1-1,0-1 1,0 0 0,0 1-1,0-1 1,0 0 0,1 1-1,-1-1 1,0 0 0,0 0-1,1 0 1,-1 0 0,1 0-1,-1 0 1,1 0 0,-1 0-1,1 0 1,0 0-1,-1 0 1,1 0 0,0-2-1,-3-33 308,3-92-1626,0 127 1088,0 0-1,1 0 1,-1 0 0,1 0-1,-1 0 1,1 0-1,-1 1 1,1-1 0,0 0-1,-1 0 1,1 1-1,0-1 1,-1 0-1,1 1 1,0-1-1,0 1 1,0-1 0,0 1-1,0-1 1,1 0-1,20-8-7037,-10 7 4591,12 0-1081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38 6905,'-1'-2'26,"0"0"-1,1 1 1,-1-1 0,0 1 0,1-1 0,-1 1 0,0 0 0,0-1 0,0 1 0,0 0 0,-1 0 0,1 0 0,-2-2 0,1 1 167,-1-1 0,0 1 1,0 0-1,0 0 0,-5-2 0,8 4-189,-1 0 0,1-1 0,0 1 0,-1 0-1,1 0 1,-1 0 0,1 0 0,0 0-1,-1-1 1,1 1 0,0 0 0,-1 0 0,1 0-1,-1 0 1,1 0 0,0 0 0,-1 0-1,1 0 1,-1 1 0,1-1 0,0 0 0,-1 0-1,1 0 1,0 0 0,-1 0 0,1 1-1,0-1 1,-1 0 0,1 0 0,0 1 0,-1-1-1,1 0 1,0 0 0,0 1 0,-1-1-1,1 0 1,0 1 0,0-1 0,-1 1 0,1 1-18,0 0 1,-1 0 0,1 0 0,0 0 0,0 0 0,1 3 0,-1 5 57,0-4-41,1-4 0,-1 0-1,0 1 1,0-1-1,0 0 0,-1 0 1,1 0-1,-1 1 1,0 1-1,-4 7 8,2-4-5,0 1 0,0-1 1,-2 12-1,3-4-9,-1-1-2,2 1 0,-1 20 0,2 55 164,14-89 539,-11-1-560,-2 0-104,0 0-1,0 1 0,0-1 1,-1 0-1,1 0 0,0 0 0,0 0 1,0 0-1,0-1 0,0 1 1,0 0-1,0 0 0,-1 0 0,1-1 1,0 1-1,0 0 0,0-1 1,0 0-1,11-13 343,-1-1 0,15-26 1,-12 20 21,-13 18-347,7-7 351,-1-1 0,0 0 0,-1-1 1,0 0-1,-1 0 0,3-12 0,-7 23-391,-1 1 1,0-1-1,0 1 1,0 0-1,0-1 1,0 1-1,0-1 1,0 1-1,0 0 0,0-1 1,0 1-1,0-1 1,0 1-1,0-1 1,0 1-1,0 0 1,0-1-1,0 1 0,0-1 1,-1 1-1,1 0 1,0-1-1,0 1 1,0-1-1,-1 1 1,1 0-1,0-1 0,-1 1 1,1 0-1,0 0 1,-1-1-1,1 1 1,-2-1-54,1 1 0,0 0-1,-1 0 1,1 0 0,-1 0 0,1 0 0,0 0 0,-3 0 0,-2 0-82,3 0-24,0 1 0,-1-1 0,1 1 1,0-1-1,0 1 0,0 0 0,0 0 0,0 0 0,1 1 0,-6 2 1,-1 2-823,-14 13 0,8-7-12,7-5-371,0 0 0,1 0 1,-12 14-1,11-12-109,-3 3-221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8.1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16 3692,'-116'0'4897,"116"0"-4897,0 0 0,-1 1 0,1-1-1,0 0 1,0 0 0,0 0-1,-1 0 1,1 0 0,0 0-1,0 0 1,0 0 0,-1 0-1,1 1 1,0-1 0,0 0 0,0 0-1,0 0 1,-1 0 0,1 0-1,0 1 1,0-1 0,0 0-1,0 0 1,0 0 0,0 1-1,0-1 1,0 0 0,0 0 0,0 0-1,-1 1 1,1-1 0,0 0-1,0 0 1,0 0 0,0 1-1,0-1 1,0 0 0,1 0-1,-1 1 1,0-1 0,0 0 0,0 1-1,0-1-25,12 0-44,67 0-1665,-74 0 1393,0 0 1,0 0 0,0-1-1,8-2 1,45-17-2885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8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21 135 8117,'-18'29'564,"15"-25"-357,4-4 31,6 0-213,7 0-29,-1-1-1,0-1 1,-1 0 0,1 0 0,0-1-1,-1-1 1,14-5 0,223-79-3526,-146 50 180,-56 19 2069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19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0 403 7485,'0'-66'2147,"2"68"-2201,85 103 88,1 14-24,-35-45-6,-42-58 117,1-2-1,0 0 1,1 0-1,0-1 1,22 16 0,-34-28 122,0-1 0,0 1 0,1 0 1,-1-1-1,0 1 0,0 0 0,1-1 1,-1 0-1,1 1 0,-1-1 0,0 0 1,1 0-1,1 0 0,-2-2 213,8-68 25,-5 35-355,11-42-1,-4 33-91,9-32-106,-20 74 65,1 1 0,-1-1 0,1 1 1,0 0-1,-1-1 0,1 1 0,0 0 0,0-1 1,0 1-1,0 0 0,0 0 0,0 0 0,1 0 1,-1 0-1,0 0 0,0 0 0,1 0 0,1-1 1,-1 2-2,0-1 0,0 1 0,1-1 0,-1 1 0,0 0 0,0 0 0,0 0 0,0 0 0,1 0 0,-1 0 0,0 1 0,0-1 0,4 2 0,0 0-17,0 1 0,-1 0 0,1 0 0,9 8 0,116 95-248,-30-18 241,-99-86 116,1 1 0,0-1 1,0 1-1,0-1 0,0 0 0,1 0 1,-1-1-1,1 1 0,-1-1 0,1 0 1,-1 0-1,1 0 0,4 1 0,-7-2-64,-1-1 1,1 1-1,0 0 0,0 0 0,-1-1 0,1 1 0,0 0 0,-1-1 0,1 1 0,-1-1 0,1 1 0,-1-1 0,1 1 0,-1-1 0,1 1 0,-1-1 0,1 1 0,-1-1 0,1 0 1,-1 0-1,9-17 102,-8 15-87,2-3 3,40-106 357,21-106-274,-40 95-114,-17 79-60,-1 4-190,-4 25-552,1 0 0,6-23 0,-8 37 564,-1 0-1,1 0 1,-1 1-1,1-1 1,0 0 0,-1 0-1,1 0 1,0 0 0,-1 1-1,1-1 1,0 0-1,0 1 1,0-1 0,0 0-1,0 1 1,0-1 0,0 1-1,0 0 1,0-1 0,0 1-1,0 0 1,0-1-1,0 1 1,0 0 0,0 0-1,0 0 1,0 0 0,0 0-1,0 0 1,1 0-1,-1 1 1,0-1 0,0 0-1,0 1 1,0-1 0,0 0-1,0 1 1,0-1-1,1 2 1,11 13-1898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29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93 3268,'1'0'190,"14"-5"4252,-15-10-4233,1 17-208,-1-1-1,1 1 0,0 0 0,0-1 1,0 1-1,0-1 0,0 1 0,1-1 1,-1 0-1,0 1 0,1-1 0,2 2 0,7 7 28,45 66-31,-42-55 20,42 57-62,61 85 101,-110-152-32,7 9-23,-13-19 0,0-1 0,0 1 1,0 0-1,0 0 0,1-1 0,-1 1 0,0 0 1,0-1-1,0 1 0,1-1 0,-1 1 1,0-1-1,0 0 0,1 0 0,-1 0 1,2 1-1,28-1 898,-30-1-876,1 1 0,-1 0 0,1-1 0,-1 1 0,1-1 0,-1 0 0,0 1 1,1-1-1,-1 0 0,0 0 0,1 0 0,-1 0 0,0 0 0,0 0 1,0 0-1,0 0 0,0 0 0,1-3 0,6-5 96,13-11 174,24-32 1,-24 28-186,63-86-31,-63 81-79,33-49 66,-34 48-31,37-61 102,-55 87-245,-1 2-84,0 0-1,1 0 1,-2 0 0,1 0 0,0 0 0,0-3 0,-10 7-2482,6 0 2297,0 1 0,-1-1-1,2 1 1,-1 0 0,0 0 0,1 0-1,-1 1 1,-1 3 0,-11 13-675,-38 34-595,42-41 1384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0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15 328 4740,'0'0'24,"-1"0"0,1-1 0,-1 1-1,1 0 1,0 0 0,-1-1-1,1 1 1,0-1 0,-1 1-1,1 0 1,0-1 0,-1 1 0,1-1-1,0 1 1,0-1 0,-1 1-1,1-1 1,0 1 0,0-1 0,0 1-1,0-1 1,0 1 0,-1-1-1,1 1 1,0-1 0,0 0 0,1 0-1,-2-22 944,1 18-683,0-7 390,1 9-457,-1 0-1,0-1 0,0 1 1,0 0-1,0 0 1,-1-1-1,0 1 1,1 0-1,-3-5 1,2 10-206,1 0 0,-1 0 1,1 0-1,-1 0 1,1 0-1,0 0 1,0 0-1,0 1 0,0-1 1,0 0-1,0 0 1,1 0-1,-1 0 0,1 3 1,15 9-13,16 29-32,-19-24 69,22 24 0,-21-27 18,-9-10-25,0 0-1,8 6 1,-8-7-33,-4-4 8,0 0 0,0 0 0,0 0 0,0 0 0,0 0 0,0-1 0,0 1 0,0 0 0,0-1 0,1 1 0,-1 0 0,0-1 0,3 1 0,7 0 242,-9-1-129,0 1 0,0-1 0,0 0 0,0 0 0,0 0 0,0 0 0,0 0 0,0 0 0,1-1 0,-1 1 0,0-1 0,0 0-1,2 0 1,8-8 93,16-15-1,-3 2-138,-6 6-35,0 0 0,20-24 0,26-40-11,-65 80-25,131-180 69,-124 169-58,-2 4-1,0 0 0,0 0 0,0 0 1,12-10-1,-16 15-163,6 3-1051,-4 0 120,9 2 555,-2 0-26,0-1 0,-1 0 0,19 1 0,33-3-2150,0 0 192,-15 0 1061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49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173 137 3912,'-33'-12'1740,"-1"1"0,-68-13 0,102 24-1738,-4-1-64,9-1 1,82-14 42,48-15 7,-73 17-3,0 3 1,67-3-1,-73 13 1248,-56 2-1134,0-1 0,0 0 0,0 1 0,0-1 1,0 0-1,0 1 0,0-1 0,0 1 0,0-1 0,0 0 0,0 1 0,0-1 0,0 0 1,-1 1-1,1-1 0,0 0 0,0 1 0,0-1 0,0 0 0,-1 1 0,-72-1-171,72 0-20,1 191-131,1-158 251,1 0 0,13 63 0,-7-58-10,1 17-4,61 279-8,-60-298-2,54 183 29,73 120 20,-137-339-53,97 201 93,7-8 21,-23-55-24,-38-67 30,18 33 93,-48-83-49,1 5 16,-14-24 321,1 0-1,0 1 1,-1-1-1,1 0 1,-1 1-1,0 2 1,-2-5-480,-8-1-20,1 2 0,0-1 1,-1 1-1,1 0 0,0 1 1,-16 5-1,-54 23-18,-111 54-19,63-24 37,-32 19 12,-162 68-12,278-132-20,42-15 85,-1 1 0,0-1 1,0 1-1,1-1 1,-1 0-1,0 0 0,-3 1 58,4-1-124,-7 0-10,7 0 96,-1 0-73,-6 0-20,6 0 6,-7 0 103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6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477 129 6001,'0'-9'45,"1"7"-31,-1 0 0,0 0 0,0 0 1,0 0-1,0 0 0,0 0 0,-1 0 0,1 0 1,-1 1-1,1-1 0,-1 0 0,0-2 1,-2-1 17,-1 0 0,1 0 0,-1 1 0,0-1 0,0 1 0,0 0 0,0 0 0,-1 1 0,0-1 0,1 1 0,-1 0 0,-10-5 0,2 3-5,-1-1 0,1 2 0,-1 0 0,-21-4 0,-9 3 170,-80 2 1,99 3-92,-85 0 3447,110 1-3575,0 282 2247,-6-137-1955,2-87-151,2-24-38,-4 111 237,6 122 31,0-59-127,18 64 127,-17-256-331,68 478 434,-22-262-224,-34-178-206,31 130 86,6 7 15,20 56-23,-31-109-11,-14-53-75,12 36-109,-33-105 106,-2-10 9,0-1 1,0 0-1,0 0 1,6 10-1,-8-15-17,1 0-1,-1-1 1,1 1-1,-1-1 1,1 1-1,0-1 1,-1 1-1,1-1 0,0 1 1,-1-1-1,1 1 1,0-1-1,0 0 1,-1 1-1,1-1 1,0 0-1,0 0 1,0 1-1,-1-1 0,1 0 1,0 0-1,0 0 1,0 0-1,-1 0 1,1 0-1,0 0 1,1-1-1,2 0 20,0 0 1,0-1-1,0 1 1,6-5-1,14-5-35,0 1-1,41-12 1,-19 8-49,78-26-745,-29 5-2434,-27 3-1914,-7-1 176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7.5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212 171 6049,'-4'-8'149,"-1"0"1,0 1 0,-1-1-1,1 1 1,-1 1-1,0-1 1,-1 1 0,0 0-1,0 1 1,-8-6 0,-101-50 3510,112 59-3476,2 1-112,0 0 0,1 0 0,-1 0 0,0 1 0,0-1 0,0 1 0,-3-1-1,4 1-110,4 0-80,32 0 145,85-2 199,-98 1 56,0-2-1,0 0 0,27-8 0,-35 8-16,-14 3-270,0 2 26,0 14 398,-1-7-183,1 1 1,1 0-1,1 9 0,10 48 123,-4-30-236,12 52 88,5 93-63,-20-136-112,15 111 63,23 141 222,4 13-63,-35-239-227,22 137 226,21 72-187,-46-241-77,56 273 38,-32-160-49,6-1 25,-28-116 38,32 70 0,-41-102-34,1 0-1,-1-1 1,1 1-1,0-1 1,-1 1-1,2-1 1,5 6-1,-11-13 2118,2 3-2134,-1 1 0,0-1 1,1 1-1,-1 0 1,0-1-1,1 1 0,-1 0 1,0-1-1,1 1 0,-1 0 1,0 0-1,0 0 0,1-1 1,-1 1-1,0 0 0,0 0 1,-15-3-633,6 0 268,-3 0-28,-1 2 1,-15-1 0,-140 0-708,55-2-675,101 3 1420,-101-6-3415,52 0-772,40 2 2163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5244,'0'0'-20,"0"6"-28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8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7533,'0'15'24,"0"-2"-20,0-6-8,0-1 0,0-1-8,0-4 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20 4876,'0'0'119,"1"-1"0,-1 1 0,0-1 0,0 1 0,0 0 0,0-1 0,-1 1 0,1-1 0,0 1 0,0 0 0,0-1 0,0 1 0,0 0 0,0-1 0,-1 1 0,1 0 0,0-1 0,0 1 0,-1 0 0,1-1 0,0 1 0,0 0 0,-1-1 0,1 1 0,0 0 0,-1 0 0,1-1 0,-12 1 436,6 0-465,5 0-89,-1 0-1,1 1 1,-1-1-1,1 1 1,-1-1-1,1 1 1,-1 0-1,1 0 0,0-1 1,-1 1-1,1 0 1,0 0-1,-1 0 1,1 0-1,0 0 0,0 1 1,0-1-1,0 0 1,0 0-1,1 1 1,-1-1-1,0 1 1,0 1-1,-2 3-5,0 0 0,1 0-1,0 1 1,-2 10 0,4-16-51,0 10 403,0-11-307,0 0 1,0 1 0,0-1-1,0 0 1,0 1 0,1-1-1,-1 0 1,0 0 0,0 1 0,0-1-1,1 0 1,-1 0 0,0 0-1,0 1 1,1-1 0,-1 0-1,0 0 1,0 0 0,1 0 0,-1 0-1,0 0 1,1 1 0,-1-1-1,0 0 1,1 0 0,-1 0-1,0 0 1,0 0 0,1 0 0,-1 0-1,1 0 1,0 0-12,-1-1 0,1 1 1,0 0-1,0 0 0,-1-1 0,1 1 0,0-1 1,-1 1-1,1 0 0,0-1 0,-1 1 1,1-1-1,-1 1 0,1-1 0,0 0 0,-1 1 1,0-1-1,1 0 0,-1 1 0,1-1 0,-1 0 1,0 1-1,1-2 0,7-24 630,-5 15-188,-2-2 406,-1 8-305,-16 5-765,15 0 191,0 1 0,0-1 1,0 0-1,0 1 0,1-1 0,-1 0 1,0 1-1,0-1 0,0 1 0,0 0 1,1-1-1,-1 1 0,0 0 0,1-1 1,-1 1-1,0 0 0,1 0 0,-1-1 1,0 2-1,-9 18-13,7-15 8,-14 26-22,8-18-23,2 1-1,-10 24 1,17-38 60,0 0 0,0 0 0,0 0 0,0 0 0,0 0 1,0 0-1,0 0 0,0 0 0,0 0 0,0 0 1,0 0-1,0 0 0,0 0 0,0 0 0,0 0 0,0 0 1,0 0-1,0 0 0,0 0 0,0 0 0,0 0 1,0 0-1,0-1 0,0 1 0,0 0 0,0 0 0,0 0 1,0 0-1,0 0 0,1 0 0,-1 0 0,0 0 0,0 1 1,0-1-1,0 0 0,0 0 0,0 0 0,0 0 1,0 0-1,0 0 0,0 0 0,0 0 0,0 0 0,0 0 1,0 0-1,0 0 0,0 0 0,0 0 0,0 0 1,0 0-1,0 0 0,0 0 0,0 0 0,0 0 0,0 0 1,0 0-1,0 0 0,6-5 115,7-8-72,0-4 23,-2 2 31,12-19 0,-20 27-100,1 0-1,-2 0 1,1 0 0,-1 0-1,3-13 1,-5 20-127,0-1 1,0 1-1,0-1 1,1 0-1,-1 1 1,0-1-1,0 1 1,0-1-1,0 0 1,0 1-1,0-1 1,0 0-1,0 1 1,0-1-1,-1 0 1,1 1-1,0-1 1,0 1-1,0-1 1,-1 1-1,1-1 1,0 0-1,-1 1 1,1-1-1,-1 0 1,0 1-379,0-1 0,-1 1 1,1 0-1,0-1 0,0 1 0,-1 0 1,1 0-1,0 0 0,0 0 0,-2 0 1,-2 0 151,4 0 106,-1 0 0,1 0 0,-1 0 0,1 0 0,0 1 0,-1-1 0,1 0 0,-2 2 0,-15 10-1535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38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6313,'0'16'-4,"-12"-2"-128,12-3-348,-6-4-741,6 3-1795</inkml:trace>
  <inkml:trace contextRef="#ctx0" brushRef="#br0" timeOffset="1">344 407 7065,'0'12'-12,"-14"-4"12,14-1-4,-22 0-152,22-6-256,-9 1-761,4-2-535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40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2792,'0'1'33,"0"-1"0,0 1-1,0-1 1,0 0-1,0 1 1,0-1 0,0 1-1,0-1 1,0 1 0,0-1-1,0 1 1,0-1 0,0 1-1,1-1 1,-1 1 0,0-1-1,0 0 1,0 1-1,1-1 1,-1 1 0,0-1-1,1 0 1,-1 1 0,0-1-1,1 0 1,-1 1 0,0-1-1,1 0 1,0 1-16,1 2 935,-2-2-907,0-1 1,1 0-1,-1 0 1,0 0-1,0 0 1,0 1-1,0-1 1,0 0-1,0 0 1,0 0 0,1 0-1,-1 0 1,0 0-1,0 1 1,0-1-1,0 0 1,1 0-1,-1 0 1,0 0 0,0 0-1,0 0 1,0 0-1,1 0 1,-1 0-1,0 0 1,0 0-1,0 0 1,1 0-1,-1 0 1,0 0 0,0 0-1,0 0 1,0 0-1,1 0 1,-1 0-1,92 0 781,-52 0-6320,-35 0 4411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40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57 6485,'0'1'123,"-1"-1"1,1 1 0,-1-1 0,1 1-1,-1-1 1,0 1 0,1-1-1,-1 1 1,0-1 0,1 0 0,-1 1-1,0-1 1,1 0 0,-1 0 0,0 1-1,-1-1 1,10-1-174,-1-1-1,0 0 1,0 0 0,-1-1-1,1 0 1,6-3-1,9-4-1029,32-10-1,-32 13-436,1 1-988,-12 5 1361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51.9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161 281 1980,'-14'-17'535,"1"0"1,1 0-1,-17-34 0,12 19 874,-1 1 0,-28-38-1,39 62-631,6 7-771,1 0 1,0 0-1,0 0 1,0 0-1,0-1 1,0 1-1,0 0 1,0 0-1,0 0 1,0 0 0,0 0-1,-1 0 1,1 0-1,0 0 1,0 0-1,0 0 1,0 0-1,0 0 1,0 0-1,0 0 1,0 0 0,0 1-1,-1-1 1,1 0-1,0 0 1,0 0-1,0 0 1,0 0-1,0 0 1,0 0-1,0 0 1,0 0 0,0 0-1,0 0 1,0 0-1,0 0 1,0 0-1,-1 0 1,1 1-1,0-1 1,0 0-1,0 0 1,0 15-68,0-7 149,1-3-73,0 1 1,0-1 0,0 0 0,1 0 0,-1 0-1,1 0 1,0-1 0,1 1 0,4 7 0,6 14 42,17 60 89,-26-74-134,14 38 75,-7-24 32,-9-18 21,1-1 1,0 0 0,1 0 0,0 0 0,0-1-1,0 1 1,1-1 0,0 0 0,7 8 0,-10-13-26,0 1-1,0-1 1,0 0 0,0 1 0,0-1 0,0 0 0,0 0 0,0-1-1,0 1 1,0 0 0,4 0 0,-1 0 32,0-1 0,0 0 0,0-1 0,0 1 0,9-3 0,9-3 3,0-1 1,23-11-1,51-26-111,-92 41-37,155-78 261,-153 77-250,222-129 295,-100 39-223,-127 92-546,10-7 1448,-26 4-10427,6 6 8538,7-1 797,0 0 0,1 0-1,-1 0 1,0 0 0,0 0-1,1 1 1,-1-1 0,0 0-1,0 0 1,1 1-1,-1-1 1,0 1 0,1-1-1,-1 1 1,0-1 0,1 1-1,-1-1 1,1 1 0,-1-1-1,0 2 1,0-1-95,-9 10-1013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54.2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24 3592,'-60'0'2228,"60"0"-2220,-1 0-1,1-1 1,0 1 0,-1 0 0,1 0 0,-1 0 0,1 0-1,-1 0 1,1-1 0,-1 1 0,1 0 0,0 0-1,-1-1 1,1 1 0,-1 0 0,1-1 0,0 1-1,-1 0 1,1-1 0,-1 0 4,1 1 0,0-1 0,-1 1 0,1 0 1,-1-1-1,1 1 0,-1 0 0,1-1 0,0 1 0,-1 0 0,1-1 0,-1 1 0,1 0 0,-1 0 0,0 0 0,1-1 1,-1 1-1,1 0 0,-1 0 0,0 0 0,-5-12 1326,7 33-509,-3 38 0,-10-6-787,-2 10-25,-21 148 133,3 52-73,25-72-43,7-152-25,-1 152 6,2-149-15,1-1 1,14 70 0,31 134 0,30 107 81,-68-312-63,33 157 122,6 53 196,-14-57-8,5 38-261,-21-105-46,-5 70-6,-12-166-17,-1-11 49,1 1 1,6 35-1,-5-61-1634,-1-11 310,-1-35-2822,0-15 951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54.7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55 172 7253,'-1'0'-40,"0"0"37,1 0 1,-1 0 0,1 0 0,0 0-1,-1 0 1,1 0 0,0 0-1,-1 0 1,1 0 0,0 0 0,-1 1-1,1-1 1,0 0 0,-1 0 0,1 0-1,0 0 1,-1 1 0,1-1-1,0 0 1,0 0 0,-1 1 0,1-1-1,0 0 1,0 0 0,0 1 0,-1-1-1,1 0 1,0 1 0,0-1-1,0 0 1,0 1 0,-1-1 0,1 0-1,0 1 1,0-1 0,0 0 0,0 1-1,0-1 1,0 1 0,0 0 1,0 0-1,0 0 1,0 0 0,-1-1 0,1 1 0,0 0 0,-1 0-1,1 0 1,0-1 0,-1 1 0,1 0 0,-2 1 0,0 1 86,-1 1 1,1 0 0,0 0 0,0 0-1,0 0 1,1 0 0,-1 0 0,0 5-1,-5 12 369,5-16-221,-1 1 0,1-1 0,1 1 0,-1-1 0,1 1 0,0-1 0,0 9 4118,1-16-4028,0 1-295,0-1 0,0 1-1,1-1 1,-1 1 0,1-1-1,-1 1 1,1-1 0,0-1-1,4-7 15,37-113 207,2-6 259,-39 119-512,-4 8-3,0 1 0,-1 0-1,1-1 1,0 1 0,-1 0 0,1-1-1,-1 1 1,1-1 0,0-1 0,0 2-146,1 1-1,0 0 1,0 0 0,0 1 0,0-1 0,0 0 0,3 1-1,36 37-2515,-33-30 2179,0 0 0,0 0-1,-1 1 1,0 0 0,9 14 0,-6-5-950,14 32 0,-7-2-734,-4 0 355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1:55.2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6445,'2'-3'330,"24"-25"2077,-25 27-2274,-1 1 0,0-1 0,0 0 0,1 1 0,-1-1 0,0 1 0,0-1 0,0 0 0,1 1 0,-1-1 0,0 1 0,0-1 0,0-1 0,0 2-97,0 0 1,0 0-1,0-1 0,0 1 0,0 0 0,0 0 0,0-1 0,0 1 0,0 0 0,0 0 0,0-1 0,0 1 0,0 0 0,0 0 0,0 0 0,0-1 0,0 1 0,0 0 0,0 0 0,1-1 0,-1 1 0,0 0 0,0 0 0,0 0 0,0 0 0,0-1 0,1 1 0,-1 0 0,0 0 0,0 0 0,0 0 0,1 0 0,-1 0 0,0 0 0,0-1 0,1 1 1,-1 0-1,0 0 0,0 0 0,1 0 0,-1 0 0,0 0 0,0 0 0,0 0 0,1 0 0,-1 0 0,0 0 0,1 0 51,-1 12 287,0-10-338,1 0 0,-1 0 0,0 0 1,1-1-1,-1 1 0,1 0 0,-1 0 1,3 3-1,1 5 68,0 4 16,9 24 120,48 150 458,-32-76-567,10 40-114,-1-23 12,-25-94-12,27 54 0,-35-80 13,0 0 0,1 1 0,9 10 0,-13-18 7,0 0 0,0 0-1,0 0 1,0 0 0,0 0 0,0-1-1,1 1 1,-1-1 0,1 1-1,-1-1 1,1 0 0,-1 0-1,1 0 1,0 0 0,0 0-1,-1-1 1,6 1 0,-7-1-24,0 0 1,0-1-1,0 1 0,0 0 1,0-1-1,0 1 1,0-1-1,0 1 0,0-1 1,0 1-1,0-1 0,0 1 1,0-1-1,0 0 1,-1 0-1,2-1 0,12-16-9,-9 11-7,46-70-524,-31 45 210,154-232-6096,-103 156 2057,-24 36 1706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2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60 7065,'-21'0'1734,"21"-17"-911,2 12-837,0 3 15,0 0-1,1 0 0,-1 1 1,1-1-1,0 1 0,-1 0 1,1 0-1,0 0 0,5-1 1,4-2-9,5 0-20,-1-1-1,0 2 0,1 0 1,-1 1-1,32 0 0,-46 2 37,0 1 0,0-1 0,0 1 0,0-1 0,0 1 0,-1 0 0,1 0 0,0 0 0,0 0 0,-1 0 0,1 0 1,0 0-1,-1 1 0,1-1 0,-1 1 0,0-1 0,1 1 0,-1-1 0,0 1 0,1 2 0,0 0 22,1 0 1,-1 0-1,0 0 0,0 0 1,-1 1-1,0-1 0,1 1 1,0 9-1,-1 5 41,-1 21 0,-1-31-70,0 0 0,0 0 0,0 0 0,-1-1 0,-4 11 0,-7 13 1,-23 54 32,22-59-28,8-15-58,-8 21 0,14-33 47,-1 1-1,1-1 0,0 1 0,0-1 1,0 1-1,-1-1 0,1 1 0,0-1 1,0 1-1,0-1 0,0 1 1,0-1-1,0 1 0,0-1 0,0 1 1,0-1-1,0 1 0,0-1 1,0 0-1,0 1 0,1-1 0,-1 1 1,0-1-1,0 1 0,1-1 1,-1 1-1,0-1 0,0 0 0,1 1 1,-1-1-1,0 1 0,1-1 1,-1 0-1,0 0 0,1 1 0,-1-1 1,1 1-1,1-1 5,0 0 0,0 1 0,1-1 0,-1 0 0,0 0 0,0 0 0,3-1 0,4 1-5,-6-1 5,0 1 0,0 0 0,0-1 0,0 1 1,0-1-1,0 0 0,-1 0 0,1 0 0,0-1 0,0 1 0,3-3 0,19-9-27,-12 8 8,-4 1-6,0 0 1,0 1 0,18-5-1,-10 5-16,-10 1 20,0 1-1,0 0 0,14-1 1,3 2 4,-23 0 19,0 1 0,0-1 0,-1 0 0,1 0 0,0 0 0,0 0 0,0 1 0,0-1 0,0 0 0,0 1 0,0-1 0,0 1 0,-1-1 0,1 1 0,0 0 0,0-1 0,-1 1 0,1 0 0,0-1 0,-1 1 0,1 0 0,-1 0 0,1-1 0,-1 1 0,1 0 0,-1 0 0,0 0 0,1 0 0,-1 1 0,2 4 12,-1 0 0,0 0 0,0 11 0,-1-16-10,0 7 9,0 50 55,0-52-62,-1 1-1,0-1 1,0 0-1,0 1 1,-1-1 0,0 0-1,-4 8 1,-51 84 78,49-87-125,0 0 0,-18 16 0,20-22-181,1-1 0,-1 0 1,1 1-1,-1-2 1,-12 7-1,16-9 50,0-1 0,0 1 0,0-1 0,1 1 0,-1-1 0,0 0 0,0 0 0,0 0 0,0 0 1,-2 0-1,-5-1-1629,2 1 26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2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38 7509,'0'-1'10,"0"0"0,-1 0 1,1 0-1,0 0 1,-1 0-1,1 0 0,-1 0 1,1 0-1,-1 0 0,1 0 1,-1 1-1,0-1 1,1 0-1,-1 0 0,0 1 1,1-1-1,-1 0 1,0 1-1,0-1 0,0 1 1,0-1-1,0 1 0,0-1 1,0 1-1,0-1 1,-1 1-1,-2-2 48,0 0 45,-1-1-1,0 1 1,0 0-1,0 1 1,0-1-1,0 1 1,0 0-1,-1 0 1,-7 0-1,12 1-78,-1 1 0,1-1 0,-1 0-1,1 1 1,-1-1 0,1 1 0,-1-1 0,1 1-1,0 0 1,-1 0 0,1 0 0,0 0-1,0 0 1,0 0 0,-2 1 0,-16 22 141,14-17-97,-3 4-21,1-1 1,-10 23-1,10-19-27,-2 5-4,1 2 0,0 0-1,-7 36 1,-3 52-12,14-65 23,1 63-1,3-80-16,0 65-24,0-86 17,0-1-1,1 1 1,0 0-1,1 0 1,-1-1-1,1 1 1,0-1-1,0 1 0,1-1 1,0 0-1,0 0 1,0 0-1,0 0 1,1-1-1,-1 1 1,7 4-1,-8-7 5,1-1 0,-1 0 0,0 0-1,0 0 1,1-1 0,-1 1 0,1-1-1,-1 1 1,1-1 0,-1 0 0,1 0-1,-1 0 1,1 0 0,-1 0 0,1 0-1,-1-1 1,0 1 0,1-1 0,-1 0-1,0 0 1,3-1 0,10-7 8,0 0 1,-2-1 0,1 0-1,22-24 1,-12 10-7,28-38 1,-43 50-8,-1-1-1,0 0 1,0-1 0,7-18-1,-12 24-3,-1 0 0,1-1 0,-2 1 0,1-1-1,0-10 1,-2 10-1,2-6-34,-2-19 1,0 17-15,0 14 39,-1 0 0,1 0-1,-1 1 1,1-1 0,-1 0-1,0 1 1,0-1 0,0 0 0,0 1-1,-3-4 1,-15-20-133,14 20 97,-3-3-389,1 1-1,-1-1 1,-1 2-1,1-1 0,-1 1 1,-14-8-1,22 14 3,-3-1 166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3.0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275 272 6137,'0'-2'62,"0"1"-47,0 1 0,0 0 0,0-1-1,0 1 1,1 0 0,-1-1 0,0 1 0,0-1 0,0 1 0,0 0 0,0-1 0,0 1 0,-1-1-1,1 1 1,0 0 0,0-1 0,0 1 0,0-1 0,0 1 0,0 0 0,-1-1 0,1 1 0,0 0-1,0-1 1,-1 1 0,1 0 0,0-1 0,-1 1 0,1 0 0,0 0 0,0-1 0,-1 1 0,1 0-1,-1 0 1,1-1 0,-12-1 336,1 0 0,0 0-1,-17 0 1,-38 1 972,53 1-1110,10 0-183,0 1 0,0-1 0,-1 1 0,1 0 0,0 0-1,0 0 1,0 0 0,0 0 0,0 1 0,0-1 0,0 1 0,1 0-1,-1 0 1,0 0 0,-3 4 0,0 1-15,1-1-1,-1 0 1,2 1-1,-7 10 1,6-8-2,1 1 1,0-1-1,1 1 0,0 0 1,0 0-1,1 0 0,-1 14 1,0-3 18,2-12-20,-10 81 76,8 34-1,3-106-77,0-11-8,0 1 0,0 0 0,0-1 0,1 1 0,0 0 0,0 0-1,1-1 1,4 13 0,1-4 26,14 26-1,-17-36-4,0 1 0,1-1 0,-1 0 0,1 0 0,1-1 0,7 7 0,-9-9 43,1 0 0,0 0 0,0-1 0,0 0 0,0 1 0,0-2 0,0 1 0,0-1 0,1 1 0,-1-1 0,0-1 0,1 1 0,-1-1 0,8 0 0,-11 0-35,-1-1 0,0 1-1,1 0 1,-1 0-1,0 0 1,0-1 0,1 1-1,-1-1 1,0 1-1,1-1 1,-1 1-1,0-1 1,0 0 0,2-1-1,14-18 223,-11 12-163,7-8-7,-2-1 1,0 0 0,0 0-1,-2-1 1,10-25-1,-11 16-57,5-34 0,-8 30-40,-1 0 1,-1-36 0,-3-29-464,-1 83 323,0 1-1,0-1 1,-1 1 0,-1-1 0,0 1 0,-1 0-1,-9-21 1,7 20 1,0-4-104,-1-1 0,-1 2 0,-1-1 0,0 1 0,-1 1 0,-1-1 0,0 2 0,-23-23 0,24 27-18,-3-4-644,-2 0 0,-27-20 0,18 17-1001,2 2 102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18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124 131 4404,'-52'0'6225,"49"8"-6266,0 6 24,1-1 0,0 1 1,0-1-1,2 26 1,0-33 5,0-4 11,0 0 1,0 0-1,0 0 1,0 0-1,1 0 1,-1 0-1,1-1 1,-1 1-1,1 0 1,0 0-1,-1 0 1,1-1-1,0 1 1,0-1-1,0 1 1,1 0-1,-1-1 1,0 0 0,1 1-1,-1-1 1,0 0-1,3 2 1,3 4 21,-7-7-16,1 1 0,0 0 0,-1 0 1,1 0-1,0-1 0,0 1 1,0 0-1,0-1 0,0 1 0,-1-1 1,1 1-1,0-1 0,2 1 1,5 1 38,-1 0 1,0-1 0,13 1-1,-18-2-30,0 0-1,0 0 1,-1 0-1,1 0 1,0 0-1,0 0 1,0-1-1,0 1 1,-1-1-1,1 1 1,0-1-1,0 0 1,-1 1-1,1-1 1,-1 0-1,1 0 0,-1 0 1,1 0-1,-1-1 1,3-1-1,0-3 62,0-1-1,0 0 0,-1 0 0,0 0 0,0 0 0,0 0 1,-1 0-1,0-1 0,0 1 0,-1-1 0,0-10 0,0 7 117,-1 8-119,0-1-1,0 1 0,0-1 0,0 1 1,0-1-1,-1 1 0,-1-5 0,-5-8 241,6 15-307,0-1 0,1 1 0,-1 0 1,0 0-1,0 0 0,1 0 0,-1 0 1,0 0-1,0 0 0,0 0 1,0 1-1,-1-1 0,1 0 0,0 1 1,0-1-1,0 0 0,0 1 1,-1-1-1,1 1 0,-3-1 0,-1 0-47,0 1-1,-1 0 1,-9 0-1,6 0 23,6 1 13,-1 0 1,1-1-1,-1 1 0,1 0 0,0 0 1,0 1-1,0-1 0,-1 1 0,2 0 1,-1 0-1,0 0 0,0 0 1,0 0-1,-3 4 0,-5 3-19,10-8 21,-41 36-83,38-34 62,0 1 0,0 0 0,1 0 0,-1 1 0,1-1 1,0 1-1,0 0 0,-3 8 0,6-13 28,0 0 0,0 0 0,0 1 0,0-1 0,0 0 0,0 0 0,0 1 0,-1-1 0,1 0 0,0 1 0,0-1 0,0 0 0,0 1 0,0-1 1,0 0-1,0 0 0,1 1 0,-1-1 0,0 0 0,0 1 0,0-1 0,0 0 0,0 0 0,0 1 0,0-1 0,1 0 0,-1 0 0,0 1 0,0-1 0,0 0 0,1 0 0,-1 0 0,0 1 0,0-1 0,0 0 0,1 0 0,-1 0 0,0 0 0,1 1 0,10-1 239,-8 0-205,6 0 128,-7 0-132,0 0 0,0 0 0,0 0 0,0 0 0,1 0 0,-1 0 1,0-1-1,0 1 0,0-1 0,0 1 0,0-1 0,0 0 0,0 0 0,0 0 0,0 0 0,0 0 0,-1 0 0,1-1 0,0 1 1,1-2-1,53-52 354,-49 48-441,-1-2-1,0 1 1,0-1 0,0 0-1,6-14 1,-10 16-688,0 0-1,0-1 1,0 1 0,-1-1-1,0 1 1,0-1 0,-1 1-1,-1-11 1,1 0-2490,0 5 1089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5.1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0 348,'2'39'-32,"1"-3"-48,-3-1-8,2-5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6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843 2221 6189,'-2'-1'55,"0"1"0,-1 0 0,1-1 1,0 0-1,0 1 0,0-1 1,0 0-1,0 0 0,-4-2 0,-2-2 225,4 3-225,0 0 0,1-1 0,-1 0 0,1 1 1,0-1-1,-1-1 0,-2-3 0,41 6-220,-31 1 167,0 1 0,0-1 1,0 1-1,1 0 0,-1 1 1,7 2-1,-7-2-6,0-1-1,0 1 1,0-1-1,0 0 1,0 0-1,8 0 1,139-1-22,-143-1 24,-1 1 0,1-1 0,-1-1 1,0 1-1,13-6 0,21-4 14,105-22 34,-28 9-68,45-13 41,75-23 34,-94 20-19,97-25 88,-208 55-89,112-35 218,-134 41-227,12-5 40,31-15 0,-22 6-35,-1-3-1,36-29 0,59-69-67,-42 21 71,-80 93-30,18-22-3,-2-1-1,-1-1 0,-1-1 0,16-36 0,20-62-6,22-87 259,-63 174-137,-4 11 28,9-52-1,-18 82-140,3-18 104,-1-1-1,-1-19 0,0 19-45,-1 12-40,1 0 0,-2-1 0,1 1 0,-1 0 0,0 0 0,0-1 0,-1 1 0,0 0 0,0 0 0,-6-11 0,-80-142 139,8 51-203,61 85-24,-2 0 1,-1 1-1,-25-20 0,31 30 3,-26-16 1,-70-37-97,91 55 133,-38-14 1,57 24 27,-163-53-14,-143-1-16,232 47 15,-107 1 0,144 8 4,-1 1 1,-43 9-1,48-4 13,0 2 0,-55 20 0,69-21 8,-148 66 28,102-39 5,-72 52 0,-44 45 7,165-118-44,-283 237 53,284-234-49,-137 134 98,92-84-22,-78 111 0,131-166-77,-87 134 79,91-137-84,-13 20 17,2 1 1,-23 60-1,32-72-1,2-6 4,1 0-1,0 0 0,1 1 1,0-1-1,-1 21 1,3 30 83,1-58-96,1 0 1,0 0-1,0 0 1,0-1 0,0 1-1,0 0 1,1 0-1,0-1 1,0 1 0,1-1-1,-1 0 1,1 1-1,0-1 1,5 5-1,-4-4 5,8 11 46,2 0 1,0-2-1,1 0 1,21 16-1,-7-9 6,37 19 1,-36-24-26,1 0 1,44 15-1,-49-23-80,1-1 0,0-2 0,45 4 0,120-2-801,-171-8 639,0 0 0,0-1 1,28-7-1,75-29-1299,-110 33 1271,185-77-3774,-127 45 2505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7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41 7337,'0'-1'14,"0"0"0,0-1 0,0 1 1,0 0-1,0-1 0,0 1 0,-1 0 1,1 0-1,0-1 0,-1 1 0,1 0 1,0 0-1,-1 0 0,0-1 1,1 1-1,-1 0 0,0 0 0,1 0 1,-1 0-1,-2-1 0,0-4 54,3 6-68,0-1 0,0 0 0,0 1 0,-1-1 0,1 1 1,0-1-1,-1 1 0,1-1 0,0 1 0,-1 0 0,1-1 1,0 1-1,-1-1 0,1 1 0,-1 0 0,1-1 0,-1 1 0,1 0 1,-2-1 1339,2 15-527,0-3-547,-1-1-18,1 1 0,2 13 0,3 9-3,11 58-23,7 60-154,10 88 41,-29-212-93,16 89 60,-16-97-57,4 25 35,2 0 0,21 55-1,-26-85-64,0-1-1,1 0 0,1 0 0,0-1 0,1 0 1,12 16-1,-17-25-131,-3-2 84,1-1 0,-1 1 1,0-1-1,1 0 0,-1 1 0,1-1 1,-1 1-1,0-1 0,1 1 1,-1-1-1,1 0 0,-1 1 0,1-1 1,-1 0-1,1 0 0,-1 1 1,1-1-1,0 0 0,-1 0 0,1 0 1,0 0-1,0-4-2497,-1-42-3409,0 28 4941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7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240 79 6805,'3'-6'299,"0"1"0,0-1 0,-1 1-1,0-1 1,0 0 0,0 0 0,-1 1 0,0-1 0,1-11 0,-3 17-272,0 0 0,0 0-1,1-1 1,-1 1-1,0 0 1,0 0 0,1 0-1,-1 0 1,0 0 0,0 0-1,-1 0 1,1 0 7,1 0-31,-4 0 23,0 0-1,0 0 1,0 1-1,-6 0 1,8 0-20,1 0 0,-1-1 0,1 1 0,-1 0 0,1 0 0,-1 0 1,1 0-1,0 0 0,-1 1 0,1-1 0,0 0 0,-2 3 0,-4 5 45,-56 80 286,46-60-316,0 1 1,2 0 0,-17 48-1,27-65-23,-7 22-16,-7 37 0,14-53 6,1 1 0,1 0 0,0 33 0,3-6 28,0-43 1,0 1-1,0-1 0,1 0 0,0 1 0,0-1 1,0 0-1,0 1 0,1-1 0,-1 0 0,1 0 1,0 0-1,0-1 0,1 1 0,-1 0 1,1-1-1,0 0 0,0 1 0,5 4 0,-4-5 22,-1 0-1,1 0 0,0 0 0,0 0 1,0-1-1,0 0 0,1 0 1,8 3-1,-10-3-16,3 0 37,0 0 1,1-1-1,-1 1 1,1-1-1,-1-1 1,1 1-1,11-1 0,-10 0 28,-1-1-12,0 1 0,-1-1-1,1 0 1,-1-1 0,1 1 0,-1-1 0,0-1 0,1 1 0,-1-1 0,7-5 0,-5 4 7,7-4 31,-1-1 0,-1 0 0,21-17 1,26-35 62,-44 43-120,-1-1 0,-2 0 1,17-29-1,-29 45-51,7-9-2,-1-1-1,0 0 1,-1-1 0,0 1-1,-1-1 1,-1-1-1,-1 1 1,1 0-1,-2-1 1,1-17 0,-2-38 24,-1 42-24,0 23-32,-1 0 0,0-1 0,0 1 1,-1-1-1,1 1 0,-1 0 1,0 0-1,-1 0 0,1 0 1,-1 0-1,0 1 0,0-1 0,-4-4 1,-3-3-325,0 2 1,-1-1 0,-15-11-1,18 17 20,1 0-1,0 0 1,-1 1-1,0 0 1,0 0 0,-1 1-1,1 0 1,-9-2-1,6 3-1122,1 0-1,-1 1 0,-12 0 0,11 1-256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09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0 147 8073,'0'1'-2,"1"0"1,-1 0 0,0 0 0,0 1-1,1-1 1,-1 0 0,1-1-1,-1 1 1,1 0 0,-1 0-1,1 0 1,0 0 0,-1 0-1,1 0 1,0-1 0,0 1 0,0 0-1,0-1 1,-1 1 0,1-1-1,0 1 1,0-1 0,0 1-1,0-1 1,0 1 0,0-1 0,0 0-1,1 0 1,-1 1 0,1-1-1,5 1 3,1 0-1,15 0 0,-19-1 0,3 0 3,0-1 0,0 0 0,-1 0-1,1 0 1,-1-1 0,1 0-1,-1 0 1,9-5 0,11-3 12,91-27 29,-50 18-54,181-55 165,-188 61 438,-49 11 5387,-13 2-5482,-14 0 359,15 0-839,1 1-1,0-1 0,0 0 1,-1 0-1,1 0 1,0 0-1,0 1 0,0-1 1,0 0-1,-1 0 1,1 0-1,0 1 0,0-1 1,0 0-1,0 0 1,0 1-1,0-1 0,0 0 1,0 0-1,0 1 1,0-1-1,0 0 0,0 0 1,0 1-1,0-1 1,0 0-1,0 0 0,0 1 1,0-1-1,0 0 1,0 0-1,0 1 0,0 2 892,-2-3-862,2 0-37,0 0-1,-1-1 0,1 1 0,0 0 0,0 0 0,-1 0 0,1 0 0,0 0 0,0 0 0,-1 0 0,1 0 0,0 0 1,0 0-1,-1 0 0,1 1 0,0-1 0,0 0 0,-1 0 0,1 0 0,0 0 0,0 0 0,-1 0 0,1 0 0,0 1 0,0-1 1,-1 0-1,0 6-320,-3-5 3498,-2-1-6187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15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0 6733,'7'5'7949,"-7"-5"-7914,-3 0-16,-3 1-116,0-1-118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18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0 468 2768,'28'0'869,"-27"0"-853,0 1 0,-1-1 0,1 0 0,-1 0 0,1 1 0,-1-1 0,0 0 0,1 0 0,-1 1 0,1-1 0,-1 1 0,0-1 0,1 0 0,-1 1 0,1-1 0,-1 1 0,0-1 0,0 1 0,1-1 0,-1 1 0,0-1 0,0 1 1,1 0-1,2 6 88,10 12 120,0 0-1,1-1 0,1-1 0,1 0 1,23 18-1,-35-31-137,0-1 1,-1-1 0,2 1-1,-1 0 1,0-1-1,0 0 1,1 0 0,-1 0-1,1-1 1,0 1-1,-1-1 1,1 0 0,0-1-1,0 1 1,6-1-1,27 0 360,-35 0-426,1 0 0,-1 0 0,0-1 0,0 1 1,0-1-1,1 0 0,-1 0 0,0 0 0,0 0 0,0 0 1,3-3-1,0 0-14,0-1-1,-1 1 1,8-9 0,2-2 10,158-158-120,7-6-1373,-10 32-1829,-143 125 2777,53-44-925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22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59 802 4492,'7'-99'274,"-7"20"1371,-1 77-1555,1 0 0,0 0 0,-1 0 1,0 0-1,1 0 0,-1 0 0,0 0 0,0 0 0,0 1 0,0-1 0,0 0 0,-2-2 0,-4-6 395,5 6-300,0 0-1,0 0 0,-1 0 0,0 0 0,1 0 1,-1 1-1,-1-1 0,1 1 0,0 0 0,-6-4 1,9 7-185,0 0 1,0 0-1,0 0 1,-1 0-1,1 0 1,0 0-1,0-1 1,-1 1-1,1 0 1,0 0 0,0 0-1,-1 0 1,1 0-1,0 0 1,-1 0-1,1 0 1,0 0-1,0 0 1,-1 0-1,1 0 1,0 0 0,0 0-1,-1 0 1,1 1-1,0-1 1,0 0-1,-1 0 1,1 0-1,0 1 1,-3 7-24,3-6 16,0 1-1,0-1 1,1 1 0,-1 0-1,0-1 1,2 4 0,4 7-1,8 15 1,-1-4-6,16 34 15,60 91 0,-74-127-8,1 0-1,1-2 1,1 0-1,25 21 1,-28-28 6,1-2 0,28 16 1,-44-26-1,7 2 5,0 1 0,0-1 0,0-1 0,0 1 0,0-1 0,1-1 1,-1 1-1,1-1 0,0 0 0,-1-1 0,1 0 0,7-1 0,1 1 4,-16 0-9,4 0 4,-1 0-1,1 0 0,-1 0 0,1-1 1,-1 0-1,1 1 0,-1-1 0,1-1 1,4-1-1,10-7 15,-1 0 0,24-20 0,40-39 95,82-105 143,-144 153-231,174-195 124,20-9-189,-187 199 33,101-93-6,7 14 35,-122 97-8,0 1 1,19-7 1000,-44 14-2431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26.4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1051 35 5697,'0'-1'22,"0"0"0,0 0 0,-1 0 0,1 0 0,0 0 0,-1 1 0,1-1 0,0 0 0,-1 0 0,1 0 0,-1 1 0,1-1 0,-1 0 0,0 1 0,1-1 0,-1 0 0,0 1 0,1-1 0,-1 1 0,0-1 0,0 1 0,1 0 0,-2-1 0,-22-8 575,19 8-459,-8-2-36,0 1 0,0 0 1,0 1-1,-27 1 0,23 0-72,6 1-27,1 0 0,-1 0 0,1 1 0,0 0 0,0 1 0,-14 5 0,1 0 2,-152 52 11,132-44-12,0 0 2,-172 58 202,195-68-129,-95 23 476,85-24 38,0-2 0,-59 0-1,71-3-206,9-1-262,6-4-117,3 5-8,-1 3-507,2 4 545,6 14-18,-1 1-1,-1 0 1,0 0 0,1 28 0,0 91 99,-4-82-78,4 284 170,-6-191-161,1 139 39,-1-205-59,-2 146 45,-15 36 59,14-32-86,4-116 37,-2-68-28,4 103 163,21 112 150,-18-216-355,8 54 7,-3-27-12,1 34 48,1 19 160,5 78 620,-2-97-712,-10-78-94,-1 7 570,-2-32 1360,-2-8-1942,-1-1 0,0 0 0,0 0 0,0 0 0,0 0 0,1 0 0,-1 1 0,0-1 0,0 0 0,0 0-1,1 0 1,-1 0 0,0 0 0,0 0 0,0 0 0,1 0 0,-1 0 0,0 0 0,0 0 0,1 0 0,-1 0 0,0 0 0,0 0-1,0 0 1,1 0 0,-1 0 0,2-1-74,0 0 0,-1 0 0,1-1 0,-1 1 0,1 0 0,2-3 0,0 0 251,6-5-203,0 1 0,0 0 0,19-10 0,-12 8-2,65-41 19,117-50 1,-186 95-9,139-59 20,66-8-95,-207 70 64,-5 1 16,-1 1-1,1 0 0,0 0 0,0 0 1,7 1-1,-12 0-34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31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4 325 9717,'-3'-6'96,"3"6"-91,0-1 0,0 1 0,0 0 0,0 0 0,0 0 0,0 0 0,0 0 0,0 0 0,0-1 0,0 1 0,-1 0 0,1 0 0,0 0 0,0 0 0,0 0 0,0-1 0,0 1 0,0 0 0,0 0 0,0 0 0,0 0 0,0 0 0,0-1 0,1 1 0,-1 0 0,0 0-1,0 0 1,0 0 0,0 0 0,0 0 0,0-1 0,0 1 0,0 0 0,0 0 0,0 0 0,0 0 0,1 0 0,-1 0 0,0 0 0,0 0 0,0 0 0,0-1 0,0 1 0,0 0 0,1 0 0,-1 0 0,0 0 0,0 0 0,0 0 0,0 0 0,0 0 0,0 0 0,1 0 0,-1 0 0,0 0 0,4-2-9,-4 2 6,8-4 15,-1-1 0,0 1 0,9-9 0,-10 7-21,1 1-1,-1 0 1,1 1-1,9-6 1,-7 5-4,26-14 3,1 1 1,64-21 0,-95 37 5,134-47 13,-79 28-61,-24 9 250,59-29 1,-82 35-1,-11 6-122,0-1 1,0 0-1,-1 0 1,1 0 0,0 0-1,-1 0 1,1 0-1,-1 0 1,2-2-1,6-3 597,-9 6-653,0 0-1,1 0 1,-1 0-1,0-1 1,0 1 0,1 0-1,-1 0 1,0 0 0,0 0-1,1-1 1,-1 1-1,0 0 1,0 0 0,0 0-1,0-1 1,1 1-1,-1 0 1,0 0 0,0-1-1,0 1 1,0 0-1,0-1 1,0 1 0,1 0-1,-1-1 1,4-6 546,-4 6-502,1 1-1,-1-1 1,0 1-1,1-1 1,-1 0-1,1 1 1,-1-1-1,0 0 1,0 1-1,1-1 1,-1 0-1,0 0 1,0 1-1,0-3 1651,0 5-1645,0 8-49,0-8 19,0 1 5,0 6-15,0-6-35,0-1 0,-1 1 0,1-1 0,1 1 0,-1-1 0,0 1 0,1 0 0,-1-1 0,1 1 0,0-1 0,0 0 0,0 1 0,0-1 0,0 1 0,0-1 0,2 2 0,7 10 14,0 0-1,-2 0 0,9 17 1,0 3-4,60 116-23,-4 22 175,-25-39-117,13 68-22,-58-190-23,35 137 37,24 119 27,-10-15-68,-19-99-3,-23-107-16,28 122-13,-24-97 86,8 49-48,-12-36 1,1 78-45,-11-162 51,1 14-8,1-12 4,-2-1-4,1 0 1,0 0 0,-1 0-1,1 0 1,-1 0-1,1 0 1,-1 0 0,0 0-1,1 0 1,-1 0-1,0 0 1,0 0 0,1 0-1,-1 0 1,0 0-1,0 0 1,-1 2 0,1 4-36,0-5 36,-1 1 0,1-1 0,0 1 0,0-1 0,0 1 0,0-1 0,1 1 0,-1-1 0,1 1 0,0 2 0,2-1 11,-2-4-10,0 1-1,-1 0 1,1 0 0,-1 0-1,1 0 1,0 0 0,-1 0-1,0 0 1,1 0-1,-1 0 1,0 0 0,1 0-1,-1 0 1,0 0 0,0 2-1,3 12 28,0-2-26,-2-9 5,-1 0 0,1 0 0,0-1 0,0 1 1,0 0-1,3 5 0,-3-5-8,0-1-1,1 1 0,-1 0 1,0 0-1,-1-1 0,2 7 1,-2-6-21,0-1 0,0 1 1,1-1-1,1 6 0,-2-8 16,1 1-61,0 6 20,-1-8 45,1 0-1,-1 0 1,1 0-1,-1 0 0,0 0 1,1 1-1,-1-1 1,1 0-1,-1 0 1,0 0-1,1 0 1,-1 1-1,0-1 0,1 0 1,-1 0-1,0 1 1,1-1-1,-1 0 1,0 1-1,1-1 1,-1 0-1,0 1 1,0-1-1,1 1 0,3 13 16,0-1 15,6 14-78,-6-16 43,0 0 1,1-1-1,10 20 0,-11-24-13,0 0 0,-1 0-1,4 13 1,-4-12 25,0 0-1,0 0 0,5 7 1,0-1-2,-7-11 9,1 1-1,0 0 0,0 0 1,-1 0-1,2-1 1,-1 1-1,1 3 2045,-13-6-1707,-3 0 383,-309 0 590,283-1-1913,8 0-559,-41 5 0,23 5-15,-3 1-620,42-8 789,0-1 1,-12 0-1,17-2 30,0 1 0,1-1-1,-1 1 1,-5-3 0,-15-8-4370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1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169 290 5236,'-67'0'2828,"-1"0"3451,64 4-4661,4-3-1552,0-1 0,0 0 1,0 1-1,0-1 0,-1 1 0,1-1 1,0 0-1,0 1 0,-1-1 1,1 0-1,0 1 0,-1-1 0,1 0 1,0 0-1,-1 1 0,1-1 0,0 0 1,-1 0-1,1 0 0,0 1 1,-2-1-1,-20 0 572,21 0-661,1-6-439,0 14 457,1 1-1,0-1 0,0 0 0,1 1 1,-1-1-1,2 0 0,-1 0 1,7 13-1,-4-8 6,0 0-1,-1 1 1,0-1 0,-1 1-1,1 14 1,-1-15-5,0 0 1,6 13 0,-9-25 4,0-1 0,0 1 0,0-1 0,0 0 0,0 1 0,0-1 0,1 0 0,-1 1 1,0-1-1,0 0 0,0 1 0,0-1 0,1 0 0,-1 1 0,0-1 0,0 0 0,0 0 1,1 1-1,-1-1 0,0 0 0,0 0 0,1 1 0,-1-1 0,0 0 0,1 0 1,-1 0-1,0 0 0,1 1 0,0-1-5,8 0-78,-7-1 85,0 0 1,0 0 0,0 0-1,-1 0 1,1-1-1,0 1 1,-1 0-1,1-1 1,-1 1-1,2-3 1,4-3 8,14-6-40,0 1 1,1 0-1,40-13 0,-50 20 8,41-14-297,102-24-1,-140 39 278,112-23-254,77-1 17,-94 19 186,49 2-195,-26 7 502,-131 0-208,0-1 0,0 0 0,0 0 0,0 0 1,0 0-1,0 0 0,0 0 0,0-1 0,-1 1 0,1-1 1,0 1-1,-1-1 0,1 0 0,1-2 0,-2 1-3,0 0 0,-1 0 0,1 1 0,-1-1 1,0 0-1,1 0 0,-1 0 0,0 0 0,-1-5 0,0-4 10,1-57 77,0 66-93,0 1 0,0 0 0,-1-1 0,1 1 1,-1 0-1,0 0 0,1 0 0,-1-1 0,0 1 0,0 0 0,0 0 0,-2-2 0,-7-16-5,4 3 2,-3-25 0,3 13 33,4 23-67,1 0-1,0-1 1,0-10 0,1 78 46,1-52-2,0 1-1,0-1 1,3 14-1,-1-14-3,-1 0 0,-1 1 0,1 14 0,-2 142 262,0-188-275,1 6 6,-1-1 1,-3-23 0,-10-23 10,12 55-45,-1-4-73,2 12 110,0-1 1,0 1 0,0 0-1,0-1 1,0 1-1,0 0 1,0 0-1,0-1 1,0 1-1,-1 0 1,1-1-1,0 1 1,0 0-1,0 0 1,-1 0-1,1-1 1,0 1-1,0 0 1,0 0 0,-1 0-1,1-1 1,0 1-1,0 0 1,-1 0-1,1 0 1,0 0-1,-1 0 1,1 0-1,-1 0 1,1 3-14,0 198 532,0-213-491,0-217-2286,0 229 2148,0 0 0,0-1 0,1 1 0,-1 0-1,0-1 1,0 1 0,0 0 0,0-1 0,0 1-1,0 0 1,0-1 0,1 1 0,-1 0 0,0 0-1,0-1 1,0 1 0,1 0 0,-1 0 0,0-1-1,0 1 1,1 0 0,-1 0 0,0 0 0,1 0-1,-1-1 1,0 1 0,1 0 0,-1 0 0,0 0 0,1 0-1,-1 0 1,1 0 0,-1 0 41,1-1-1186,-1 6-1775,1-2 2561,-1-1 1,0 1-1,1-1 0,-1 0 1,1 1-1,0-1 1,0 1-1,1 2 0,0-2 97,-1 9-708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34.7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94 901 5925,'0'-1'15,"0"-1"0,0 0 1,0 0-1,0 1 0,0-1 1,-1 0-1,1 0 0,-1 1 1,1-1-1,-1 0 1,0 1-1,0-1 0,0 1 1,0-1-1,0 1 0,-1-2 1,-1 0 59,0 1 0,0-1 0,0 1 0,0 0 0,0 1 0,-7-4 0,2 2 181,0-1 181,-1 0 1,-10-2-1,14 2 63,5 4-437,0-1 1,0 1 0,0 0 0,-1 0 0,1 0 0,0-1 0,0 1 0,0 0 0,-1 0 0,1 0 0,0-1 0,0 1 0,0 0-1,-1 0 1,1 0 0,0 0 0,0 0 0,-1 0 0,1 0 0,0-1 0,0 1 0,-1 0 0,1 0 0,0 0 0,-1 0 0,1 0-1,0 0 1,-1 0 0,2 1-67,0-1 0,0 0 0,0 0-1,-1 0 1,1 1 0,0-1 0,0 1-1,-1-1 1,1 0 0,0 1 0,1 0-1,1 2-3,44 17 46,81 23 0,-93-33-41,247 67 48,-260-72-41,74 15 62,-51-15 286,57 0 1,-99-5-324,0 0 0,-1-1 0,1 1 0,0 0 0,-1-1 0,1 0 0,-1 0 0,1 0 1,-1 0-1,1 0 0,-1 0 0,0 0 0,1-1 0,3-3 0,-1 0 59,1-1 1,-1 0-1,7-11 0,-6 9-20,6-9 14,-1-1-1,-1-1 1,11-25 0,-9 18-29,74-171 71,8-15-171,-26 72 47,-57 120 1,79-140 25,-28 68 36,-46 74-57,-16 17 30,0 3-1133,0 2 615,-1 1 0,1 0-1,-1 0 1,0 0 0,0-1 0,-4 8 0,1 2-557,0-4 16,-1-1 0,-6 13 0,0-3-572,-2 4 39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2:47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60 5284,'-1'-1'16,"0"1"-1,0 0 0,-1 0 0,1 0 0,0-1 0,0 1 1,0-1-1,0 1 0,0-1 0,0 1 0,0-1 0,0 0 1,0 1-1,-2-3 0,-8-4 582,7 4-212,-1-1 1,1 1-1,0-1 1,0 0-1,1 0 1,-1 0 0,-3-6-1,0 2 972,8 19-1307,8-1 26,92 95 300,13 24-135,-48-62-236,-35-37 24,46 42 13,3-10-26,-72-57-13,37 26 84,-39-28-39,-1 0 0,1-1 0,0 1 1,0-1-1,0-1 0,11 3 0,45-2 510,-46-2-440,-16 0-118,3 0 16,0 0 0,-1 0 0,1-1-1,0 1 1,0 0 0,-1-1 0,1 0-1,0 0 1,3-1 0,11-7 58,-1-2-1,0 0 1,0 0 0,-1-2 0,26-27 0,13-26 83,19-31-128,75-110 68,-121 177 50,-27 30-47,0-1 0,-1 1-1,1 0 1,0 0-1,0 0 1,-1-1 0,1 1-1,-1 0 1,1 0 0,0 0-1,-1 0 1,1 0 0,0 0-1,-1 0 1,1 0 0,0 0-1,-1 0 1,1 0-1,-1 0 1,1 0 0,0 0-1,-1 0 1,-14 0-587,13 0 690,0 0 422,-2 0-176,-1 0-1967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08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86 398 1844,'-1'-1'11,"0"0"-1,1 0 1,-1 0 0,0 0-1,0 0 1,0 0-1,0 1 1,0-1 0,0 0-1,0 1 1,0-1-1,0 0 1,-2 0 0,-9-6 499,9 3-96,-1 1 1,1 0-1,-1 0 1,0 0-1,0 0 0,-6-3 1,8 5-282,1 1-1,-1-1 1,1 1 0,-1-1-1,1 0 1,0 1 0,-1-1-1,1 0 1,0 0 0,0 0-1,-1 0 1,1 0 0,-2-3-1,3 4-131,0 0 1,0 0-1,0 0 0,0 0 0,0 0 0,0 0 0,0 0 0,0-1 0,0 1 0,0 0 0,0 0 0,0 0 0,0 0 1,0 0-1,0 0 0,-1 0 0,1 0 0,0 0 0,0 0 0,0-1 0,0 1 0,0 0 0,0 0 0,0 0 0,0 0 1,0 0-1,-1 0 0,1 0 0,0 0 0,0 0 0,0 0 0,0 0 0,0 0 0,0 0 0,0 0 0,-1 0 0,1 0 1,0 0-1,0 0 0,0 0 0,0 0 0,0 0 0,0 0 0,0 0 0,-1 0 0,1 0 0,0 0 0,0 0 0,0 1 1,0-1-1,0 0 0,0 0 0,0 0 0,0 0 0,0 0 0,-1 0 0,1 0 0,0 0 0,0 0 0,0 1 0,0-1 1,0 0-5,0 0 0,0 1 0,0-1 1,0 0-1,0 1 0,0-1 1,0 0-1,0 0 0,0 1 0,0-1 1,0 0-1,0 1 0,0-1 1,0 0-1,0 0 0,0 1 1,0-1-1,0 0 0,0 1 0,1-1 1,-1 0-1,0 0 0,0 1 1,0-1-1,0 0 0,1 0 0,-1 1 1,0-1-1,2 1 2,0 1-1,1 0 0,-1 0-1,1 1 1,2 3 0,0 0 2,0 1-1,-1-2 1,2 1 0,8 8 0,7 6-21,158 161-92,-175-178 125,0 0 1,-1-1 0,1 1-1,0-1 1,0 0-1,0-1 1,1 1 0,-1-1-1,0 1 1,0-1 0,5 0-1,-6-1 12,1 1-1,-1-1 1,0 0-1,0 0 1,0 0-1,0-1 1,0 1-1,0-1 1,0 1-1,0-1 1,0 0-1,0 0 1,-1-1-1,1 1 1,0-1-1,-1 1 1,6-5-1,38-39 79,60-76 0,-20 17-56,-53 63-36,137-162-89,-169 202 79,91-94 186,-106 109-2436,2 0 0,-15 21-1,14-17 1418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11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3408,'0'-78'2925,"-1"92"-2767,2 0 0,-1 0 0,2 0 0,0-1 0,4 19 0,10 7 67,-12-29-162,0 0 0,5 19 0,36 141 155,-38-148-200,-1-1-2,1 0 0,1 0 0,18 33 0,-25-52 5,1-1 0,-1 1 0,1 0 1,0-1-1,-1 1 0,1-1 0,0 0 0,0 1 1,0-1-1,0 0 0,0 0 0,0 0 1,1-1-1,-1 1 0,0 0 0,0-1 0,1 1 1,-1-1-1,0 0 0,0 0 0,1 0 1,-1 0-1,0 0 0,1-1 0,-1 1 0,0 0 1,0-1-1,5-1 0,-4 0-2,0 0-1,0-1 1,-1 1-1,1 0 1,0-1-1,-1 0 1,3-3-1,4-4 20,81-95 55,-75 87-83,-9 10 1,79-92 1,-58 72-28,35-30 0,-53 51 21,-6 5 1,0-1-1,0 1 0,0 0 1,5-7-1,-8 9 20,0 0 0,0-1 0,0 1 0,0 0 0,1-1 0,-1 1 0,0-1 0,0 1 0,0 0 0,0-1 0,0 1 0,0-1 0,0 1 0,0 0 0,0-1 0,0 1 0,0-1 0,0 1 0,0 0 0,0-1 0,0 1 0,0 0-1,-1-1 1,1 1 0,0-1 0,0 1 0,0 0 0,-1-1 0,1 1 0,0 0 0,0-1 0,-1 1 0,1 0 0,0 0 0,-1-1 0,1 1 0,-1 0 0,-15-8-210,12 6 255,3 2-71,1 0-1,-1 0 1,0-1-1,0 1 1,0 0-1,1-1 1,-1 1-1,0-1 1,1 1-1,-1-1 1,0 1-1,1-1 1,-1 1-1,1-1 1,-1 0-1,0 1 1,1-1-1,0 0 1,-1 0-1,1 1 1,-1-1-1,1-1 721,-12 2-772,9 0 250,-7 0-39,9-1-159,1 0 0,-1 0 0,0 0 0,1 1 0,-1-1 0,0 0 0,1 1 0,-1-1 0,0 1 0,-1-1 0,1-1-4,0 1 43,-11-6-8,11 4-12,-15 2 8,16-10-958,0 9 466,0-6-122,0 6-323,0 14-6484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26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0 218 2960,'0'0'7442,"0"2"-7522,1 75 304,0-68-214,1-1 0,0 1 0,4 13 0,2 5-8,8 41 45,38 129 356,-23-83-209,5 30-15,-32-126-157,0-1 14,0 1 0,1-1-1,1 0 1,13 27 0,-7-27 28,-12-16-57,1-1-1,0 1 0,0-1 0,0 1 0,-1-1 0,1 0 1,0 1-1,0-1 0,0 0 0,0 0 0,0 1 1,-1-1-1,1 0 0,0 0 0,0 0 0,0 0 0,0 0 1,0-1-1,0 1 0,0 0 0,-1 0 0,1 0 1,0-1-1,0 1 0,1-1 0,2-3 17,-1 1 0,0 0 0,-1-1 0,5-5-1,-2 2 9,22-33 73,23-45-1,77-145-52,-22 48-163,57-63-11,-148 226 104,70-87-120,-77 97 123,42-44-149,-41 45 130,0 0 0,1 1 0,0 0 0,10-6 0,-9 10 33,-10 3 12,0 0 1,0 0-1,0 0 1,1 0-1,-1 0 1,0 1-1,0-1 1,0 0-1,1 0 0,-1 0 1,0 0-1,0 0 1,0 0-1,1 1 1,-1-1-1,0 0 1,0 0-1,0 0 1,0 0-1,0 1 0,0-1 1,1 0-1,-1 0 1,0 1-1,0 0 93,1 1 0,-1-1 0,0 1 0,0-1 0,0 1 0,0-1 0,-1 4 0,1 1 176,0-6-237,-5 0-1447,-12 0-8296,7 0 8400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28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71 201 3800,'-32'0'2536,"20"-12"-1547,11 10-861,-1 0 1,1 0-1,0 0 0,0-1 0,-1-3 0,1 3 27,0 0-1,0 0 1,-1 0-1,1 0 1,-3-3-1,0-2 150,0 0 197,3 8-67,1 3-392,0-1-1,0 1 0,1-1 0,-1 1 1,1-1-1,-1 1 0,1 0 0,0-1 1,0 0-1,0 1 0,0-1 1,1 0-1,2 5 0,10 18 179,64 182 143,-28-56-212,-37-112-68,31 66-1,-44-104-78,1 0-1,-1-1 1,1 1 0,0 0-1,-1 0 1,1 0-1,0 0 1,0-1 0,-1 1-1,1 0 1,0-1 0,0 1-1,0-1 1,0 1 0,0-1-1,0 1 1,0-1-1,0 0 1,0 1 0,0-1-1,0 0 1,0 0 0,0 0-1,0 0 1,0 0-1,0 0 1,1 0 0,-1 0-1,1 0 1,6-1 88,-7 1-88,-1 0 0,1 0 0,0 0-1,-1 0 1,1-1 0,-1 1 0,1 0-1,0-1 1,-1 1 0,1 0 0,-1-1-1,1 1 1,-1-1 0,1 1 0,-1-1-1,0 1 1,1-1 0,-1 1 0,1-1-1,-1 1 1,0-1 0,0 1 0,1-2-1,1-2 15,9-11 3,1 0 1,13-12-1,-9 10 3,152-169-16,-158 174-16,145-141 52,-81 85-31,-66 61-29,-3 4 32,-1 0 0,0-1 0,0 0 0,0 1 0,-1-1 0,1-1 0,-1 1 0,0-1 0,3-5 0,-5 7-20,1 0 0,0 1 0,-1-1 0,1 1 0,0 0 0,4-4 0,-4 4 13,1-1 0,-1 0 0,0 1 0,1-1 0,1-5-1,0 1 0,1 0-1,7-9 0,1-3 11,-11 15-14,2-3-12,0 1 1,0-1-1,10-9 1,4-6 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35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848 696 764,'-38'-9'20,"15"4"-6,-22-9 1,-108-50-9,103 39-126,-56-37-1,91 52 26,-44-30-167,43 29 363,2-1 1,0-1-1,0 0 1,1-1-1,1 0 1,1-1-1,0-1 1,-13-22-1,20 30 220,0 1-1,-1 0 1,0 0-1,0 0 1,-1 1-1,1 0 1,-1 0-1,-1 0 1,1 0-1,-1 1 1,-15-8-1,9 6 31,-1 0-1,0 1 0,0 1 1,-1 1-1,0 0 0,0 0 1,0 2-1,-17-2 0,31 4-420,7 2-38,29 8 307,64 11 0,-40-17-37,62-3 0,-63-1-116,-11-1-25,-1-3 0,81-15 0,-80 11-10,638-98 26,-628 98-34,264-32 4,116 3-17,-404 35 11,132-4 5,-12 6 122,-150 0-211,-17-1-2563,2 2 1075,-18-1-1678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36.4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251 114 5112,'-102'4'1077,"-46"-4"1499,148 0-2613,2 0 17,20 0 23,49-2 20,-49 0-20,126-16 29,100-21-28,-199 32 3,250-30 18,-295 36-25,107-10 86,-99 10-49,-10 1-17,-3 0-6,-20 1-7,15-1-9,0 0 1,0 1-1,0 0 1,0 0-1,1 1 1,-1 0-1,-6 2 1,-28 9-4,-190 48-30,66-16 201,124-35-170,31-8-24,0 0 1,-10 5 0,19-7 27,0 0 0,0 0-1,0 0 1,0 0 0,1 0 0,-1 0 0,0 0 0,0 0 0,0 0 0,0 0 0,0 0-1,0 0 1,0 0 0,0 0 0,0 0 0,0 0 0,0 0 0,0 0 0,0 0 0,0 0-1,0 0 1,0 0 0,0 0 0,0 0 0,0 0 0,0 0 0,0 0 0,0 0 0,1 0-1,-1 0 1,0 0 0,0 1 0,0-1 0,0 0 0,0 0 0,0 0 0,0 0-1,0 0 1,0 0 0,0 0 0,0 0 0,0 0 0,0 0 0,0 0 0,-1 0 0,1 0-1,0 0 1,0 0 0,0 0 0,0 1 0,12 0 9,16 0 13,-21-2-18,0 1-1,-1-1 1,1 0 0,0 0-1,-1-1 1,1 1 0,11-7-1,1 1 4,155-39 16,-109 31-22,-53 12 1,110-24 23,45 2-605,-95 22-4181,-72 3 4673,1-1-1,-1 1 0,1 0 0,-1 0 0,1 0 0,-1 0 1,1 0-1,-1 1 0,1-1 0,-1 0 0,1 0 1,-1 0-1,0 0 0,1 0 0,-1 1 0,1-1 0,-1 0 1,1 1-1,4 9-1160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37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81 215 9185,'-3'0'-67,"0"-1"1,0 0-1,0 1 0,-1-1 1,1 0-1,0-1 0,0 1 1,0-1-1,0 1 0,1-1 1,-1 0-1,0 0 0,1 0 1,-5-4-1,3 2-226,0 0 1,-1 1 0,-7-5-1,4 7 1414,14 1-1125,-2 0 2,0 0 1,0 0 0,1 0 0,-1-1-1,0 0 1,5-1 0,23-6 4,77-19-18,210-31-7,30 23-99,-348 35 120,232-10-64,111 7-27,-119 3 52,-220-1 52,-1 1-1,1 1 0,-1-1 1,1 1-1,-1-1 1,1 1-1,-1 1 1,8 2-1,-5-1 515,-18-5-396,-53 2-111,-180 0 1717,227 0-1706,1-2 0,-22-3-1,-1-1 0,34 6-30,0 0 1,0-1 1,-1 0-1,1 1 1,0-2-1,0 1 1,0-1-1,-10-3 1,16 5-8,-1 0 1,0 0 0,0 0-1,0 0 1,0 0-1,1 0 1,-1-1-1,0 1 1,0 0-1,0 0 1,0 0-1,1 0 1,-1 0-1,0 0 1,0 0-1,0 0 1,0 0-1,0 0 1,1 0-1,-1-1 1,0 1-1,0 0 1,0 0-1,0 0 1,0 0-1,0 0 1,0-1 0,0 1-1,1 0 1,-1 0-1,0 0 1,0 0-1,0-1 1,0 1-1,0 0 1,0 0-1,0 0 1,0 0-1,0-1 1,0 1-1,0 0 1,0 0-1,0 0 1,0 0-1,0-1 1,0 1-1,-1 0 1,1 0-1,0 0 1,0 0-1,0 0 1,0-1 0,0 1-1,0 0 1,0 0-1,0 0 1,-1 0-1,1 0 1,0 0-1,0-1 1,0 1-1,0 0 1,0 0-1,-1 0 1,1 0-1,0 0 1,0 0-1,14-1-146,-14 1 172,34 0-142,-34 0 116,16 0 46,-3 0-6363,0 0 4554,0 0 585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47.8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5745,'0'0'4784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30 127 2512,'-2'0'123,"1"0"0,0-1-1,-1 1 1,1-1 0,0 1-1,0-1 1,0 0 0,-1 0-1,1 1 1,0-1 0,0 0-1,0 0 1,0 0 0,0 0-1,0 0 1,1 0 0,-1 0-1,0-1 1,0 1 0,0-2-1,-1-1 186,1 1 0,0 0 0,0 0 0,1-1 0,-1 1 0,1 0 0,-1-6 0,1-22 2913,0 31-3107,0 16-309,0 88 181,0-60 20,11 76-1,-4-73-26,-1-4-8,14 45 0,-17-80 26,0 0 1,1 0-1,0-1 1,0 1-1,1-1 1,0 0-1,0 0 1,0 0-1,9 7 1,-11-11 35,1 0-1,-1-1 1,1 1 0,-1-1 0,1 0-1,0 0 1,0 0 0,0 0 0,0-1-1,0 0 1,0 1 0,0-1 0,0-1-1,0 1 1,1-1 0,-1 0 0,8 0-1,-8 0-2,-1 0-1,1 0 1,0-1-1,0 0 1,0 1 0,7-4-1,22-10 109,0-2 1,51-33-1,23-31 50,-97 72-169,119-101 219,34-56-100,-150 151-125,48-56 78,-37 44 32,-17 18-12,0 0 0,0 0-1,11-18 1,-15 18 135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48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12781,'18'0'3607,"-26"0"-3280,8 1-315,-1-1 0,1 0 0,-1 1-1,1-1 1,-1 1 0,1-1 0,-1 1 0,1-1 0,0 1 0,-1-1 0,1 1-1,0-1 1,0 1 0,-1-1 0,1 1 0,0-1 0,0 1 0,0 0 0,0-1-1,-1 1 1,1-1 0,0 1 0,0 0 0,0-1 0,1 2 0,-1 3-392,0-13-314,0-38-11323,0 30 9968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57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1 319 3864,'0'-15'8185,"0"11"-8831,0 2 2136,0 4-1806,0 6 318,-1-6-8,1 1 0,0-1 0,0 0 0,0 0-1,0 0 1,1 1 0,-1-1 0,1 0 0,-1 0 0,1 0 0,0 1 0,0-1-1,0 0 1,2 3 0,17 28 47,25 54-1,-32-60-60,-1-1 15,-5-10 10,16 26 0,-22-42 23,-1 1 0,1-1 0,0 1 0,0-1-1,-1 1 1,1-1 0,0 1 0,0-1 0,0 0 0,0 1-1,0-1 1,0 0 0,-1 0 0,1 0 0,0 1 0,0-1 0,0 0-1,0 0 1,0-1 0,0 1 0,0 0 0,0 0 0,0 0-1,0-1 1,0 1 0,-1 0 0,1-1 0,0 1 0,0 0 0,0-1-1,-1 0 1,1 1 0,1-2 0,93-97 1129,-17 20-1063,40-41-80,45-31-60,-142 132 41,36-30-14,-41 36 50,-7 6 3,0 0 1,0 0 0,1 0 0,19-9 0,-29 16 183,0 1-203,0 3-15,0-3 137,-2-1-193,1 0 67,-1 1 0,1-1 0,-1 1-1,1-1 1,-1 1 0,1 0 0,-1-1 0,1 1 0,0 0-1,-1 0 1,0 1 0,0 0 111,0-2-115,-6 0-5,6 0-7,-6 1-105,6-1 101,0 0 0,0 0 0,0 0 0,1 0 0,-1 0 0,0 0 0,-2-1 0,4 4 31,0-3-23,0 0 1,0 0 0,0 1-1,0-1 1,0 0 0,0 1-1,0-1 1,0 0 0,0 1-1,0-1 1,0 0 0,0 0-1,0 1 1,0-1 0,0 0-1,0 1 1,0-1 0,0 0-1,0 0 1,-1 1 0,1-1-1,0 0 1,0 1 0,0-1-1,0 0 1,-1 1 0,0-1-1077,-6 1 3125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2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2914 505 5448,'0'-3'69,"0"1"-1,-1-1 0,1 1 0,-1-1 0,0 1 0,0-1 0,0 1 0,0 0 1,0 0-1,0-1 0,-1 1 0,1 0 0,-1 0 0,1 0 0,-1 0 0,-2-1 0,-10-14 419,6 6-365,-1 0 1,0 1 0,-1 0-1,0 0 1,0 1 0,-1 0-1,-1 1 1,-20-11 0,-3 1-17,-70-24 0,102 41-104,-67-19 34,-135-23 44,190 41-81,-161-23 10,-40 7 40,68 12-34,-88 4 31,17 2 436,192-1-468,5 0-14,-39 4 1,-101 30-26,143-29 27,-25 7-13,0 2 1,-51 21-1,-83 48 23,139-62-22,-37 25 1,47-27 8,-20 14 63,1 1-1,-67 62 0,112-92-59,-32 31 86,-40 46 1,71-74-80,-59 74 87,43-49-59,0 1 0,-26 59 0,36-66 74,-12 52-1,4 30 232,5 22 45,9 112-198,5-183-110,0-24 22,9 55 0,-5-63-15,12 36 1,-7-29-18,10 46 167,13 42 212,7 9-160,-9-35-30,46 95 1,-59-153-47,2-1 0,1-1 0,2 0 0,43 49 0,-31-49-43,72 59 0,-86-78-98,1-1 1,1 0 0,0-2-1,1-1 1,46 17 0,131 32 96,-93-40-125,44 1 122,118-5 47,-42-16-124,-191-1-88,1-2 0,-1-1 0,57-12-1,-79 12-1,189-24-32,-174 24 31,118-13-12,-90 12 46,113-17 421,-128 10-327,-1-2-1,56-25 0,-39 12-44,102-65 0,-38 9-129,91-93 86,-112 71 122,-65 64-108,58-69 92,20-41 140,-86 108-99,-2 0 0,-2-2 0,26-61 0,-32 62 214,21-77 0,-29 79-105,-1-1 0,6-73 1,-16 115-294,10-193 2521,-9 139-1566,-3 0 0,-10-57 0,-36-104-1141,35 170 144,-2 0 1,-1 1 0,-29-53-1,25 61-277,-1 1-1,-2 1 0,-40-46 0,36 50-205,-2 0-1,0 2 0,-2 1 0,-50-33 1,42 32-309,-1 3 1,-55-27 0,27 19-763,-125-43 1,136 58-50,-2 3 1,-1 2-1,-70-5 0,27 15-1490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6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51 113 6701,'-7'0'66,"-8"-1"837,15 1-866,-1-1-1,0 1 1,1-1 0,-1 1-1,0-1 1,1 1-1,-1-1 1,1 1 0,-1-1-1,1 1 1,-1-1-1,1 1 1,0-1-1,-1 0 1,1 1 0,0-1-1,-1 0 1,1-1-1,-14-19 571,12 18-596,2 2-17,-1 1 1,1-1-1,-1 0 0,1 0 0,0 0 0,-1 0 0,1 0 0,0 0 1,0 0-1,-1 0 0,1 0 0,0 0 0,0 0 0,1-2 0,-2 3 4,1-1-1,0 0 1,0 1-1,0-1 0,1 0 1,-1 1-1,0-1 1,0 0-1,0 1 0,0-1 1,1 0-1,-1 1 0,0-1 1,0 0-1,1 1 1,-1-1-1,1 0 0,14-6-24,-11 6 25,27-9-22,0 1-1,1 2 0,34-4 1,-40 9-1,0 2 0,37 4 1,-51-3 21,-1 2 1,1-1-1,-1 2 1,0 0-1,16 7 1,-15-5 5,7 1 13,-2 1-1,1 2 0,-1-1 0,0 2 0,-1 0 0,22 21 0,-18-14 11,-2 0-1,-1 2 0,28 37 1,-36-45-13,-1 1 0,0 1 0,-1 0 0,0 0 0,-1 0-1,-1 0 1,0 1 0,-1 0 0,-1 0 0,0 1 0,1 26 0,-3-34-6,0 6 7,-1-1 0,0 1 0,-1 0 0,0-1-1,-1 1 1,0-1 0,-7 21 0,3-20 11,0 1 0,0 0 0,-2-1 0,0-1 0,0 1 0,-1-1 0,-1-1 0,-12 14 1,16-20 10,-9 11 147,-1-1 0,-1 0 1,-30 21-1,37-30-18,-1 0 0,0 0 1,0-2-1,-1 1 0,0-1 0,0-1 0,0 0 1,0 0-1,-22 2 0,-3-5 150,35-1-303,-1 0 0,1 0 1,0 0-1,0-1 0,0 1 0,0-1 0,0 1 0,0-1 0,0 0 0,0 0 0,0 1 0,1-2 0,-1 1 0,0 0 0,0 0 0,1 0 0,-1-1 0,1 1 0,-1-1 0,1 1 0,0-1 0,0 0 0,-2-2 0,0-2-16,1 1-1,-1-1 1,1-1 0,0 1 0,1 0-1,-2-11 1,-1-21-58,1-39-1,3 71 53,0 1 0,1 0 0,-1-1 0,1 1 0,1-1 0,-1 1 0,1 0 0,-1 0 0,1 0-1,1 0 1,-1 0 0,7-9 0,5-8-253,1 0 1,0 1-1,29-30 0,-34 41-38,1 0-1,0 1 0,1 0 0,23-13 1,-27 18-86,0 0 1,15-6 0,-19 9 152,-1 0 0,1 0 1,-1 1-1,1-1 1,-1 1-1,1 0 0,-1 0 1,1 0-1,-1 0 1,7 2-1,-6-1-210,-1 0 0,1 0 0,-1 1 0,0-1-1,5 4 1,-7-4 247,1 0 0,-1 0 1,0 0-1,1 1 0,-1-1 0,0 1 0,0-1 0,1 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58 403 8189,'-10'8'83,"8"-6"-50,0 0 0,0-1 0,0 1 0,-1 0-1,1-1 1,-1 0 0,1 1 0,-1-1 0,0 0-1,0-1 1,1 1 0,-1 0 0,0-1 0,0 1 0,0-1-1,-4 0 1,12-4 32,138-71 184,10 6-211,-109 51-29,367-128-63,-113 71-1045,-297 75 1091,177-32-2070,-22 23-1823,-104 9 2466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7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136 194 7769,'-8'3'75,"0"0"1,0 0 0,0 0 0,0-1 0,-1 0-1,1-1 1,-1 0 0,-9 0 0,-7-1 538,24 0-590,0 0-1,0 0 1,1 0 0,-1 0-1,0 0 1,0 0 0,0 0-1,1 0 1,-1 0 0,0 0-1,0 0 1,1-1 0,-1 1-1,0 0 1,0-1 0,1 1-1,-1-1 1,0 1 0,1-1-1,-1 1 1,1-1 0,-1 1 0,0-2-1,-2-1 61,2 2-74,1 0 0,-1 0 0,0 0 0,1 0 0,-1 0 0,1 0 1,0 0-1,-1 0 0,1 0 0,0-1 0,0 1 0,-1 0 0,1 0 0,0 0 0,0-1 0,0 1 0,0 0 0,1 0 1,-1 0-1,0-1 0,0 1 0,2-2 0,-1-1-14,0 1-1,1 0 1,0-1 0,-1 1 0,4-5 0,1 2 12,0 0 0,1 0 1,-1 0-1,1 1 1,0 0-1,13-7 1,-6 4 2,8-5-5,0 1 0,37-14-1,-56 25-5,19-8-17,0 1 0,1 1-1,0 1 1,0 1 0,1 1 0,26-1 0,-34 5 21,0 0 1,0 2-1,0-1 0,0 2 1,16 4-1,-25-5 9,1 1 0,-1-1 0,1 2-1,-1-1 1,0 1 0,0 0 0,-1 0 0,1 1 0,-1 0 0,0 0 0,0 0 0,-1 1-1,0 0 1,1 0 0,-2 0 0,1 1 0,6 13 0,-7-10 8,0-1-1,0 1 1,-1 0-1,-1 0 1,0 0-1,0 1 1,-1-1 0,1 15-1,-2-10 4,2 3 6,-2 0-1,0 1 0,-1-1 1,-5 29-1,1-29-2,0 1-1,-2-1 1,0-1 0,-15 26-1,20-37-18,-19 32 73,-1 0-1,-29 36 1,24-41 437,-1-1-1,-2-1 1,-2-1 0,-48 35 0,75-61-374,0-1 0,0 0 0,0 0-1,-1 0 1,1-1 0,-8 3 0,12-5-133,0 0 1,-1 1 0,1-1 0,0 0-1,0 0 1,-1 0 0,1 0 0,0 0-1,0 0 1,-1-1 0,1 1 0,0 0-1,0 0 1,0-1 0,-1 1 0,1-1-1,0 1 1,0-1 0,0 0 0,0 1-1,0-1 1,0 0 0,0 0 0,0 0-1,0 0 1,0 0 0,1 0 0,-1 0-1,0 0 1,1 0 0,-1 0 0,0-2-1,-3-7-22,0 0-1,1 0 0,0 0 0,1-1 1,1 1-1,-1-1 0,1-17 0,1 15 7,0 2-1,0-1 0,0 1 0,1-1 0,0 1 0,1-1 1,1 1-1,0 0 0,0 0 0,10-20 0,-8 19 0,63-124-54,-55 114 23,1 0 0,1 1-1,0 1 1,36-35 0,-47 51 11,15-14-261,1 0 0,40-27 1,-41 32-375,1 2 1,-1 0 0,2 2 0,-1 0 0,25-7 0,-37 14 352,7-2-473,-1 0 0,1 1-1,19-1 1,21 3-2719,-30 1 1951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7.6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64 487 8697,'25'-83'1309,"-23"76"-1283,1 0 0,0 1-1,0 0 1,0 0 0,1 0-1,0 0 1,0 1 0,0-1-1,1 1 1,0 0 0,0 0-1,0 1 1,1-1 0,-1 1-1,1 0 1,0 1 0,0-1 0,1 1-1,-1 1 1,0-1 0,1 1-1,0 0 1,0 1 0,-1-1-1,1 1 1,11 0 0,-17 1-22,0 0-1,1 1 1,-1-1 0,0 0 0,0 1 0,0-1 0,0 1 0,0-1 0,0 1 0,0 0 0,0-1 0,-1 1 0,1 0-1,0 0 1,0 0 0,0-1 0,-1 1 0,1 0 0,0 0 0,-1 0 0,1 0 0,-1 0 0,1 0 0,-1 0-1,0 0 1,1 3 0,0-1 13,1 1-5,-1 1 1,1-1-1,-1 0 1,-1 1 0,1-1-1,-1 0 1,1 1 0,-1-1-1,-1 7 1,0 5 6,1-10-15,0 0 0,-1 0 0,0 0 0,0 0-1,-1 0 1,0 0 0,0-1 0,0 1 0,0 0 0,-6 7 0,-98 180 85,50-112-43,22-34-18,23-30 13,7-12 54,1 1 1,-1 0-1,0-1 1,-1 0-1,1 0 1,-7 5-1,11-10-79,0 0-1,0 0 0,0 0 0,0 0 0,-1 0 1,1 0-1,0 0 0,0 1 0,0-1 0,0 0 1,0 0-1,0 0 0,0 0 0,0 0 0,-1 0 0,1 0 1,0 0-1,0 0 0,0 0 0,0 0 0,0 0 1,0 0-1,0 0 0,-1 0 0,1 0 0,0 0 1,0 0-1,0 0 0,0 0 0,0 0 0,0-1 1,0 1-1,-1 0 0,1 0 0,0 0 0,0 0 0,0 0 1,0 0-1,0 0 0,0 0 0,0 0 0,0 0 1,0-1-1,0 1 0,0 0 0,0 0 0,-1 0 1,1 0-1,0 0 0,0 0 0,0 0 0,0-1 0,0 1 1,0 0-1,0 0 0,0 0 0,0 0 0,0-9-111,0 6 168,1-3-65,-1 0 0,1-1 0,0 1 1,0 0-1,1 0 0,0 0 0,4-9 0,6-18 4,87-236-27,-95 261 22,57-124 189,28-29 202,18 2 353,-105 158-800,-1 5 41,-2 6 11,-32 88 37,25-72-16,-8 41 1,12-48-29,1-6-11,-5 26-365,1 1 0,-3 67 0,9-87 180,-1 2-107,2 0 1,0 0-1,2 0 0,3 22 0,-2-36 173,-1-1 0,1 0 0,0 0-1,1 0 1,6 10 0,-8-13 21,1-1 0,0 1 0,0-1 0,1 1-1,-1-1 1,1 0 0,-1 0 0,1 0 0,0-1 0,0 1 0,0-1 0,1 0 0,-1 0-1,0-1 1,1 1 0,-1-1 0,1 0 0,0 0 0,-1 0 0,1-1 0,0 0-1,6 0 1,1-1-504,1 0-1,-1-1 0,1-1 1,-1 0-1,0 0 0,13-7 1,-11 4-393,23-14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8.0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55 7757,'0'-4'24,"0"1"-1,0 0 1,0-1 0,-1 1 0,1-1 0,-1 1 0,0 0 0,-2-7 0,2 9-8,0 0 1,0 0-1,0 0 1,0 0 0,1 0-1,-2 0 1,1 0-1,0 0 1,0 0-1,0 0 1,0 0 0,0 1-1,-1-1 1,1 0-1,0 1 1,-1-1 0,1 1-1,-1-1 1,1 1-1,0 0 1,-1 0-1,1 0 1,-1 0 0,-1 0-1,-3-1 74,5 1-71,0 0 0,0 0 0,0 0 0,0 0 0,-1 0 0,1 0 0,0 0 0,0 0 0,0 0 0,0 1 0,0-1 0,0 0 0,0 1 0,0-1 0,0 1 1,0-1-1,0 1 0,0 0 0,0-1 0,0 1 0,-1 1 0,-9 10 76,1 1 1,0 0-1,1 0 1,1 1-1,-11 22 0,-32 86-37,29-62-5,-13 67 0,27-96-38,-6 26-4,2 2 0,2-1 0,4 1 0,1 0 0,8 114 0,8-50-129,-9-106 42,1 0 1,0 0-1,2 0 0,0-1 0,1 1 0,0-1 1,1-1-1,1 1 0,11 15 0,-15-23-4,1 1 0,1-2 0,-1 1 0,1 0 0,1-1 0,-1 0 0,1-1 0,0 1 0,9 5 0,-5-4-154,0-1 1,1 0-1,0 0 1,0-1-1,1 0 0,-1-1 1,23 5-1,-14-6-812,1-2-1,39 0 1,-4-2-538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48 399 5244,'-11'-17'-19,"-16"-33"0,20 41-463,7 9 470,0 1 0,0-1-1,0 0 1,0 0-1,0 0 1,-1 0-1,1 0 1,0 0 0,0 0-1,0 0 1,0 0-1,0 1 1,0-1 0,-1 0-1,1 0 1,0 0-1,0 0 1,0 0 0,0 1-1,0-1 1,0 0-1,0 0 1,0 0 0,0 0-1,0 0 1,0 1-1,0-1 1,0 0-1,0 0 1,0 0 0,0 1-1,0-1 1,-1 24-377,2-18 451,-1 0 5087,0-9-5155,0-1 0,1 0 0,0 1 1,0-1-1,0 1 0,0-1 0,0 1 0,1-1 0,-1 1 1,1 0-1,0-1 0,0 1 0,0 0 0,1 0 0,-1 1 0,1-1 1,0 0-1,-1 1 0,5-3 0,1-1-4,0 0-1,0 0 0,1 1 1,-1 0-1,1 0 1,0 1-1,1 0 1,-1 1-1,1 0 1,-1 1-1,19-3 0,56 3-1,-77 2 12,0 1 0,0 0 0,0 0 0,-1 1 0,1 0 0,-1 0 0,1 0 0,-1 1 0,0 0 0,0 0 0,0 1 0,11 8 0,-9-6 12,-1 1 0,0 0 0,0 0 0,0 1 0,-1-1-1,0 2 1,-1-1 0,8 15 0,-10-15 6,0-1-1,-1 1 1,0 0 0,0 0-1,-1 0 1,0 1 0,0-1-1,-1 16 1,-2-7 19,0 1 0,-7 26 0,5-29-17,-2-1 1,1 1 0,-2-1-1,0 0 1,0-1 0,-15 20-1,16-24-8,-12 16 160,-2-1 0,0-1 0,-37 32 0,48-47-17,0 0 0,-1 0 0,0-1 0,0 0-1,-1-1 1,0 0 0,0-1 0,-13 5 0,20-9-68,-1 0 0,1 0 0,-1-1 0,0 1-1,-4-1 1,8 0-86,1 0 0,0 0 0,0 0 0,0 0-1,-1 0 1,1 0 0,0 0 0,0 0 0,0 0 0,-1 0 0,1 0 0,0 0 0,0 0-1,0 0 1,0 0 0,-1 0 0,1 0 0,0 0 0,0 0 0,0 0 0,-1 0-1,1-1 1,0 1 0,0 0 0,0 0 0,0 0 0,0 0 0,-1 0 0,1 0-1,0-1 1,0 1 0,0 0 0,0 0 0,0 0 0,0 0 0,0-1 0,0 1-1,0 0 1,0 0 0,-1-1 0,1-28-38,0 16 18,0 6 18,0-1 0,1 0 0,0 0 0,1 1 0,0-1 0,0 1 0,0 0 0,1-1 0,4-6 0,1-5 6,132-273 51,-53 135 92,47-73 1551,-131 222-1614,-2 7-92,-1 0 0,0 0 0,1-1 0,-1 1 0,1 0 0,-1 0 0,1 0 0,0 0 0,-1 0 0,1 0 0,0 1 0,0-1 0,0 0 0,1-1 0,-2 2-88,0 12-29,0-5 90,0-1-1,0 0 1,0 1 0,1-1-1,0 0 1,1 1 0,-1-1 0,3 6-1,42 128-2065,-44-135 2027,10 28-621,26 48 1,-29-65 478,1-1 1,0 1 0,15 16-1,-17-24-62,0 1-1,1-1 0,0-1 1,1 0-1,0 0 1,18 9-1,-14-8-374,1-2 1,-1 1-1,1-2 1,0 0-1,1-1 0,31 5 1,7-8-798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9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0 168 9333,'0'12'88,"14"-25"0,2 1-24,30-8-36,9-2-8,15-1 0,12 2 8,0 2-212,-4 3-664,-8 2-988,-38 8 219,-4-1-295,-6 1 340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1 524 4932,'0'-78'5068,"0"141"-5096,0-55 32,1-1 0,0 0 0,0 0 0,0 0-1,1 0 1,5 11 0,-1 2-12,-2-5 1,-2-8 8,0-1 0,0 1 0,5 9 0,9 28-1,-8-22 40,-8-21-29,1 1 0,-1-1-1,0 0 1,1 1-1,-1-1 1,0 0 0,0 1-1,0-1 1,0 3 0,-1 1 3359,1-5-3580,0 0 206,0 1-1,0-1 1,0 1-1,0-1 1,0 0-1,0 1 1,0-1-1,0 1 1,0-1-1,0 0 1,0 1-1,1-1 1,-1 1-1,0-1 1,0 0-1,0 1 1,0-1-1,1 1 1,4 2 10,0-1 1,0 0-1,0 0 0,1 0 1,7 1-1,17 6 34,-22-7-30,0 0 1,0-1-1,0 1 0,0-2 1,1 1-1,-1-1 0,11-1 1,5 0 1,-20 1-11,-1 0 1,1-1-1,0 1 0,0-1 0,-1 0 0,1 0 1,0 0-1,6-3 0,16-5 38,61-20 21,-71 23-57,9-3-1,89-36-39,-102 40 8,149-71-130,37-28 82,-193 101 57,0 0 0,1 1 0,-1-1 0,1 1 0,-1 1 0,1-1 0,0 1 0,0 0 0,11-1 0,-10 2 39,6 1-1,1-2 0,-1 1 0,0-1 0,21-6 0,-11 0-19,28-6 1,-50 13-135,13-5 3106,-24 5-2060,8 0-905,1-1 0,0 1 1,0 0-1,0-1 0,0 1 0,0 0 0,0-1 1,0 0-1,0 1 0,0-1 0,0 0 1,0 1-1,1-1 0,-1 0 0,0 0 1,0 1-1,1-1 0,-1 0 0,0 0 0,0-1 1,-12-25-48,10 20 34,-4-8 8,0-1 0,2 1 1,0-1-1,0 0 0,-2-25 1,6 38-2,-29-214-66,29 194-600,1 14-3336,10 8-4202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9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40 7981,'-87'-36'1885,"86"35"-1858,-1 1 1,1-1 0,0 1 0,-1 0 0,1-1 0,-1 1 0,1 0-1,-3 0 1,3 0-30,1 0 0,0 1 0,0-1-1,-1 0 1,1 0 0,0 1 0,0-1 0,0 0-1,-1 1 1,1-1 0,0 0 0,0 1-1,0-1 1,0 1 0,0-1 0,0 0 0,0 1-1,0-1 1,0 0 0,0 1 0,0-1-1,0 1 1,0 13 13,0-10-8,0 14 16,2-1-1,-1 1 1,2-1-1,5 20 1,-3-17-3,70 234-356,-61-213-965,2-2 1,38 67 0,-48-96 607,0-1 0,9 12 0,31 26-2315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29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1 597 8917,'4'-14'61,"6"-17"282,-1 0-1,-2 0 0,3-35 0,-5-45 1998,-5 36-967,-1 94-1349,1-15-19,0 1-1,-1-1 1,1 1-1,1-1 1,-1 1-1,1-1 1,1 8-1,26 58 35,4 47-15,-31-112-18,1 0 0,-1-1 1,1 1-1,0-1 1,0 0-1,0 1 1,4 5-1,-5-10 1,0 1 0,0-1 0,0 0 1,0 1-1,0-1 0,0 0 0,0 0 0,0 0 0,0 0 0,0 0 1,0 0-1,1 0 0,-1 0 0,0-1 0,0 1 0,0 0 1,0-1-1,-1 1 0,1 0 0,0-1 0,2 0 0,8-7 20,1 0-29,0 1 0,16-8-1,-17 10-10,1 0 3,1 0 1,-1 1-1,1 0 1,22-3-1,-5 3-21,45 1 0,-45 2 5,-14 0 6,28 3 0,-37-1 16,0 0 1,-1 0-1,1 1 1,-1 0 0,1 1-1,-1-1 1,10 6 0,-7-2 1,4 1 5,-1 0 0,0 1-1,-1 1 1,14 13 0,-18-15 4,0 1 1,0-1-1,-1 2 1,0-1-1,0 1 1,-1 0-1,0 0 1,-1 0-1,0 1 1,0-1-1,4 21 1,-4-11 3,0 1 0,-2 0 0,1 29 0,-4-33 4,-1 0-1,0-1 0,-1 1 0,0-1 0,-2 0 0,-9 24 1,5-18 25,0-1 0,-2 0 1,-22 33-1,27-44-23,-4 6 82,0-1 0,-1 0-1,0-1 1,-1 0 0,-25 19-1,32-28-56,0 0 1,0-1-1,-1 0 0,1 0 0,-1 0 0,0 0 0,0-1 0,0 0 0,0-1 0,-12 3 0,15-4-32,0 0 0,1 1 0,-1-1 0,0 0 0,0-1 0,0 1 0,1 0 0,-1-1 0,0 0 0,0 0 0,1 1 0,-1-1 0,0-1 0,1 1 0,-3-2 0,1 0-12,1 1 1,-1-1 0,1 0 0,0-1 0,0 1 0,0 0 0,1-1 0,-5-7 0,1-1-97,1-1 0,0 1 1,1-1-1,0 0 0,-3-23 0,3-6-1054,1-64 0,3 87 774,1-2-90,1 0 0,0 0 0,1 1-1,2-1 1,7-24 0,-4 18 63,-4 13 206,33-109-1014,-34 113 1158,62-157-539,-9 60 517,-43 86 156,1 0 1,1 1-1,22-21 0,-32 35-30,8-8 117,1 0 1,0 1-1,1 1 1,1 0-1,18-11 0,-21 16-74,-1 1 0,1 0 0,0 1-1,1 0 1,-1 1 0,1 1 0,0 0-1,0 1 1,0 0 0,0 1-1,0 0 1,0 2 0,19 2 0,-5-1 38,-1 2 0,0 1 1,0 1-1,45 18 1,-24-3 88,-1 3 1,76 50 0,-72-37-16,89 85 0,-131-113-186,20 19 84,46 57 0,-59-63-36,0 1 0,22 48-1,-30-52-69,0-1 0,-1 1 0,-1 0 0,0 0 0,-2 1 0,0 0 0,-1 0 0,0 21 0,-1-1-394,-3-1 0,-8 70 0,0-59-477,-3-2 0,-19 52 0,-22 27-1848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0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65 150 6585,'-12'-11'515,"0"-1"1,1-1-1,-13-17 1,24 29-513,-1 1 1,0-1-1,1 0 1,-1 1-1,1-1 0,0 0 1,-1 0-1,1 0 1,0 1-1,-1-1 1,1 0-1,0 0 0,0 0 1,0 0-1,0 0 1,0 0-1,0 0 1,0 1-1,0-1 0,0-1 1,0 1-7,1 1 0,-1-1 1,1 0-1,-1 1 0,0-1 0,1 1 1,0-1-1,-1 0 0,1 1 0,-1-1 1,1 1-1,0 0 0,-1-1 0,1 1 1,0 0-1,-1-1 0,1 1 0,1-1 1,4 0-18,-1 0-1,1 0 1,0 1 0,10-1 0,-12 1 38,21-1-3,-10 1-13,-1 0 0,1 0 1,27 5-1,-6 3 6,58 19-1,-73-19 4,27 13-1,-38-16 2,0 1-1,-1 1 0,0-1 0,0 1 1,11 12-1,-19-17-9,8 7 22,0 0-1,0 1 1,-1 0-1,0 1 0,-1 0 1,-1 0-1,1 0 0,5 18 1,-7-13 20,-2 1 0,0 0 0,-1 1 0,-1-1-1,-1 33 1,-1-21 12,1-12-16,-2-1-1,0 1 0,-1-1 1,0 1-1,-1-1 0,-1-1 1,-1 1-1,-9 18 0,9-20 3,-9 19 247,-1-1 0,-1-1 0,-39 53 0,35-57 179,-1 0 0,-28 25 0,40-43-286,1-1 0,-1 0 0,-12 8-1,18-14-128,0 0 0,1 0-1,-1 0 1,0-1-1,0 1 1,0-1 0,-1 0-1,1 0 1,0-1-1,-7 1 1,8-1-50,1 0 0,-1 0 1,1-1-1,0 1 0,-1-1 1,1 1-1,-1-1 0,1 0 1,0 0-1,0 0 0,0 0 0,0 0 1,-1 0-1,1-1 0,1 1 1,-4-3-1,3 1-1,-1 0-1,1 0 1,-1 0-1,1-1 1,0 1 0,0-1-1,1 1 1,-1-1 0,-1-4-1,0-7-3,-1-1-1,2 1 1,-1-31-1,3 44 3,1-170-35,2 139-2,12-52 1,-7 49 11,-6 25 20,28-127-48,-22 110 52,32-107 36,-25 97 25,1 1-1,32-54 0,-47 90-69,0 0 0,-1 0-1,1 0 1,0 0 0,-1 0 0,1 0-1,0 0 1,0 0 0,0 0 0,0 1-1,0-1 1,0 0 0,0 1 0,2-2-1,-2 2 7,-1 0 0,1 0-1,0 0 1,-1 0-1,1 0 1,-1 0 0,1 0-1,-1 0 1,1 0 0,0 0-1,-1 1 1,1-1-1,-1 0 1,1 0 0,-1 0-1,1 1 1,-1-1 0,1 0-1,-1 1 1,1-1-1,0 1 1,2 2-3,-1 1 0,1-1 0,-1 0 0,0 1 0,0 0 1,2 5-1,0-1 26,55 102 119,-41-72-167,26 77 1,-31-78-170,47 132-1571,-46-131 989,2-1 0,2 0-1,23 35 1,-33-60 96,1 0-1,21 22 0,55 42-3176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1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357 332 9033,'-16'0'126,"-27"6"1,17-3 115,-3 3 152,-18 1 548,23-5-400,-1 0 335,-28 7 1,-41 13-809,95-22-74,-1 0-1,0 0 1,0 0 0,0 0-1,1 0 1,-1 0 0,0 0-1,0 0 1,0 0 0,1 1-1,-1-1 1,0 0 0,0 0-1,0 0 1,0 0 0,0 0 0,1 0-1,-1 0 1,0 1 0,0-1-1,0 0 1,0 0 0,0 0-1,0 0 1,1 1 0,-1-1-1,0 0 1,0 0 0,0 0-1,0 1 1,0-1 0,0 0 0,0 0-1,0 0 1,0 1 0,0-1-1,0 0 1,0 0 0,0 0-1,0 1 1,0-1 0,0 0-1,0 0 1,0 0 0,-1 0-1,1 1 1,0-1 0,0 0-1,0 0 1,0 0 0,0 0 0,0 1-1,0-1 1,-1 0 0,1 0-1,0 0 1,0 0 0,0 0-1,0 0 1,-1 1 0,1-1-1,0 0 1,0 0 0,0 0-1,-1 0 1,1 0 0,0 0 0,9 1 18,1 0 1,15-1 0,-4 0 7,10 0-9,-1-2 0,1-1 0,42-10 0,301-95-135,-134 24 162,-190 67 11,-20 7 180,53-25 1,-78 32-173,-1 1 1,1-1-1,5-5 0,-10 8-57,0 0-1,0 0 0,0 0 0,1 0 1,-1 0-1,0 0 0,0 0 0,0 0 1,0-1-1,0 1 0,0 0 1,0 0-1,1 0 0,-1 0 0,0 0 1,0 0-1,0 0 0,0 0 1,0 0-1,0-1 0,0 1 0,0 0 1,0 0-1,0 0 0,0 0 1,0 0-1,1 0 0,-1-1 0,0 1 1,0 0-1,0 0 0,0 0 0,0 0 1,0 0-1,0 0 0,0-1 1,0 1-1,0 0 0,0 0 0,0 0 1,-1 0-1,1 0 0,0 0 1,0-1-1,0 1 0,0 0 0,0 0 1,0 0-1,0 0 0,0 0 0,0 0 1,0 0-1,0-1 0,-1 1 1,1 0-1,0 0 0,0 0 0,0 0 1,0 0-1,0 0 0,0 0 1,0 0-1,-1 0 0,1 0 0,-10-1-14,7 1 15,-12 1 0,0 0 0,0 1 1,0 1-1,0 0 0,-22 9 0,-1-1 25,-191 57 310,-149 53 830,266-87-1077,18-5-280,73-21 85,21-8 105,1 0 0,-1 0-1,0 0 1,0 0-1,0 0 1,0 0 0,0 0-1,0 0 1,0 0-1,0 0 1,0 0 0,1 0-1,-1 0 1,0 1-1,0-1 1,0 0 0,0 0-1,0 0 1,0 0-1,0 0 1,0 0 0,0 0-1,0 0 1,0 0-1,0 1 1,0-1 0,0 0-1,0 0 1,0 0-1,0 0 1,0 0 0,0 0-1,0 0 1,0 1-1,0-1 1,0 0 0,0 0-1,0 0 1,0 0-1,0 0 1,0 0 0,0 0-1,0 0 1,0 1-1,0-1 1,0 0 0,0 0-1,0 0 1,0 0-1,0 0 1,0 0 0,0 0-1,-1 0 1,1 0-1,0 0 1,0 0 0,0 1-1,11-1 22,20-1 2,0-2 0,0-2 1,54-14-1,128-44-7,-183 53-9,488-175-17,-336 115 340,-160 62-197,22-10 271,-43 17-387,0 1-1,0-1 0,0 1 0,0-1 0,0 0 1,0 1-1,0-1 0,0 0 0,0 0 0,1-1 1,-2 2-15,0 0 0,0-1 0,0 1 0,0 0 1,0 0-1,0 0 0,0-1 0,0 1 0,0 0 1,0 0-1,0 0 0,0 0 0,0-1 0,0 1 1,0 0-1,0 0 0,0 0 0,0 0 1,0-1-1,0 1 0,-1 0 0,1 0 0,0 0 1,0 0-1,0-1 0,0 1 0,0 0 0,0 0 1,-1 0-1,1 0 0,0 0 0,0 0 0,0 0 1,0-1-1,0 1 0,-1 0 0,1 0 0,-3-1-9,0 0 1,1 1-1,-1-1 0,0 0 0,0 1 0,-4 0 0,-18-1-11,0 1 0,0 2 1,-33 6-1,-85 25 18,131-29-3,11-4 4,-216 61-13,-16 21-216,189-60-9,42-21 203,-1 0-1,1 0 1,0 1 0,0-1 0,0 1-1,-1 0 1,2-1 0,-1 1 0,0 0 0,-2 3-1,4-4-29,-1 1 0,0 0 0,1 0 0,-1 0 0,1 0 0,-1 0 0,1 0 0,0 0 0,0 0 0,0 2 0,0-3 43,0 0 0,0-1 0,0 1 0,1 0 0,-1-1 0,0 1-1,0 0 1,0-1 0,0 1 0,1 0 0,-1-1 0,0 1 0,1-1 0,-1 1 0,0-1 0,1 1 0,-1-1 0,2 2 0,3 3-232,1-1 0,0 0 0,0 0 1,0 0-1,0 0 0,1-1 0,0 0 0,-1-1 1,1 1-1,0-1 0,0-1 0,9 2 1,-15-3 224,8 1-685,0 0 1,0-1 0,0-1-1,0 1 1,10-3 0,43-14-3596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2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0 284 3352,'19'-14'256,"4"-3"140,0-1 112,4-2-116,5-1-108,41-22 21,-30 21-197,3 1-24,-1 1-52,6 1-44,48-14-577,-53 19-483,0 3-348,-5 1 144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2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72 147 7681,'-24'-55'1389,"-19"-36"2659,43 91-4052,0 0-1,0 0 1,0 0 0,0 0-1,0 0 1,0 0 0,0 0 0,0 0-1,0 0 1,0 0 0,0 0-1,0 1 1,0-1 0,0 0-1,0 0 1,0 0 0,0 0 0,-1 0-1,1 0 1,0 0 0,0 0-1,0 0 1,0 0 0,0 0-1,0 0 1,0 0 0,0 0 0,0 0-1,0 0 1,0 0 0,0 0-1,0 0 1,0 0 0,0 0 0,0 0-1,0 0 1,0 0 0,0 0-1,0 0 1,0 0 0,0 0-1,-1 0 1,1 0 0,0 0 0,0 0-1,0 0 1,0 0 0,0 0-1,0 0 1,0 0 0,0 0-1,0 0 1,0 0 0,0 0 0,0 0-1,0 0 1,0-1 0,0 1-1,0 0 1,0 0 0,0 0 0,0 0-1,0 0 1,0 0 0,0 0-1,0 0 1,0 0 0,-1 7-111,0 10 82,1-16 23,0 10 11,0-3 4,0-1 0,0 1-1,3 10 1,5 13 12,7 36 22,24 194 164,-17-82-87,5 46 15,3 29-45,-18-144-984,-4-51-1105,1-24-3387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3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92 239 6973,'5'-17'522,"0"-2"0,0 1 0,2-30 1,-5 26 16,2 1 0,7-26 0,-10 44-546,0 1 0,-1 0 0,1-1-1,1 1 1,-1 0 0,0 0 0,0 0 0,1 0 0,-1 0 0,1 0 0,0 0 0,-1 0-1,1 1 1,0-1 0,0 1 0,0-1 0,0 1 0,1 0 0,-1 0 0,4-2-1,2 1 5,-1 1-1,1-1 1,-1 2-1,1-1 1,11 1-1,-17 0 3,1 0 0,0 0 0,0 0 0,0 1-1,-1-1 1,1 1 0,4 2 0,-2-1 6,0 1-1,0 0 1,8 7 0,6 5 18,-1 0 0,-1 1 0,-1 1 0,16 21 0,-25-29 2,-1 0 1,0 1-1,-1 0 0,0 0 1,-1 0-1,5 14 0,-4-7 32,-1 0 0,0 0 0,-1 0 0,-1 0 0,0 23 0,-2-28-28,-1-1-1,0 1 0,0-1 1,-2 1-1,1-1 1,-1 1-1,-6 11 0,0-4 11,0 0-1,-2-1 1,-20 28-1,27-41-24,-17 24 134,-1-2 0,-39 38 0,36-42 378,-45 30 1,56-43-183,0-2 1,-1 1-1,0-2 1,-29 10 0,40-15-282,0-1 0,-1-1 0,1 1 0,-1-1 0,1 1 0,-9-2 0,3 1-29,9 0-34,1 0 1,0 0-1,-1 0 1,1 0-1,0 0 1,0 0-1,-1 0 0,1 0 1,0 0-1,-1 0 1,1-1-1,0 1 0,0 0 1,-1 0-1,1 0 1,0 0-1,0 0 0,-1-1 1,1 1-1,0 0 1,0 0-1,0 0 1,-1-1-1,1 1 0,0 0 1,0 0-1,0-1 1,0 1-1,-1-1 0,1-9-13,0 3 5,0 6 7,0-5-10,0 1 1,0-1-1,1 1 1,-1 0-1,1-1 1,0 1-1,1 0 1,0-1-1,3-8 1,3 1-14,0 1-1,1-1 1,0 1 0,20-19 0,39-30-113,-46 44-180,0 1-1,2 1 1,30-15-1,-29 18-555,1 0-1,0 2 1,29-7-1,-44 15 430,-1 0 1,1 1-1,-1 0 0,18 1 1,-10 1-568,-15-2 689,-1 1 0,1 1 1,0-1-1,0 0 0,5 2 0,-4 0-83,-1-1 0,0 1 0,1 0 0,3 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3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1 452 10209,'0'10'124,"43"-51"460,-14 14-168,10-5-44,11-2-128,5-6-124,8-1-88,79-41-88,-69 44-60,2 4-216,0 4-228,1 5-360,-6 7-320,57-2-2821,-70 20 1989,-11 0 404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3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169 139 9585,'-9'3'114,"-1"1"0,1-1-1,-1-1 1,0 0 0,0 0 0,-1-1 0,-12 0 0,22-1-48,-1 0-1,1 0 1,0-1 0,-1 1 0,1 0 0,0 0 0,0-1 0,-1 1 0,1-1 0,0 0 0,0 1 0,-1-1-1,1 0 1,0 1 0,0-1 0,0 0 0,-1-1 0,2 1-45,-1 1 1,1-1-1,-1 0 1,1 1-1,-1-1 1,1 0-1,0 0 1,-1 1-1,1-1 1,0 0-1,0 0 0,0 0 1,0 1-1,0-1 1,0 0-1,0 0 1,0 0-1,0 0 1,0 1-1,0-1 1,0 0-1,0 0 1,1 0-1,-1 1 0,0-1 1,0 0-1,1 0 1,-1 1-1,2-2 1,1-2-13,0 1 0,1-1 0,-1 1 0,1 0 0,0 0 0,0 0 0,9-4 0,17-9-13,0 1 0,1 2 0,56-16 0,-85 28 3,18-4-11,1 1 1,37-4-1,28 6-41,-56 2 38,-25 0 22,0 1-1,0-1 1,0 1 0,0-1 0,0 2 0,0-1-1,0 0 1,0 1 0,-1 0 0,1 0 0,-1 0-1,1 1 1,-1-1 0,0 1 0,0 0 0,0 0-1,0 1 1,-1-1 0,1 1 0,-1 0 0,0 0-1,0 0 1,0 0 0,4 9 0,-4-5 12,1 1-1,-1 0 1,-1-1 0,0 1 0,0 0 0,0 0-1,-1 1 1,-1-1 0,0 0 0,0 0 0,0 0-1,-1 0 1,-1 0 0,0 0 0,-5 17 0,-1-7-2,-1-1 1,-1 0 0,0-1 0,-18 23 0,21-30-12,-9 11 15,-1-1 0,-34 33 0,-40 20 63,-43 11 97,131-83-174,-88 46 634,82-43-480,-1-1 0,1 0 0,-1 0 0,0-1 0,0-1 0,-1 0 1,-9 0-1,15-1-102,-14-1 172,19 1-225,-1 0 1,0-1-1,0 1 0,1 0 0,-1-1 0,0 1 0,1 0 1,-1-1-1,0 1 0,1-1 0,-1 1 0,1-1 0,-1 1 0,1-1 1,-1 0-1,1 1 0,-1-1 0,1 0 0,0 1 0,-1-1 0,1 0 1,-1-1-1,1-1 0,-1-1 1,1 0 0,-1 0 0,1 0-1,1-4 1,-1-3 1,0 11-8,0-3 2,0 1-1,0-1 1,0 0-1,1 0 0,-1 0 1,1 1-1,0-1 1,0 0-1,2-4 0,6-9 7,1 0 0,0 1-1,25-28 1,51-44-60,-56 60 38,44-29 0,-59 46 13,22-16-10,46-24 0,-54 35-513,59-21-1,-72 30-531,1 2-1,0 0 1,0 1-1,0 1 1,23-1-1,-39 3 852,0 0 0,0 0-1,1 0 1,-1 0-1,0 1 1,0-1-1,0 0 1,1 0 0,0 1-1,8 9-2087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4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10401,'3'-22'141,"2"-13"962,-1-38 0,-4 12 1284,0 60-2405,0 3-10,0 4 23,0 0-1,0 0 1,1 1-1,0-1 1,0-1-1,1 1 0,-1 0 1,4 7-1,18 51 41,11 39 14,-31-94-50,58 163 17,-58-164 11,-2-4 6,1 0 1,-1-1 0,1 1-1,-1 0 1,1-1 0,0 1-1,1-1 1,3 6-1,-5-9-4,-1 0 0,0 0 0,0 0-1,1 1 1,-1-1 0,0 0 0,1 0-1,-1 0 1,0 0 0,1 0 0,-1 1-1,0-1 1,1 0 0,-1 0 0,0 0-1,0 0 1,1 0 0,-1 0 0,0 0-1,1 0 1,-1 0 0,0 0 0,1 0-1,-1-1 1,0 1 0,1 0 0,-1 0-1,0 0 1,1 0 0,-1 0 0,0-1-1,0 1 1,1 0 0,6-10 21,-5 6-23,3-4-32,1 0 0,0 0 1,10-10-1,-5 6-4,6-6-9,0 1 0,1 0 1,1 2-1,35-24 1,-34 28 11,1 0 1,-1 1 0,38-11-1,-44 17 1,0 0 0,0 2 0,0-1-1,0 2 1,0 0 0,24 1 0,-13 1-10,-11-1 7,1 1 0,-1 1 0,0 0 0,0 1 1,0 0-1,-1 1 0,15 7 0,-18-7 5,0 0 0,0 1 0,0 1-1,-1-1 1,0 1 0,0 1 0,0 0 0,-1 0-1,0 1 1,0 0 0,-1 0 0,0 1 0,10 16-1,-13-17 6,0 1-1,0-1 0,-1 1 0,0-1 0,0 1 0,-1 0 0,0 0 0,-1 0 0,1 17 0,-1-13 1,1 6-2,-2 1 0,-1 21 0,0-31 1,0 0 0,-1 1 0,-1-1 0,0 0 0,-4 9-1,0-1 4,-1-1-1,-1 0 0,0-1 1,-22 29-1,7-15 21,-1 0 0,-52 47 0,56-58 66,-1-1 0,0-1 0,-1-1 0,-49 26 0,-7-9 481,71-30-461,0 0 0,0 0 1,0-1-1,-1-1 0,1 0 0,-1 0 1,-16 0-1,25-1-108,-5 0 70,-1 0 1,1-1-1,0 1 1,0-1-1,0 0 1,-10-3-1,12 2-52,-1 0 0,1 1 1,0-1-1,0-1 0,0 1 0,0 0 0,0-1 0,0 1 0,1-1 0,-1 0 0,-2-5 0,0 1-31,0-1 0,1 0 0,0 1 0,0-1 0,1-1 0,0 1 0,0-1 0,1 1-1,-2-12 1,3 6-105,0 1 0,1-1-1,0 0 1,1 0 0,5-23-1,-1 18-372,1 0 0,1 0-1,1 1 1,11-20-1,6-7-2068,1 0 0,38-46 0,-8 23-746,7-3 685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64 197 1712,'-1'-8'335,"0"0"0,0 0 0,-1 0 1,0 1-1,0-1 0,-4-8 0,-2-7 1386,-3 3-1348,4 6-270,5 10-96,-4-12-45,-9-27 0,15 30-1499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4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44 17930,'14'0'3856,"-14"-14"-3028,-23 2-488,14 12-544,9-11-704,-11 11-688,4-6-636,0 6-3441,0 0 2869,0 0-692,3 13 963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4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15 355 8633,'-3'0'202,"-9"0"-9,19 0 114,22 0 90,-13 0-311,-1 0 0,1-1 1,-1-1-1,1-1 0,28-8 1,231-62-17,-79 18-47,56-16-8,36-7-409,-165 44-824,-104 30 844,-10 2-255,0 0 0,-1-1 0,12-5 1,-20 8 562,0 0 0,0 0 0,0 0 0,0 0 1,1 0-1,-1 0 0,0 0 0,0 0 0,0 0 1,0 0-1,0 0 0,0-1 0,0 1 0,1 0 1,-1 0-1,0 0 0,0 0 0,0 0 1,0 0-1,0-1 0,0 1 0,0 0 0,0 0 1,0 0-1,0 0 0,0-1 0,0 1 0,0 0 1,0 0-1,0 0 0,0-5-3007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5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232 296 6993,'-6'-4'54,"-7"-1"138,2-1 0,-1-1 1,0 0-1,1-1 1,1 0-1,-12-11 0,-3-3 1447,1-2-1,-32-41 0,50 57-1240,3 4-290,1 0-1,-1 0 0,-1 1 1,-5-6-1,9 8-131,0 1 21,0 1 0,0-1-1,0 0 1,0 0-1,0 0 1,0 0-1,0 0 1,0 0 0,0 0-1,0 0 1,0 0-1,0 0 1,0 0-1,0 1 1,0-1 0,0 0-1,0 0 1,0 0-1,0 0 1,0 0 0,0 0-1,0 0 1,0 0-1,0 0 1,0 0-1,0 0 1,0 0 0,0 0-1,0 1 1,0-1-1,0 0 1,0 0-1,0 0 1,-1 0 0,1 0-1,0 0 1,0 0-1,0 0 1,0 0-1,0 0 1,0 0 0,0 0-1,0 0 1,0 0-1,0 0 1,0 0-1,-1 0 1,1 0 0,0 0-1,0 0 1,0 0-1,0 0 1,0 0-1,0 0 1,0 0 0,0 0-1,0 0 1,0 0-1,0 0 1,0 0-1,-1 0 1,1 0 0,0-1-1,0 1 1,0 0-1,8 135-17,14 49 146,-4 18 29,-15-160-125,24 441 296,-20-286-205,-6-151 342,1 55-990,-1-40 7215,-1-128-6751,11-84 0,13-50-274,-17 125 237,44-531-525,-49 581 671,5-182 581,-7 4 729,0 203-1732,2 20-428,-3 31 428,0-15 246,12 162-2136,10 58 53,-20-250 2187,16 302-2402,-7 84-2836,-8-229 1362,-2-92 1887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5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121 418 4180,'0'-1'13,"-1"0"0,1-1-1,0 1 1,0 0 0,-1 0-1,1 0 1,-1 0 0,1 0-1,-1 0 1,1 0 0,-1 0-1,0 0 1,-1-1 0,-4-7 179,3 4-100,-1-1 37,1 1-1,1 0 1,-4-7-1,4 6-22,-1 0-1,-8-11 0,-2-4 118,-33-57 1345,41 67-1110,5 10-383,-1-1 0,1 1 0,-1 0 0,1 0 0,-1 0 1,0 0-1,1-1 0,-1 1 0,0 0 0,-1-1 0,2 2 111,3-1 128,41-4 127,28-4-78,245-50-54,-59 4-171,-246 52-134,131-30 32,-99 23-15,-14 4-9,34-12 1,-64 18-64,0 0 0,1 0 0,-1 0 0,0 0 0,0 0 0,0 0 0,0 0 0,0 0 0,1 0 0,-1 0 0,0 0 0,0 0 0,0 0 0,0 0 0,0 0 0,1 0 0,-1-1 0,0 1 0,0 0 0,0 0 0,0 0 0,0 0 0,0 0 0,0 0 0,1 0 0,-1-1 0,0 1-1,0 0 1,0 0 0,0 0 0,0 0 0,0 0 0,0-1 0,0 1 0,0 0 0,0 0 0,0 0 0,0 0 0,0 0 0,0-1 0,0 1 0,0 0 0,0 0 0,0 0 0,0 0 0,0 0 0,0-1 0,0 1 0,0 0 0,0 0 0,0 0 0,0 0 0,-1 0 0,1 0 0,0-1 0,0 1 0,0 0 0,0 0 0,0 0 0,0 0 0,0 0 0,-1 0 0,1 0 0,0 0 0,0 0 0,0-1 0,0 1 0,0 0 0,-1 0 0,-16 0-2509,-21 0-885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6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0 318 2776,'57'-15'0,"9"0"40,105-24 44,-73 17-44,12-7-40,5 0-4,13-4-16,143-36-832,-132 36 120,4-1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7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4456,'0'0'3669,"1"6"-3025,-2-1-1615,-13-3-4459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9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454 105 6909,'-14'-6'327,"0"0"1,1 0-1,-1-1 1,-20-16-1,16 9 378,-37-25 2336,55 39-3034,0-1-1,-1 1 1,1 0 0,0 0 0,-1-1-1,1 1 1,-1 0 0,1 0 0,0 0-1,-1-1 1,1 1 0,-1 0 0,1 0-1,-1 0 1,1 0 0,0 0 0,-1 0-1,1 0 1,-1 0 0,1 0 0,-1 0-1,1 0 1,-1 0 0,1 0 0,0 0-1,-1 1 1,1-1 0,-1 0 0,0 1-19,0 1 1,0-1 0,1 0 0,-1 0-1,0 1 1,1-1 0,0 0 0,-1 1-1,1-1 1,-1 2 0,-66 273 556,12-59-369,-22 127 129,60-263-260,-35 223 85,47-253 1198,7-51-1170,4 0-86,0-1 1,0 0-1,0 0 1,0-1 0,0 1-1,0-1 1,-1 0-1,9-5 1,20-8-84,133-47-3726,-79 30-2979,-53 18 3912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9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67 163 9925,'-5'2'292,"0"0"1,0-1-1,0 0 1,-1 0-1,1 0 1,0 0-1,-1-1 1,-9 0-1,8 0 560,7-1-802,0 1 1,-1-1 0,1 1-1,0-1 1,0 1 0,-1-1-1,1 1 1,0-1 0,0 1-1,0-1 1,0 1 0,0-1-1,0 1 1,0-1 0,0 1-1,0-1 1,0 1 0,0-2-1,0-8-76,0 9 3,1-1 0,-1 0 0,0 1 0,1-1 0,-1 0 1,1 1-1,0-1 0,-1 1 0,1-1 0,0 1 0,0-1 0,0 1 1,0-1-1,0 1 0,0 0 0,1 0 0,-1 0 0,3-2 0,3-2-263,0 0-1,12-5 0,-12 6 15,14-7-921,26-8 0,-42 17 1025,101-36-3543,-29 17 132,-45 15 1977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39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58 946 5817,'-32'41'196,"11"-17"260,17-18 1072,18-6-1308,37-30-188,-17 12-136,9-4-268,9-2-580,7-4-1057,10-3 37</inkml:trace>
  <inkml:trace contextRef="#ctx0" brushRef="#br0" timeOffset="1">1152 208 9441,'-115'0'1483,"100"0"-1059,-23-1 854,34 1-1192,1 0 1,0-1-1,-1 1 0,1-1 1,0 0-1,0 0 0,-6-3 1,9 4-88,-1 0 0,1 0 1,0 0-1,0-1 1,0 1-1,-1 0 0,1 0 1,0 0-1,0 0 1,0-1-1,0 1 1,-1 0-1,1 0 0,0-1 1,0 1-1,0 0 1,0 0-1,0 0 0,0-1 1,0 1-1,0 0 1,0 0-1,0-1 0,0 1 1,0 0-1,0 0 1,0-1-1,0 1 1,0 0-1,0 0 0,0-1 1,0 1-1,0 0 1,0 0-1,0-1 0,0 1 1,0 0-1,0 0 1,1-1-1,-1 1 0,0 0 1,0 0-1,0 0 1,0 0-1,1-1 1,-1 1-3,2-2-3,1 0-1,-1 0 1,1 1-1,-1-1 1,1 1-1,0-1 1,-1 1-1,1 0 1,3-1-1,1 0 0,127-43-299,-112 38 175,263-68-4671,-121 39-867,-126 29 4138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0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 3 7869,'-10'5'116,"-46"20"703,48-23-204,1 1 0,0-1-1,-1-1 1,1 1 0,-15 0-1,21-2-525,3-2-68,2-2-36,0 1 0,1 0-1,-1 0 1,1 0 0,-1 1 0,1-1 0,6-1 0,39-11-174,-43 14 174,1 0 0,0 0-1,0 1 1,0 0-1,-1 1 1,12 1-1,-17-1 19,-1 0 0,1-1 0,-1 1 0,0 0 0,1 0 0,-1 0 0,0 0 0,0 0-1,1 0 1,-1 0 0,0 1 0,0-1 0,0 0 0,0 1 0,-1-1 0,1 1-1,0-1 1,-1 0 0,1 1 0,0 2 0,0-2 4,1 4 24,0 0 0,0 1 0,0-1 0,1 12 0,-3-6 39,0 0 0,-2 18 1,-4 8 71,-1-1 1,-2 0-1,-15 40 0,-98 191 260,106-235-404,2-7-5,-17 50-1,28-70 25,2 1 0,-1 0 0,1 0 0,-1-1 0,2 1 1,-1 0-1,1 0 0,0 0 0,3 14 0,-3-18 2,2 1 0,-1 0 1,0 0-1,1-1 0,-1 1 0,1 0 0,0-1 1,0 0-1,1 1 0,-1-1 0,1 0 0,-1 0 1,1 0-1,0-1 0,0 1 0,0-1 1,1 0-1,4 3 0,1 0 46,1-1 0,0 0-1,0-1 1,-1 0 0,2 0 0,19 2 0,66-3-98,-63-2-53,81-5-877,75-32-3303,-126 23 2209,16-3-767,-13 1 567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8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12 378 3812,'0'-8'1054,"0"6"-880,1 1 0,-1-1 0,0 1 0,0-1 0,0 1 0,0 0 0,0-1 0,0 1 0,-1-1 0,1 1 0,-1-1 0,1 1 0,0 0 1,-1-1-1,-1-1 0,2 3-172,0 0 1,0 0 0,0 0-1,0-1 1,0 1-1,0 0 1,-1 0 0,1 0-1,0 0 1,0 0-1,0 0 1,0 0 0,0 0-1,0 0 1,0-1-1,-1 1 1,1 0 0,0 0-1,0 0 1,0 0-1,0 0 1,0 0 0,-1 0-1,1 0 1,0 0-1,0 0 1,0 0 0,0 0-1,-1 0 1,1 0-1,0 0 1,0 0 0,0 0-1,0 0 1,0 0-1,-1 0 1,1 1 0,0-1-1,0 0 1,0 0-1,0 0 1,0 0 0,0 0-1,0 0 1,-1 0-1,1 0 1,0 1 0,0-1-1,0 0 1,0 0 0,0 0-1,0 0 1,0 0-1,0 0 1,0 1 0,0-1-1,0 0 1,0 0-1,0 0 1,0 0 0,0 1-1,-1 9-39,1-10 63,0 7-9,0 2-6,0-1 0,0 0 1,1 1-1,1-1 1,-1 0-1,6 15 0,10 33 0,26 76 53,-38-117-47,1 0-1,1-1 1,1 0-1,0 0 1,1 0 0,11 13-1,-15-19 18,1 0 0,-1-1 0,1 0 1,1-1-1,-1 1 0,1-1 0,0 0 0,1-1 0,8 6 0,-6-6 63,0-1-1,-1 0 0,2-1 0,-1 0 0,0 0 0,0-1 1,18 1-1,-19-2-44,-2-1-22,-1 0 1,0 0-1,0-1 1,0 1-1,6-3 1,-2 0-7,1 0 0,-2-1 0,1 0 1,0-1-1,8-6 0,0 0 26,30-27 1,-28 21 28,24-29 0,-43 45-79,23-27 60,31-45-1,-30 34-53,-1-2 0,21-50 1,4-28-32,22-50 342,-56 132 384,14-47 0,-26 75-556,-1 12-279,-3 15-189,1-14 433,0 0-112,-1 1 1,1-1 0,1 0 0,-1 1 0,1-1-1,-1 0 1,1 0 0,0 0 0,1 0-1,-1 0 1,4 7 0,10 17-11,12 34 1,-25-56 13,7 16-16,2-1 0,22 36 0,-30-52 17,0 0 1,1-1 0,0 1 0,0-1-1,0 0 1,0-1 0,1 1 0,0-1-1,0 1 1,0-1 0,0-1 0,8 4-1,-2-2 30,0-2 0,0 1-1,-1-2 1,1 1 0,1-1-1,11-1 1,35 0 60,-52-1-75,0 1-1,0-1 1,0-1-1,0 1 1,0-1-1,0 0 1,-1 0-1,10-6 1,16-5 16,200-72 120,-224 83-150,-3 1 0,0 0 1,-1 0-1,1-1 0,0 0 0,-1 1 1,1-1-1,-1 0 0,4-3 0,-6 3-186,0 0 0,0 0 0,0 0-1,-1 0 1,1 0 0,-1-1-1,1 1 1,-1 0 0,0 0-1,0 0 1,0 0 0,0-1 0,0 1-1,-1-2 1,1-5-637,0 2 179,-1 4 359,1 1 1,0-1-1,0 1 0,0 0 0,0-1 1,0 1-1,1 0 0,-1-1 1,1 1-1,0 0 0,-1-1 1,1 1-1,0 0 0,0 0 0,0 0 1,1 0-1,-1 0 0,3-4 1,12-9-1210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0.6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223 202 9805,'-16'-57'388,"-3"-10"1976,15 55-1447,0 1-1,-1 1 0,-10-19 0,12 25-813,3 4-105,0-1 0,-1 0 1,1 1-1,0-1 0,-1 0 0,1 1 1,-1-1-1,1 0 0,-1 1 0,0-1 1,1 1-1,-1-1 0,1 1 0,-1-1 1,0 1-1,1-1 0,-1 1 1,0 0-1,0-1 0,1 1 0,-1 0 1,0 0-1,0-1 0,1 1 0,-1 0 1,0 0-1,-1 0 0,1 3-34,-29 124 55,-29 199 58,21 19-65,31-189 13,5-111-17,1 43-24,2-71-4,0 0 1,7 32-1,-6-41 16,0 1 13,1 1-1,5 13 1,-6-20 0,-1 0 1,1 1 0,0-1-1,1 0 1,-1 0 0,0-1-1,1 1 1,-1 0 0,1-1-1,3 3 1,-3-4 9,-1 1 0,1-1 0,0 1 0,0-1 0,0 0 0,-1 0 0,1 0 0,0-1 0,0 1-1,4 0 1,34-1 3,-18-1-200,-18 1 70,0-1 1,0 1 0,0-1 0,1 0 0,-1-1 0,0 1 0,-1-1 0,6-2 0,138-54-5527,-129 49 4837,125-50-5058,-101 42 4336,1-1 394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1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23 734 8361,'1'0'149,"-1"0"-116,0 0 1,0 0 0,0 0-1,1-1 1,-1 1-1,0 0 1,0 0 0,0 0-1,1 0 1,-1 0 0,0 0-1,0 0 1,0 0 0,1 0-1,-1 0 1,0 0 0,0 0-1,0 0 1,1 0 0,-1 1-1,0-1 1,0 0-1,0 0 1,0 0 0,1 0-1,-1 0 1,0 0 0,0 0-1,0 0 1,0 1 0,1-1-1,-1 0 1,0 0 0,0 0-1,0 0 1,0 1 0,0-1-1,0 0 1,0 0-1,0 0 1,0 0 0,1 1-1,-1-1 1,0 0 0,0 0-1,0 0 1,0 1 0,0-1-1,0 0 1,0 1 0,0 8 644,1-2-303,-1 1 1,0-1-1,-1 1 1,-1 11-1,-8 19 149,-6 48 0,13-55-416,3 43 0,1-23-64,-1-43-37,0 0-3,0 1 1,0-1 0,1 1-1,0 0 1,1-1 0,3 13 0,1-6-64,-3-5-317,0 0-1,1 0 1,1-1-1,-1 1 1,2-1-1,-1 0 1,8 8-1,-11-15 208,0 2-255,1-1 1,0 1-1,1-1 1,-1 0-1,1 0 1,-1 0-1,1 0 1,0-1-1,0 1 1,0-1-1,0 0 1,9 3-1,16-4-1931</inkml:trace>
  <inkml:trace contextRef="#ctx0" brushRef="#br0" timeOffset="1">762 187 16365,'-33'-34'-12,"-30"-23"24,22 10 73,21 17-41,20 22-52,-8 3-197,8 2-359,0 0-648,-6 3-340,6 15-3984,0 0 2975,0 7 345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1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26 380 12185,'-5'5'-15,"0"-1"-1,-6 11 0,7-6-7,4-9 22,0 1-1,0-1 1,0 0 0,0 0-1,0 1 1,0-1-1,0 0 1,0 0-1,0 1 1,0-1-1,0 0 1,1 0 0,-1 0-1,0 1 1,0-1-1,0 0 1,0 0-1,0 0 1,1 1 0,-1-1-1,0 0 1,0 0-1,1 0 1,0 1-6,1-1-1,-1 1 1,1-1 0,-1 1 0,1-1 0,0 0 0,-1 0-1,1 0 1,2 0 0,19-1-1,0-2 1,1 0-1,35-11 0,-25 6 2,173-43-51,-143 36 45,198-49-11,132-17 75,-49 22-450,108-11-2300,-223 34-1386,-169 27 2241,-11 3 290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50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83 161 4968,'-15'-1'2809,"15"1"-2757,-1-1 1,1 1-1,-1 0 0,1-1 0,0 1 0,-1-1 0,1 1 0,-1 0 0,1-1 0,0 1 0,-1-1 0,1 1 0,0-1 0,0 1 0,0-1 0,-1 0 0,1 0 0,0 1-49,1 0 0,-1 0 0,0-1 0,1 1 0,-1 0 0,0 0 0,1 0 0,-1-1 0,0 1 0,1 0 0,-1 0 0,1 0 0,-1 0 0,0 0 0,1 0 0,-1 0 0,1 0 0,-1 0 0,0 0 0,1 0 0,-1 0 0,1 0-1,1 1 0,-1-1-1,1-1 1,0 1-1,-1 0 1,1 0-1,-1-1 1,1 1-1,2-1 0,9-9 11,4 3 38,35-28 46,-18 16-45,3-2 347,40-29 1,-77 50-367,0 0 0,0 0 0,0-1 0,0 1 0,0 0-1,0 0 1,0 0 0,0 0 0,0 0 0,0 0 0,0 0 0,1 0 0,-1 0 0,0 0 0,0 0 0,0 0 0,0 0 0,0 0 0,0 0-1,0 0 1,0 0 0,0 0 0,0 0 0,0 0 0,0-1 0,0 1 0,0 0 0,0 0 0,0 0 0,0 0 0,0 0 0,0 0-1,0 0 1,0 0 0,0 0 0,0 0 0,0 0 0,0-1 0,0 1 0,0 0 0,0 0 0,0 0 0,0 0 0,0 0 0,0 0 0,0 0-1,0 0 1,0 0 0,0 0 0,0 0 0,0 0 0,0-1 0,0 1 0,0 0 0,0 0 0,0 0 0,0 0 0,-1 0 0,1 0 0,0 0-1,0 0 1,0 0 0,0 0 0,0 0 0,0 0 0,-10-1 287,-13 3-538,12 1 210,1 1 1,0 0-1,0 1 1,-18 10 0,6-3 4,-83 35-98,99-43 77,-38 19 13,39-20-13,1 1 1,-1-1-1,1 0 1,0 1-1,0 0 1,0 0 0,-4 5-1,8-8-51,13-1-443,-12 0 519,1 1-1,0-1 1,-1 0 0,1 0 0,0 0 0,-1-1 0,1 1 0,0 0-1,-1 0 1,1-1 0,0 1 0,-1-1 0,1 0 0,1 0 0,4-3 4,5-2 7,17-6 0,-19 7-10,0 0 0,0 0 0,-1-1 0,12-9 0,17-12-3,33-15 59,-67 40-40,-3 1 2,0 0 1,1 0-1,-1 1 1,0-1-1,0 0 1,1 1-1,-1-1 1,0 1-1,1-1 1,-1 1 0,2-1-1,-2 1 63,-4 0-81,1 0-1,-1 0 1,1 0-1,0 0 1,-1 1-1,1-1 1,-1 0-1,1 1 1,-1 0-1,1 0 1,0 0-1,-1 0 1,1 0-1,0 0 1,0 0-1,0 1 1,0-1 0,-2 3-1,-22 15-35,-40 24-1,11-8-204,54-34 130,0 0-1,0-1 1,0 1-1,0 0 1,0 0-1,0-1 1,-1 1-1,1-1 1,0 1-1,0-1 1,0 1-1,-1-1 1,1 0-1,0 1 1,-1-1-1,1 0 1,-3 0 0,4 5-1510,25-3-4211,-13-2 4658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50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84 122 5537,'-1'-1'73,"0"0"0,-1 1 1,1-1-1,0 0 1,0 0-1,0 0 1,-1 0-1,1 0 0,0 0 1,-1-2-1,-7-6 602,-17-6 1075,20 11-1205,-1 1 0,1-1 0,-10-8 1,16 12-597,2-1-214,11 2 239,-7-1 23,1 0 1,0 0-1,0 0 1,11-3-1,64-23 38,-1 6-28,-63 16-19,0 1 0,0 0 0,0 1 0,0 1 0,24 1 0,-20 0 50,-21 0-30,0 0 0,1 0-1,-1 0 1,0 0 0,0 0 0,1 0-1,-1 1 1,0-1 0,0 0 0,1 1 0,-1-1-1,0 1 1,0-1 0,0 1 0,0-1 0,0 1-1,0 0 1,0 0 0,0 0 0,0-1-1,0 1 1,0 0 0,0 0 0,-1 0 0,1 0-1,0 0 1,-1 0 0,2 2 0,-2 1 12,1 0 0,0-1 1,-1 1-1,0-1 0,0 1 0,0-1 1,0 1-1,0 0 0,-1-1 0,-1 4 1,-7 25 25,-2-1 0,-24 47 0,11-24-151,-37 78-996,-16 34-2051,37-75-495,26-56 1942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9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14 914 5585,'0'-7'-3,"0"5"3,1 0 0,-1 0 0,0 0 0,0 0 0,-1 0 0,1 0 0,0 0 0,-1 0 0,1 0 0,-1-2 1,-2-1-11,2 3-9,-1 0 0,1 0 0,0-1 0,1 1 1,-1 0-1,0-1 0,1 1 0,-1-1 0,1 1 0,0-1 0,-1-2 0,1-123-439,0 127 459,0-1 0,0 1 1,0-1-1,0 0 1,1 0-1,-1 0 1,0 1-1,1-1 1,-1 0-1,1 0 1,-1 1-1,3-4 0,-2-2 57,-1 7-47,0-1 0,0 1 1,0 0-1,0 0 0,0-1 0,0 1 0,0 0 0,0 0 0,0 0 0,0-1 0,0 1 0,0 0 0,0 0 0,1 0 0,-1-1 1,0 1-1,0 0 0,0 0 0,0 0 0,0 0 0,0-1 0,0 1 0,1 0 0,-1 0 0,0 0 0,0 0 0,0 0 1,5-1 3961,-5-1-3905,0-95 650,0 95-719,0 1-1,0 0 0,0 0 0,0 0 1,1-1-1,-1 1 0,0 0 1,1 0-1,-1 0 0,1 0 0,-1 0 1,2-2-1,2-4 0,0-2-5,-1-1 1,1 1-1,1-11 0,6-18 24,-8 30-54,0 0-1,-1 0 1,0 0-1,-1 0 0,1-16 1,7-138-1637,-8-31-4102,-1 140 4311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11.1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4656,'14'0'6327,"-14"2"-6046,0 1-317,-1 6 1189,1-9-1132,0 1 0,0-1 0,0 0 1,-1 0-1,1 1 0,0-1 0,0 0 1,0 0-1,0 0 0,-1 1 0,1-1 1,0 0-1,0 0 0,-1 0 0,1 0 1,0 1-1,0-1 0,0 0 0,-1 0 0,1 0 1,0 0-1,-1 0 0,1 0 0,0 0 1,0 0-1,-1 0 0,1 0 0,0 0 1,-1 0-1,0 0 178,-3 0 151,3 0-316,1 0-1,-1 0 1,0 0 0,1 0 0,-1 0 0,0 0 0,1 0 0,-1 0 0,1 0 0,-1 0-1,0 0 1,1 0 0,-1 0 0,1 1 0,-1-1 0,1 0 0,-1 0 0,0 1 0,1 7-34,0-7 75,-20-1-13749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12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 7713,'9'9'-20,"-9"-8"501,1 1 1,0-1-1,-1 1 1,1 0-1,-1-1 1,1 1-1,-1 0 1,0 0-1,0-1 1,0 1-1,0 0 1,0 3-1,0 0-252,0-5-220,0 0-1,0 0 1,0 0 0,0 1 0,0-1 0,0 0 0,0 0 0,0 1 0,0-1-1,0 0 1,0 0 0,0 1 0,0-1 0,0 0 0,0 0 0,0 1 0,0-1 0,-1 0-1,1 0 1,0 0 0,0 1 0,0-1 0,0 0 0,-1 0 0,1 0 0,0 0-1,0 1 1,0-1 0,-1 0 0,1 0 0,0 0 0,0 0 0,-1 0 0,1 1 249,-62-1-13490,44 0 12167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3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1 3952,'21'0'5596,"-21"17"-3461,0-14-1841,0-3-323,0 0-1,0 0 0,0 1 0,0-1 0,0 0 1,0 0-1,0 1 0,0-1 0,0 0 1,0 0-1,0 1 0,0-1 0,0 0 0,0 1 1,0-1-1,0 0 0,0 0 0,0 1 0,0-1 1,0 0-1,0 0 0,-1 1 0,1-1 1,0 0-1,0 0 0,0 0 0,0 1 0,-1-1 1,1 0-1,0 0 0,-1 1 0,-37-1-3457,35 0 3338,1 0 0,-1 0 0,1 1 0,-1-1 0,1 1 0,0 0-1,-1 0 1,1 0 0,0 0 0,-1 0 0,1 0 0,0 0 0,0 1-1,0-1 1,-2 3 0,-5 3-498,0-2-434,-19 10-1,15-9 512,-13 8-389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5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71 106 6209,'0'-20'692,"0"20"-652,0-1 0,0 0-1,0 0 1,-1 1 0,1-1 0,0 0-1,-1 0 1,1 1 0,-1-1 0,1 0-1,-1 1 1,1-1 0,-1 1-1,1-1 1,-1 1 0,1-1 0,-1 1-1,0-1 1,1 1 0,-1-1 0,0 1-1,0 0 1,-1-1 0,-5-4 274,1-2 127,3 3-240,0 0 0,-1 1-1,1-1 1,-4-2 0,-1-2 100,7 7-296,1 1 0,0-1 1,-1 0-1,1 1 1,-1-1-1,0 1 0,1-1 1,-1 1-1,1-1 1,-1 1-1,0 0 0,1-1 1,-1 1-1,0 0 1,1 0-1,-1-1 0,0 1 1,1 0-1,-1 0 1,0 0-1,0 0 0,1 0 1,-2 0-1,2 11-44,-1-8 39,1 0-1,0-1 1,0 1 0,1-1 0,-1 1-1,0 0 1,1-1 0,0 1-1,-1-1 1,1 1 0,0-1 0,0 1-1,0-1 1,1 0 0,-1 0 0,4 5-1,-1-1-3,0 0 0,0 0 0,0 1 0,5 11 0,-9-18 4,17 37-16,43 65 0,-48-85 6,-3-4 6,0-2-1,1 1 1,12 10-1,-18-17 18,0-1 1,1 0-1,-1-1 0,1 1 0,0-1 0,0 0 0,0 0 0,1-1 1,-1 1-1,1-1 0,-1 0 0,1-1 0,8 2 0,2 0 143,-1-2 0,1 0 0,0 0 0,0-2 0,19-2 0,-20-1 3,-1-1 0,0 0-1,20-12 1,-31 15-134,29-15 275,46-34 0,-61 40-229,40-31 93,97-91-1,-134 114-129,36-34 237,-50 49-209,-3 2 63,-1 0 0,1-1 0,0 1 0,-1 0 0,4-5 0,-6 6 219,-6 1-2589,5 1 1943,0-1 0,-1 0 0,1 0 0,0 0 0,0 0-1,0 1 1,0-1 0,0 0 0,0 1 0,0-1 0,0 1 0,0-1-1,0 1 1,0 0 0,0-1 0,0 1 0,-1 1 0,-10 17-2289,6-8 902,-2 2 205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2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38 251 4632,'-7'0'-10,"-9"0"1511,15 0-1451,1 0 0,0 0-1,-1-1 1,1 1 0,-1 0-1,1 0 1,-1 0-1,1 0 1,0-1 0,-1 1-1,1 0 1,0 0-1,-1-1 1,1 1 0,0 0-1,-1 0 1,1-1 0,0 1-1,-1-1 1,1 1-1,0 0 1,0-1 0,0 1-1,-1 0 1,1-1-1,0 1 1,0-1 0,-3-10 1228,1 16-500,2 18-503,0-22-289,0 6 57,0 0-1,1 0 1,2 10 0,0 0 22,18 106 220,-13-81-233,-4-19-42,15 40-1,-19-60-9,5 10 26,1-1-1,8 17 0,-6-15 61,-7-12-15,0 0 0,0 0 0,0 0 0,1 1 0,-1-2 0,1 1 0,-1 0 0,1 0 0,0 0 0,-1-1 0,1 1 0,0-1 0,0 1 0,0-1 0,1 0 1,-1 0-1,0 0 0,0 0 0,1 0 0,-1-1 0,0 1 0,1-1 0,-1 1 0,0-1 0,1 0 0,-1 0 0,5 0 0,7 0 271,-11 1-321,0-1 1,0 1-1,1-1 1,-1 0-1,0-1 1,0 1-1,0 0 0,1-1 1,4-2-1,25-18 13,-13 8-20,11-4 9,1 2 0,1 2 0,0 1 0,35-8 1,-17 5-49,115-30-33,-5 8 71,23-7 29,-92 23-6,-71 17-41,108-21-20,-93 20 2,58 0 0,-82 2 18,-11 3 73,-1 0 0,1 0-1,-1 0 1,0 0 0,1-1 0,-1 1-1,1 0 1,-1 0 0,0-1 0,1 1-1,-1 0 1,0 0 0,1-1 0,-1 1-1,0 0 1,1-1 0,-1 1 0,0 0-1,0-1 1,1 1 0,-1 0 0,0-1-1,0 0 1,0-70 1735,0 67-1804,0 1-1,0-1 1,-1 0 0,0 1-1,0-1 1,0 1 0,0-1-1,0 1 1,-1 0 0,-2-6-1,-2-2 0,-49-114-14,52 119 16,-4-8 14,0 0 0,-11-15 0,-5-3-86,23 55-10713,-1-10 9000,1 8-527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6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32 518 2508,'0'-113'3327,"0"111"-3277,0 1-1,0-1 0,0 1 1,0 0-1,-1-1 0,1 1 1,-1-1-1,1 1 0,-1 0 1,0-3-1,0 3-4,0 0 0,1 0 0,-1 0 0,1 0 0,-1-1 0,1 1 0,0 0 0,0 0 0,-1-1 0,1-1 0,0 1 26,0-1-1,-1 1 1,1-1-1,-1 1 0,1 0 1,-1-1-1,0 1 1,-1-3-1,0 3-32,1 0 0,0-1 0,1 1 1,-1-1-1,0 1 0,1-1 0,-1 1 0,1-4 0,0 5-30,0 0 1,0 0-1,0 0 0,0 0 0,-1 0 1,1 0-1,0 0 0,0 0 0,-1 0 1,1 0-1,-1 0 0,1 0 1,-1 0-1,1 1 0,-1-1 0,1 0 1,-1 0-1,0 0 0,0 0 0,0 0-58,1 11-264,0-9 312,0 1 1,1-1 0,-1 0-1,0 0 1,1 0 0,-1 1-1,1-1 1,0 0 0,-1 0-1,1 0 1,0 0 0,-1 0-1,1 0 1,0 0 0,0 0-1,0 0 1,0-1 0,2 2-1,5 6-7,50 50 35,-27-25-25,1-2 1,56 41 0,-81-68 106,0 0-1,0-1 1,0 1 0,0-2 0,1 1 0,-1-1 0,1 0-1,0 0 1,-1-1 0,1 0 0,15 0 0,-18-2-21,0 1 0,0-1 0,0 1 1,0-1-1,-1-1 0,1 1 0,0-1 0,-1 0 1,1 0-1,5-3 0,2-3 14,0-1 0,11-10 0,-14 12-50,19-18 15,33-37-1,-34 32-44,70-72 8,74-74-1001,-160 165 757,43-39-1019,-43 40 636,0 1-1,23-14 1,-33 22 511,1 0 1,-1 1 0,0-1 0,0 0-1,0 1 1,0-1 0,1 1 0,-1 0 0,0-1-1,1 1 1,-1 0 0,0 0 0,0 0 0,1 0-1,-1 0 1,0 0 0,1 0 0,1 1-1,21 10-2693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7.5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23 567 8289,'2'-7'210,"-1"-1"1,0 1 0,0 0-1,0-1 1,-2-11-1,1 2 1007,0 16-1151,-1 0-1,1 0 1,0 0 0,0 1 0,0-1-1,-1 0 1,1 1 0,0-1-1,-1 0 1,1 1 0,-1-1 0,1 0-1,-1 1 1,1-1 0,-1 1-1,1-1 1,-1 1 0,0-1-1,1 1 1,-1-1 0,0 1 0,1-1-1,-1 1 1,-1-1 0,-4-2 467,5 3-536,1 0 0,0-1 0,0 1 0,0 0 0,0 0 0,0 0-1,0 0 1,-1 0 0,1 0 0,0 0 0,0 0 0,0 0 0,0-1 0,0 1 0,-1 0-1,1 0 1,0 0 0,0 0 0,0 0 0,0 0 0,-1 0 0,1 0 0,0 0 0,0 0 0,0 0-1,0 0 1,-1 0 0,1 1 0,0-1 0,0 0 0,0 0 0,0 0 0,-1 0 0,-1 7-66,2 13 2,0-15 54,0-3 10,0-1-1,0 0 1,0 1-1,1-1 1,-1 0 0,0 1-1,1-1 1,-1 0-1,1 1 1,-1-1 0,1 0-1,0 0 1,0 1-1,-1-1 1,1 0-1,1 1 1,3 5-3,19 28 46,-10-13-84,21 26 1,-31-43 68,1 1 0,0-1-1,1 0 1,-1-1 0,1 1-1,0-1 1,0 0 0,0-1-1,10 5 1,-11-6 63,0-1-1,0 0 0,1 0 1,-1-1-1,0 1 0,0-1 1,0 0-1,1 0 0,-1-1 1,0 0-1,6-1 0,-7 0-55,-1 0 0,1-1-1,-1 1 1,0-1 0,1 0 0,-1 0-1,3-4 1,3-2 2,3-4 4,-1 0 1,13-19-1,93-149-402,-57 57-301,-57 116 604,0 1 0,-1-1 0,-1 0 0,1 1-1,-1-1 1,0 0 0,-1 0 0,0-8 0,0 7-107,0 9 94,0 2 20,0 3 33,-1-1 0,1 1-1,-1-1 1,-1 7 0,-2 5-12,-3 26 8,3-22 46,1 1-1,0 26 0,3 108-8,0-139 29,0 0-1,2 0 1,3 17-1,-5-31-4,1 1-1,-1-1 0,1 0 0,0 0 1,-1 0-1,1 1 0,0-1 0,0 0 0,0 0 1,0-1-1,1 1 0,-1 0 0,1 0 0,-1 0 1,3 2-1,-3-4-10,1 1 0,-1-1 1,0 1-1,0-1 0,0 1 0,1-1 0,-1 0 1,0 1-1,0-1 0,1 0 0,-1 0 1,0 0-1,0 0 0,1 0 0,-1 0 1,0 0-1,0-1 0,1 1 0,-1 0 0,0-1 1,0 1-1,0-1 0,1 1 0,0-2 1,1-1-13,0 0 0,0-1 0,-1 0 0,3-3 0,-3 3-10,26-39 0,33-52-420,-28 41-152,32-57-1298,-47 78 1162,45-88-2479,-48 85 1125,13-42 0,-13 19 279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7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24 171 8065,'0'-83'1845,"0"82"-1802,0-1 0,0 1 0,0 0 0,0 0 0,-1 0 0,1 0 0,0 0 0,-1 0 0,1 0 0,-1 0 1,1 1-1,-1-1 0,1 0 0,-1 0 0,0 0 0,1 0 0,-1 1 0,0-1 0,0 0 0,1 1 0,-1-1 0,0 0 0,0 1 0,0-1 0,0 1 0,-1-1 0,-3-2 58,4 4-120,1 0-1,-1 0 1,1 0 0,0 0-1,0 0 1,0 0 0,-1 0-1,1-1 1,0 1 0,0 0-1,0 0 1,0 0 0,0 0-1,1 0 1,-1 0 0,0 0-1,0 0 1,1 0 0,-1 0-1,0 0 1,2 1 0,0 1 19,0 1 0,1-1 0,0 0 0,-1 0 0,1 0 1,4 2-1,9 10-2,114 114 20,-123-122-14,17 18-5,2-1 0,33 24 0,-52-42 25,8 5-19,31 19 0,-40-27 103,-1 0 0,1 0 0,1-1 0,-1 0 0,0-1 0,0 1 0,1-1 0,-1 0 0,10 0 0,-13-1-24,0 0 15,0 0-1,0 0 1,1 0 0,-1-1-1,0 1 1,0-1 0,4-1-1,-4 1-55,0-1 1,1-1-1,-1 1 0,0 0 0,0-1 1,0 1-1,3-5 0,128-144 149,-25 20-1935,-84 100 737,14-14-1726,-18 28 498,11-4-1446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4.1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0 1524,'-7'3'100,"7"-1"112,-5-2 416,4 0-352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7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373 791 4368,'-21'-8'63,"-60"-24"266,59 22-101,2-1-1,-1 0 0,1-2 1,-27-21-1,37 26-147,-4-3 107,1-1-1,-21-22 1,32 31-145,-10-11 213,-12-19 0,20 27-183,1 0 0,-1-1 1,2 1-1,-1-1 0,0 0 0,-1-11 0,-4-33 273,7 43-280,1-1 1,0 1-1,0 0 1,1-1-1,2-9 0,-1 10-19,1 1-1,-1 0 0,1 0 0,1 0 1,6-10-1,31-39 129,-41 55-174,2-2 7,17-21 49,1 0 1,32-28 0,-25 29-8,1 1 0,57-33 1,-58 41-55,1 1 1,0 2 0,39-11 0,-52 17 4,0 2 1,1 0 0,-1 1-1,1 0 1,-1 2 0,18 0-1,-8 0 16,-21 0-11,1 0 0,0 1 0,-1-1 0,1 1 0,0-1 0,5 3 0,-7-2 0,-1 1 0,1-1-1,-1 1 1,1-1 0,-1 1-1,1 0 1,-1 0 0,0 0 0,0 0-1,0 0 1,4 6 0,-2-2 8,0 1 0,0 0 0,0 1 0,-1-1 0,0 0 0,0 1 0,-1 0 0,0 0 0,-1 0 0,1 0 0,-1 0 0,-1 14 0,-1 10-4,-2 0 1,-1-1 0,-1 1 0,-2-1-1,-11 32 1,-9 16 28,-43 90-1,60-149-30,-28 63 144,-4-2 0,-62 91-1,17-59 938,79-103-809,0-1 0,0 0 0,-11 8 0,18-16-237,0 0 0,-1-1 0,1 1 0,0 0 0,0 0 0,0-1 0,0 1 0,-1-1 0,1 1 0,0-1 0,-1 1 0,1-1-1,0 0 1,-1 0 0,1 0 0,-1 0 0,1 0 0,-2 0 0,2 0-35,0-1 1,0 1-1,0-1 0,0 1 0,0-1 0,0 1 0,0-1 0,0 1 1,1-1-1,-1 0 0,0 0 0,0 1 0,1-1 0,-1 0 0,1 0 0,-1 0 1,1 0-1,-1 0 0,1 0 0,-1 0 0,1 0 0,0 0 0,-1-1 1,-1-7-20,1 0 0,0 0 0,0 0 0,1-1 0,1-9 1,-1-5-18,1 10 19,-1 0 1,2 0 0,0 0 0,0 0 0,6-17 0,-1 6 3,3-10-6,1 0 0,19-39 0,24-47-47,-42 97 36,25-39 0,-28 49 9,1-3-142,2 1 1,0 0-1,0 0 1,18-15 0,-20 22-107,-5 3 9,2 0 0,-1 0 0,1 1 0,0 0 0,9-5 0,-14 9 146,1-1-1,-1 1 1,0 0-1,0 0 1,1 1-1,-1-1 0,1 0 1,-1 1-1,1-1 1,-1 1-1,3 0 1,-4 0 61,0 0 1,-1 0 0,1 0-1,0 0 1,-1 1-1,1-1 1,0 0 0,0 1-1,-1-1 1,1 0 0,-1 1-1,1-1 1,0 1 0,-1-1-1,1 1 1,-1-1 0,1 1-1,0 1-36,0-1-1,0 1 1,0-1-1,-1 1 1,1-1-1,-1 1 0,1-1 1,-1 1-1,0 0 1,1 2-1,1 25-1709,-1-1 0,-6 56-1,2-68 1220,-7 17-1,10-32 555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7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158 843 7273,'-20'12'533,"0"-2"0,-39 14 0,54-22-400,0-1 0,0 0 0,0 0 0,0-1 0,0 1 0,-8-1 0,5 0-35,8 0-96,0 0 0,-1 0 1,1 0-1,0 0 0,0 0 0,-1 0 1,1 0-1,0 0 0,-1 0 0,1-1 1,0 1-1,0 0 0,-1 0 1,1 0-1,0 0 0,0 0 0,-1 0 1,1 0-1,0-1 0,0 1 0,0 0 1,-1 0-1,1 0 0,0-1 0,0 1 1,0 0-1,0 0 0,-1 0 0,1-1 1,0 1-1,0 0 0,0 0 0,0-1 1,0 1-1,0 0 0,0 0 0,0-1 1,0 1-1,0-1 0,3-14-1,0 6 7,1 1-1,0-1 0,0 1 1,1 0-1,0 0 1,0 1-1,8-9 0,52-52 35,-54 58-38,-8 6-4,118-109 29,86-64-15,-107 96-168,149-94-1,-213 153-32,15-10-496,83-40 1,-110 62 123,39-13 0,-49 20 88,0-1-1,0 2 0,0 0 0,20 0 0,4 2-1294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7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141 330 6953,'-8'4'186,"0"0"1,0-1 0,-16 5-1,21-7-89,-1 0-1,0 0 1,0-1-1,1 1 1,-1-1-1,0 0 1,0 0-1,1 0 1,-1-1-1,-6-1 1,9 2-87,0-1 0,0 1 1,0-1-1,0 1 0,0-1 0,1 1 1,-1-1-1,0 0 0,0 0 0,1 1 1,-1-1-1,0 0 0,1 0 0,-1 0 1,1 0-1,-1 0 0,1 0 0,-1 0 1,1 0-1,0 0 0,-1 0 0,1-1 1,-1-3 1,1 0 1,-1 0-1,2-8 0,-1 6 15,0 5-22,0 0 1,0 0-1,0 0 0,0 0 1,1 1-1,-1-1 1,1 0-1,-1 0 0,1 0 1,0 0-1,1-1 1,9-15 45,1 1 0,24-28 0,-12 19-9,30-26 1,-30 33-44,45-28 0,-56 39-7,0 1 0,1 0 1,0 1-1,22-6 1,-28 10 9,0 0 0,0 1 1,0 0-1,0 0 1,0 1-1,0 0 1,0 0-1,15 3 1,-21-2-1,0-1 0,0 1 0,0 0 0,0 0 0,0 0 0,0 0 0,0 1 0,0-1 0,-1 0 0,1 1 0,0-1 0,-1 1 0,1 0 0,-1-1 1,0 1-1,0 0 0,2 2 0,0 2 11,0 0 0,-1 0 1,0 1-1,2 6 1,-2-5 0,0 0 0,-1 0 1,0 0-1,0 0 0,-1 0 1,-1 10-1,0 2 10,1-10-21,-1-1 0,0 1 1,-1-1-1,0 1 0,0-1 0,-1 0 0,0 0 0,-1 0 0,-9 17 1,3-5-2,6-14-1,-45 86 4,-63 61 19,98-138 19,0-1 0,-1 0 0,-24 18 0,30-26-11,1 0 56,-1 0-1,0-1 0,-1 0 1,-16 7-1,22-11-45,0-1 0,-1 1 0,1-1 0,0 0 0,-1-1 0,1 1 0,0-1 0,-1 0 0,1 0 0,-1 0 0,1-1 0,0 1 0,-6-3 0,6 2-14,0-1 0,0 0 0,0 0 0,0 0 0,1 0 0,-1 0 0,1-1 0,0 0 0,0 0 0,0 0-1,0 0 1,0 0 0,1 0 0,-1-1 0,1 1 0,0-1 0,0 0 0,0 0 0,0 0 0,1 0 0,0 0 0,0 0 0,0 0 0,0 0 0,0-5 0,0 1-6,0 0 1,1 0 0,0 0 0,0 0-1,1 0 1,0 0 0,3-14 0,7-12 27,2 1 0,1 1 1,2 1-1,30-48 0,-27 55-77,0 0 0,1 2 0,40-34-1,-54 50 19,1 1-1,0 0 1,1 0-1,-1 0 1,1 1-1,0 0 1,0 0 0,0 1-1,1 0 1,-1 1-1,1-1 1,0 2-1,-1-1 1,1 1-1,0 1 1,10 0-1,-14 0-8,-1-1-12,0 1 0,0 0 1,0 0-1,0 1 0,1-1 0,-1 1 0,0 0 1,0 0-1,0 1 0,0-1 0,-1 1 0,1-1 1,6 5-1,-1 0-244,-1 1 1,0 0-1,0 0 1,-1 0-1,0 1 1,0 0-1,-1 0 1,9 16-1,-3-4-1062,-2 1 0,-1 0 0,0 0 0,6 27 0,-10-20-32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8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0 808 9981,'5'-37'595,"-1"0"0,-3-61 0,-2 54 4,1 44-746,2 2-93,132 158 224,-86-105 12,-7-5 15,-2-3 9,62 60-1,-90-97-9,19 13 1,-27-21 109,0 0 0,1 0 0,-1 0 0,0-1 0,1 1 0,-1-1 0,1 0 1,0 0-1,-1 0 0,1-1 0,4 1 0,-8-1-89,1 0 0,0 0 0,0-1 0,-1 1 0,1 0 0,-1-1 0,1 1 0,0 0 0,-1-1 0,1 1 0,-1-1 0,1 1 0,-1-1 0,1 1-1,-1-1 1,1 1 0,-1-1 0,1 1 0,-1-1 0,0 0 0,1 1 0,-1-1 0,0 1 0,0-1 0,1 0 0,-1 0 0,0 0 0,4-23 106,-4 21-82,3-46 307,-3 30-256,0-206 296,0 117-422,0-135-226,0 243 243,0-1-1,1 1 1,-1-1-1,0 1 0,0 0 1,0-1-1,1 1 1,-1 0-1,0 0 0,1-1 1,-1 1-1,0 0 1,0 0-1,1-1 0,-1 1 1,1 0-1,-1 0 1,0 0-1,1-1 1,-1 1-1,0 0 0,1 0 1,-1 0-1,1 0 1,-1 0-1,0 0 0,1 0 1,-1 0-1,1 0 1,-1 0-1,0 0 0,1 0 1,-1 0-1,21 4-23,-8 0 3,-1 1-1,1 1 1,22 15-1,38 29-138,-45-29 143,73 59-28,-32-16 49,10 8 138,-68-66 319,-11-6-414,0 1 0,0-1 1,0 0-1,1 0 0,-1 0 0,0 0 1,0 1-1,0-1 0,1 0 0,-1 0 1,0 0-1,0 0 0,1 0 0,-1 0 0,0 0 1,0 0-1,1 0 0,-1 0 0,0 0 1,0 0-1,1 0 0,-1 0 0,0 0 1,1 0-1,-1 0 0,0 0 0,0 0 1,1 0-1,-1 0 0,0 0 0,0-1 0,0 1 1,1 0-1,-1 0 0,0 0 0,0 0 1,0-1-1,1 1 0,-1 0 0,0 0 1,0 0-1,0-1 0,0 1 0,1 0 1,-1 0-1,0-1 0,0 1 0,1-21 392,-1-29-1,-1 15-384,1-68 23,0-61-44,0-67-428,0 133-7420,0 161 626,0-31 5442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8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158 161 7765,'0'-17'138,"1"12"14,-1 0 0,1 0 0,-1-1 1,-1 1-1,1 0 0,-3-9 0,1 8 3,0 2 21,1 0 0,0 0 1,0-1-1,0 1 0,1 0 0,-1-5 0,0 5 231,1 0 0,-1 1 0,0-1 0,0 1 0,-3-7-1,-1-1 786,5 10-1110,0 0 0,-1 0 0,1 0 0,0 0 0,-1 0 0,0 0 0,1 0 0,-1 1 0,1-1-1,-1 0 1,0 0 0,0 0 0,1 1 0,-1-1 0,0 0 0,0 1 0,0-1 0,0 1 0,-2-1 0,0 0-43,1 0 1,-1 1-1,0-1 1,0 1-1,-5 0 1,8 0-44,-1 0 0,1 0 0,-1 0 0,1 0 0,-1 1 0,1-1 0,-1 0 0,1 0 0,-1 1 0,1-1 0,-1 0 0,1 0 0,-1 1 0,1-1 0,0 0 0,-1 1 0,1-1 0,0 1 0,-1-1 0,1 1 0,-7 12-36,4-6 12,-6 11 18,0 0-1,2 1 1,-7 20 0,12-33 12,-7 25-62,1 0-1,2 0 0,0 1 1,3 0-1,-1 32 1,4 46-454,0-103 472,0-1 0,1 0 0,0 0 0,1 1 0,1 5 0,-1-4-11,0-2 19,-1-1-14,0-1 0,1 0 0,2 8 0,-3-11 50,-1 0 0,1-1 0,-1 1 0,1 0-1,-1 0 1,1-1 0,-1 1 0,1 0-1,0-1 1,-1 1 0,1-1 0,0 1-1,0-1 1,-1 1 0,1-1 0,0 1-1,0-1 1,0 0 0,0 1 0,-1-1-1,1 0 1,0 0 0,2 0 0,-2 0 12,-1 0-1,1 0 1,0 0 0,-1 0 0,1 0 0,-1 0 0,1-1 0,0 1 0,-1 0 0,1 0-1,-1-1 1,1 1 0,-1-1 0,1 1 0,-1 0 0,1-1 0,-1 1 0,1-1-1,-1 1 1,1-1 0,-1 1 0,1-2 0,6-15 204,-6 11-145,47-139 847,13-56-345,-31 104-467,-14 48-190,-16 49 69,0-1 0,0 1 0,0-1 0,0 1 0,0 0 0,0-1 0,1 1 1,-1 0-1,0-1 0,0 1 0,0 0 0,1-1 0,-1 1 0,0 0 1,0-1-1,1 1 0,-1 0 0,0 0 0,1-1 0,-1 1 0,0 0 0,1 0 1,-1 0-1,0 0 0,1-1 0,-1 1 0,0 0 0,1 0 0,-1 0 1,1 0-1,-1 0 0,0 0 0,1 0 0,-1 0 0,1 0 0,-1 0 1,0 0-1,1 0 0,-1 0 0,1 0 0,-1 0 0,0 1 0,1-1 0,-1 0 1,0 0-1,1 1 0,1 0-36,0 1 0,0 0-1,0-1 1,0 1 0,2 4 0,3 3-240,1 0 1,0-1-1,0 1 0,16 11 1,-6-6-174,43 32-2383,101 58 0,-54-48-620,-96-50 3047,50 24-1444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4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110 194 5220,'-6'0'37,"-1"1"171,0-1 0,-1-1 0,1 1-1,-12-4 1,16 3-122,0 0 0,1 0 0,-1-1 0,1 1 0,-1 0 0,1-1 0,0 0 0,-1 0 0,1 0 0,0 0 0,0 0 0,0 0 0,1 0-1,-1 0 1,-1-4 0,0 2 47,1-1 0,-1-1 0,1 1-1,0 0 1,1 0 0,-1-1 0,1 1-1,0-1 1,0 1 0,1-1-1,0-8 1,0 14-134,0-1 0,0 1 0,0-1 0,0 1 1,0 0-1,0-1 0,0 1 0,1-1 0,-1 1 0,0-1 0,0 1 0,0-1 0,1 1 0,-1-1 0,0 1 0,0 0 0,1-1 0,-1 1 0,1-1 1,6-5 9,0 1 1,1 0 0,0 0 0,0 0 0,0 1-1,0 0 1,1 1 0,17-5 0,70-13 142,-68 17-133,0 0 1,0 2 0,1 1 0,-1 1-1,30 5 1,-34-3-11,-1 1 1,1 2-1,43 13 0,-43-9-4,37 20-1,-50-23 10,0 1-1,0 1 1,0 0-1,-1 0 1,14 16 0,-15-15 23,-1 1 0,1 0 0,-1 1 0,-1 0 0,0 0 0,9 22 1,-13-23-7,0 1 0,0 0 0,-1 0 1,-1 0-1,0 0 0,0 0 0,-2 21 1,-1-12 13,-1-1-1,-10 39 1,9-45-23,-1 0-1,-1-1 1,0 0-1,0 0 1,-9 11 0,5-8 7,-4 8 80,-2 0 0,0-2 0,-2 0 0,-33 31 0,44-45-45,-22 20 435,-40 27 0,69-53-495,-6 4 104,-1 0 1,1-1-1,-1 0 1,0 0-1,0 0 0,0-1 1,-1 0-1,1 0 1,-1-1-1,-8 2 1,-13-3 186,28-1-291,0 0-1,-1 0 1,1 0 0,0 0 0,0-1-1,0 1 1,0 0 0,-1-1-1,1 1 1,0-1 0,0 1 0,0-1-1,0 0 1,0 1 0,0-1 0,0 0-1,0 0 1,0 0 0,1 0 0,-1 0-1,0 1 1,0-2 0,1 1-1,-1 0 1,1 0 0,-1 0 0,1 0-1,-1 0 1,1 0 0,-1-3 0,0-2-10,0-1 0,0 0 0,1 0 0,0-9 0,0 9 14,0-6-13,1 0 0,0 0 1,1 0-1,0 0 0,1 0 0,6-17 1,-6 21 2,5-14-6,2 0 1,1 1-1,0 0 1,29-40-1,-35 54 9,24-33-75,46-49 1,-73 88 67,13-15-342,0 0 0,2 1 0,-1 1 0,2 1 1,0 0-1,26-14 0,-37 25 69,0-1 0,0 1 0,0 1 1,0-1-1,1 1 0,11-2 0,-18 4 217,0 0 0,0 0 0,0-1 0,1 1-1,-1 0 1,0 0 0,0 0 0,0 1 0,0-1 0,0 0 0,0 0-1,0 0 1,0 1 0,0-1 0,0 0 0,0 1 0,0-1 0,0 1-1,-1 0 1,1-1 0,0 1 0,0-1 0,0 1 0,-1 0 0,1 0-1,0 0 1,-1-1 0,1 1 0,0 0 0,-1 0 0,1 0 0,0 1-1,0 3-372,0 0-1,0 0 0,-1 0 0,1 0 1,-1 0-1,0 5 0,0 38-2555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3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1600 5865,'-125'0'2640,"124"0"-2603,0 0 0,0 0 0,0 0 0,0 0-1,0 0 1,1-1 0,-1 1 0,0 0-1,0-1 1,0 1 0,0-1 0,0 1-1,1-1 1,-2 0 0,1 1-11,1-1 0,-1 1 0,0-1 0,1 1 0,-1-1 0,0 1 0,1 0 0,-1-1-1,0 1 1,0 0 0,0 0 0,1-1 0,-3 1 0,-12 0 132,14 0-195,3 0-10,5 0 89,-1 0-1,0 0 1,1-1-1,-1 0 1,0 0 0,0-1-1,0 0 1,7-3-1,13-5-4,43-13 0,-25 10-27,190-57 42,-47 12-12,190-44 22,114-20-5,-213 51-48,182-41-43,12 15 16,-234 51-1,135-27 138,-81 9-73,-111 28 26,70-9 952,-87 19-308,124-19-114,40-9-191,-157 25-383,57-8-26,-83 13 96,142-25 61,20 2-190,-102 19 35,-184 25-4,261-29 36,-85 15-68,120-2 56,-119 4-34,-84 6 14,34-1 14,70-2 2,-202 11-22,163-12-4,-95 6 66,46 0-116,-76 8 38,-30-1 14,0 0 1,27-3 0,31-16-43,-71 17 43,0 0 4,0 0-1,15-5 1,-12 2 1,1 0 1,26-3-1,0 0 5,137-25-23,-149 28-6,96-10 61,-105 13-31,5 0-35,30 0 0,-40 2 11,130 0-264,-145 0 182,0-25-9451,0 17 7831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5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170 987 11137,'-17'10'181,"5"-3"91,-1 0 1,-1-1-1,-15 5 0,18-8 176,-1 0 0,1-1 0,0 0 0,-1-1 0,-16-1 0,28 0-451,0-1 1,0 1 0,0-1 0,0 0 0,0 1-1,0-1 1,0 1 0,0-1 0,0 0-1,1 1 1,-1-1 0,0 1 0,0-1-1,0 0 1,1 1 0,-1-1 0,0 1 0,1-1-1,-1 0 1,4-3 2,1 0 1,-1 0-1,0 0 1,1 0-1,5-3 1,20-14-2,-27 18 0,229-172 1,-222 168 3,205-143 72,-188 132-74,296-186-26,-181 122-545,243-103 0,-340 167 231,196-71-1963,-209 79 1859,-4 0-257,0 2 0,0 1 0,46-5 0,-67 12 68,1-1 0,-1 1 0,15 2 0,-21-2 575,-1 0 0,1 0 0,-1 0 0,1 1 0,-1-1 0,0 0 1,1 0-1,-1 0 0,1 0 0,-1 1 0,0-1 0,1 0 0,-1 0 1,0 1-1,1-1 0,-1 0 0,0 0 0,1 1 0,-1-1 1,0 1-1,0-1 0,0 0 0,1 1 0,-1-1 0,0 0 0,0 1 1,0-1-1,0 1 0,1-1 0,-1 1 0,0-1 0,0 0 1,0 1-1,0-1 0,0 1 0,0-1 0,-1 1 0,1 17-1731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5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171 343 10965,'-8'3'74,"1"-1"0,-1-1-1,0 1 1,0-1 0,0 0 0,0-1 0,-10-1-1,-6 1 324,21 0-327,-1-1 1,1 1-1,0-1 0,0 1 0,0-1 0,0 0 0,0 0 0,0-1 0,0 1 0,0-1 0,0 1 0,0-1 0,1 0 0,-1 0 0,1 0 0,-1 0 0,1-1 0,-2-2 0,2 3-41,0 0 0,1 0 0,-1 0 0,1-1 0,0 1 1,-1 0-1,1-1 0,0 1 0,0-1 0,1 1 0,-1-1 0,1 1 0,-1-1 0,1 0 0,0-3 0,-1 3-7,1 0-8,0 0 0,0 1 0,0-1 0,1 0 0,-1 1-1,0-1 1,1 0 0,0 1 0,0-1 0,-1 1 0,3-4 0,0 1 18,1-1-1,-1 1 1,7-6 0,-4 4-3,6-7-17,0 1 0,1 0 0,26-19 0,-28 23-15,11-7-12,0 0-1,1 2 1,1 0-1,0 2 1,48-18-1,-54 24 12,1 1-1,0 1 1,0 0 0,28-1-1,-46 5 6,11-1 7,1 0 1,0 1 0,20 2 0,-29-1-7,0 0 0,0 0 1,0 0-1,0 1 0,0 0 1,0-1-1,-1 1 0,1 1 1,-1-1-1,1 0 0,-1 1 0,0 0 1,0-1-1,4 6 0,-3-3 4,0 0 0,0 0-1,0 0 1,-1 1 0,1-1 0,-1 1-1,-1 0 1,1 0 0,-1 0 0,0 1-1,1 7 1,-1 2 13,-2 24 0,0-20 0,0-12-16,-1 0 0,1 0 0,-1 0-1,-1 0 1,1-1 0,-1 1 0,-1 0 0,1-1-1,-1 0 1,-8 14 0,-5 12 11,-2-1 1,-32 42-1,26-42 64,-2-1 0,-57 53 0,76-78-55,-30 27 248,-54 36 0,-7-8 417,89-56-611,-1-1 0,1 0 0,-1 0 0,0-1 0,-1 0 0,1 0 0,0-1 0,-17 0 0,26-2-78,0 0 1,1 0-1,-1 0 1,1 0 0,-1 0-1,0 0 1,1 0-1,-1 0 1,1 0-1,-1 0 1,1-1-1,-1 1 1,0 0 0,1 0-1,-1-1 1,1 1-1,-1 0 1,1-1-1,0 1 1,-1-1-1,1 1 1,-1-1-1,1 1 1,0 0 0,-1-1-1,1 1 1,0-1-1,-1 0 1,1 1-1,0-1 1,-1-3 0,0 1 0,1-1-1,0 1 1,0-7 0,0 6 0,0-5 2,0 0 0,1 0 0,0 0-1,0 0 1,1 0 0,5-15 0,3-2-5,1 0 1,1 1 0,1 0-1,2 1 1,21-28-1,64-67 6,-92 111-4,6-7-14,1 0-1,1 0 1,35-23 0,-48 36 11,9-5-5,15-8 0,-22 12 4,0 1 0,0 1 0,0-1 0,0 1 1,0 0-1,1 0 0,8 0 0,-6 1-6,-6-1 2,1 1 0,-1 0 0,1 0 0,-1 0 0,1 0 0,-1 1 0,1-1 1,-1 1-1,1-1 0,-1 1 0,1 0 0,-1 0 0,0 0 0,0 0 0,1 1 0,-1-1 0,0 1 1,0-1-1,2 3 0,13 12-816,-1 1 0,-1 1 1,-1 0-1,22 37 0,-29-43 131,3 3-1204,11 30-1,-11-20-463,-1-1 140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6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1034 12389,'0'-168'3756,"0"167"-3742,0 0 0,0 0 0,0 0 0,0 0 1,0 0-1,0 1 0,0-1 0,0 0 0,-1 0 0,1 0 0,0 0 1,-1 0-1,1 0 0,0 0 0,-1 0 0,1 0 0,-1 1 0,1-1 1,-1 0-1,0 0 0,1 1 0,-2-2 0,0 0 0,0-3-150,2 7 137,0 0 1,0 0-1,0 0 0,0 0 1,0 0-1,1 0 0,-1 0 0,1 0 1,-1-1-1,1 1 0,0 0 0,0 0 1,0-1-1,0 1 0,0 0 1,0-1-1,0 1 0,0-1 0,1 1 1,-1-1-1,0 0 0,2 2 0,41 38-24,15 14 15,-5-9-5,48 40 21,-75-65 46,24 16-116,-45-32 136,1-2 0,0 1 0,-1-1-1,2 0 1,9 3 0,-17-5-63,1-1-1,-1 0 1,0 0-1,0 0 1,1 0-1,-1 0 0,0 0 1,0 0-1,1 0 1,-1 0-1,0 0 1,0 0-1,1 0 1,-1 0-1,0 0 1,1 0-1,-1 0 1,0 0-1,0 0 0,1 0 1,-1 0-1,0 0 1,0 0-1,1 0 1,-1-1-1,0 1 1,0 0-1,0 0 1,1 0-1,-1 0 1,0-1-1,0 1 1,0 0-1,0 0 0,1 0 1,-1-1-1,0 1 1,0 0-1,0 0 1,0-1-1,0 1 1,0 0-1,0 0 1,1-1-1,-1 1 1,1-15 42,0 1 0,-1-23 0,-1 10-6,1-159 669,0-103-706,0 289-13,0-1 0,0 1 0,0 0 0,0-1 0,0 1 0,0 0 0,0 0 0,1-1 0,-1 1 0,0 0 0,0-1 1,0 1-1,0 0 0,0 0 0,0-1 0,1 1 0,-1 0 0,0 0 0,0 0 0,1-1 0,-1 1 0,0 0 0,0 0 0,0 0 1,1 0-1,-1-1 0,0 1 0,1 0 0,-1 0 0,0 0 0,0 0 0,1 0 0,9 0-24,-7 0 11,1 0 8,0 0 1,1 1-1,-1-1 1,0 1-1,0 0 1,0 0-1,0 1 0,0-1 1,-1 1-1,1 0 1,0 0-1,-1 0 1,6 5-1,3 0 14,-4-2-8,110 76-55,40 50 89,-137-113-28,-17-14 57,29 22 473,-30-24 119,0 0 0,0-1 0,1 1-1,6 2 1,-10-4-606,1 0 0,-1 0 1,1 0-1,-1 0 0,0 0 0,1 0 0,-1-1 1,0 1-1,1 0 0,-1 0 0,1 0 0,-1 0 0,0-1 1,1 1-1,-1 0 0,0 0 0,1 0 0,-1-1 1,0 1-1,0 0 0,1-1 0,-1 1 0,0 0 1,0-1-1,0 1 0,1 0 0,-1-1 0,0 1 1,0 0-1,0-1 0,0 1 0,0 0 0,0-1 0,1 1 1,-1-1-1,0 1 0,0 0 0,0-1 0,-1 0 1,3-19 2,-3 18 46,1-68 74,1 41-144,0-9-51,-5-38 0,-13-19-255,10 58 103,-37-151-1720,33 147 531,-23-56 0,25 77 723,-1 0 1,-1 1 0,0 0-1,-19-21 1,25 33 358,-2-2-291,-1-1 0,1 2 0,-2-1-1,1 1 1,-16-11 0,19 16 89,1 0-1,-1 1 1,0-1-1,0 1 1,0 0 0,0 0-1,0 1 1,-7-2-1,-14 2-2292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49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375 174 8669,'0'-2'150,"0"-1"0,-1 0 0,0 1 0,1-1 0,-1 1 0,0-1 0,0 1 1,-1-1-1,1 1 0,0-1 0,-4-3 0,-23-25 1722,15 16-1235,6 6-404,-1 0 1,-1 0-1,0 1 1,0 0-1,0 0 1,-1 1-1,0 0 1,-1 1-1,0 0 1,-20-8-1,29 13-238,0 1 0,0-1 0,0 1 0,0 0 0,0 0 0,1-1 0,-1 1 0,0 0 0,0 1 0,0-1 0,0 0 0,0 0 0,0 1 0,1-1-1,-4 2 1,3-1 2,-1 1 0,0-1 0,0 1 0,1 0-1,-1 0 1,1 0 0,0 0 0,-4 4 0,-1 4 0,0 0 0,1 0 0,-9 20 0,13-26 0,-10 21-3,1 1-1,-6 26 1,9-27 2,-5 17-31,2 1 0,-6 50 0,11-35-130,2 75 1,4-127 150,0 24-49,0-11-14,0 0 0,1 1 0,6 31 0,-6-48 78,-1 0 1,1-1-1,0 1 0,0 0 1,0 0-1,1 0 1,-1 0-1,0-1 1,1 1-1,3 4 1,-4-7 10,-1 0 0,0 1 0,1-1 0,-1 0 1,1 1-1,-1-1 0,0 0 0,1 0 0,-1 1 1,1-1-1,-1 0 0,1 0 0,-1 0 0,1 1 1,-1-1-1,1 0 0,-1 0 0,1 0 0,-1 0 0,1 0 1,-1 0-1,1 0 0,-1 0 0,1 0 0,-1 0 1,1-1-1,-1 1 0,0 0 0,1 0 0,-1 0 1,1-1-1,-1 1 0,1 0 0,-1 0 0,1-1 0,-1 1 1,0 0-1,1-1 0,10-21 153,101-230 509,-57 128-506,-6 11-111,-33 76-65,20-41-42,-30 68 44,-1 0-1,2 0 1,-1 1-1,15-16 0,-19 23 7,1 0-1,-1 0 0,1 0 0,0 0 0,0 1 0,0-1 1,-1 1-1,1 0 0,1 0 0,-1 0 0,0 0 1,0 0-1,4 0 0,3 0-16,0 1 1,16 1-1,-8 0-26,-11-1-23,0 1 1,0-1-1,0 2 0,0-1 0,0 1 0,0 0 0,0 1 0,9 4 0,6 2-285,60 23-1793,29 10-1419,-8 0-1983,-73-31 3626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0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117 345 9433,'6'-25'389,"0"-1"1,-2 1-1,-1 0 0,0-40 1,-3 14 1304,0 46-1413,0 0 0,0-1 1,-1 1-1,0-1 0,-3-9 1,1 5 70,1 2-90,2 5-164,-1 0-1,0 0 1,0 0-1,0 1 1,0-1-1,0 0 1,0 1-1,-3-4 0,-4-5 174,7 8-236,-1 0-1,0 1 0,0-1 1,0 1-1,0 0 0,-1-1 1,1 1-1,-1 0 0,-4-3 1,7 5-39,0 0 1,-1 0 0,1 0 0,0-1 0,-1 1 0,1 0 0,0 0 0,-1 0-1,1 0 1,-1 0 0,1 0 0,0 0 0,-1 0 0,1 0 0,0 0-1,-1 0 1,1 0 0,0 0 0,-1 0 0,1 0 0,-1 1 0,1-1 0,0 0-1,-1 0 1,1 0 0,0 1 0,-1-1 0,1 0 0,0 0 0,0 0 0,-1 1-1,1-1 1,0 0 0,0 1 0,-1-1 0,1 0 0,0 1 0,0 0 0,-20 75-20,15-49 10,-4 14-10,-5 54-1,9-55 25,2-8 3,-11 137-66,13-64-6,1-57 50,0-46 20,0 0 1,1 0 0,-1 0 0,1 0 0,-1 0 0,1 0 0,0 0 0,-1 0 0,1 0 0,2 2 0,-3-4 1,0 1 1,0-1-1,1 1 0,-1-1 0,0 1 0,1-1 1,-1 0-1,0 1 0,1-1 0,-1 1 1,1-1-1,-1 0 0,0 0 0,1 1 1,-1-1-1,1 0 0,-1 0 0,1 1 0,-1-1 1,1 0-1,-1 0 0,1 0 0,0 0 1,-1 0-1,1 0 0,-1 0 0,1 0 1,-1 0-1,1 0 0,-1 0 0,1 0 0,-1 0 1,1 0-1,-1-1 0,1 1 0,-1 0 1,1 0-1,-1-1 0,1 1 0,-1 0 0,1 0 1,-1-1-1,1 0 0,1-1-2,0 0 1,-1 0-1,1-1 0,-1 1 0,1-1 1,-1 1-1,1-4 0,4-6 13,13-21-9,0 1 1,27-32-1,-40 56-11,8-12 4,1 0 0,1 2 0,34-32 0,-38 40 4,1-2-11,1 1 1,1 0-1,28-15 1,-33 20-3,1 1 0,0 0 1,1 1-1,-1 0 0,1 1 1,-1 1-1,1-1 0,0 2 1,0 0-1,17 0 1,31 1-181,-52 0 28,1 1-1,0 0 0,-1 0 1,1 0-1,-1 1 1,1 1-1,-1 0 0,0 0 1,0 0-1,11 7 1,-10-5-121,5 2-475,0 1 0,-1 0-1,15 13 1,-25-19 596,10 9-860,0-1 1,0 2 0,-1-1 0,11 16 0,-2 4-1228,-2 2 296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1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933 526 7769,'-170'-102'2037,"27"32"480,86 44-1473,43 18-886,12 7-315,0 0-1,0 0 1,-1 0 0,1 0-1,0 0 1,-5-1 0,31 5-55,-4 1 51,16 1 121,0-2 0,1-2 1,41-3-1,-74 1 73,-1 1 1,1-1-1,0 0 0,0-1 1,0 1-1,-1-1 1,1 1-1,-1-1 1,1 0-1,3-4 0,-6 5 9,1 0 0,-1 0-1,0 0 1,0 0-1,0-1 1,0 1-1,0-1 1,0 1 0,0 0-1,0-1 1,0 0-1,-1 1 1,1-1 0,-1 1-1,1-1 1,-1 0-1,0 1 1,1-1-1,-1 0 1,0 1 0,0-1-1,0 0 1,0 0-1,-1 1 1,0-4 0,-1-1 42,0 1 1,-1-1 0,1 0 0,-1 1 0,-1 0 0,1 0-1,-1 0 1,0 0 0,0 0 0,0 1 0,-1-1-1,-8-5 1,1 2-22,0 0 0,0 0 1,-1 2-1,-16-7 0,28 12-57,-32-13 248,-67-18 0,67 24-95,-1 2 1,-1 1-1,-38 0 1,-64 4 109,120 0-276,8 1-5,0 0 0,0 0 0,-13 2-1,19-1 9,1-1 0,0 1 0,0 0 0,-1-1 1,1 1-1,0 0 0,0 0 0,0 0 0,0 1 0,0-1 0,0 0 0,0 1 0,1-1 0,-1 1 0,1 0 0,-1 0 0,1-1 0,-3 5 0,2-3-12,1 1 0,0 0 1,-1 0-1,1 0 0,1 0 1,-1 0-1,0 0 0,1 0 0,0 0 1,0 0-1,0 0 0,1 0 0,-1 0 1,1 0-1,0 0 0,0 0 1,0 0-1,1-1 0,-1 1 0,4 6 1,6 7-155,0-1 1,26 29 0,-27-33 144,1-1 0,0 0 1,1 0-1,0-1 0,1-1 1,0 0-1,0-1 0,1 0 1,0-1-1,1-1 0,29 9 1,-41-14 21,16 5-7,0-2 1,0 0-1,23 2 0,11-5 174,-52-2-155,1 1 1,0 0-1,0-1 1,0 1 0,-1-1-1,1 0 1,0 1-1,-1-1 1,1 0-1,0 0 1,-1 0 0,1 0-1,-1 0 1,1-1-1,-1 1 1,0 0-1,0-1 1,1 1-1,-1 0 1,0-1 0,0 0-1,0 1 1,-1-1-1,1 0 1,0 1-1,-1-1 1,1 0 0,-1 0-1,1 0 1,-1 1-1,0-1 1,0 0-1,0 0 1,0 0 0,0 0-1,0 1 1,0-1-1,-1 0 1,1 0-1,-1 0 1,1 1 0,-2-4-1,-2-1 8,0 0-1,0 1 1,-1 0 0,-7-8-1,4 6 6,-7-8 10,0 2 0,-30-21 0,39 29-24,-9-6 6,-1 1 0,0 1 0,0 0 0,-1 1 1,0 1-1,-1 0 0,1 1 0,-22-4 0,32 9-12,-11-4 9,0 2-1,0 0 1,-34-1 0,-16 4 24,65 0-38,0 0 1,0 0-1,1 0 1,-1 0-1,0 1 0,0-1 1,1 1-1,-1 0 0,1-1 1,-1 1-1,0 0 1,1 1-1,0-1 0,-1 0 1,1 1-1,0-1 0,0 1 1,-1 0-1,-1 2 0,0 1-5,-1-1-1,1 1 0,0 0 1,0 0-1,1 0 0,0 0 1,0 0-1,0 1 0,0 0 1,1-1-1,0 1 0,0 0 1,-1 8-1,2-6-8,0 0 0,1 0 1,0 0-1,0-1 0,1 1 0,2 12 0,0-7-20,0 1 1,1-1-1,1 0 0,-1 0 0,13 21 0,-11-24 21,0 0-1,0 0 1,1-1-1,0 0 1,1 0-1,0-1 0,1 0 1,-1 0-1,1-1 1,1 0-1,-1-1 1,13 7-1,-14-9 28,1 0 1,0 0-1,0-1 0,0 0 0,0-1 1,0 0-1,1 0 0,-1-1 0,12 0 1,-5 0 42,-9-1-14,0 0 1,0 0 0,0 0 0,0-1 0,0 0-1,-1 0 1,1 0 0,0-1 0,-1 0-1,1-1 1,-1 1 0,10-7 0,-5 3 38,-1 1 13,1-2 1,-1 1-1,-1-1 0,1 0 1,-1-1-1,9-11 0,-11 12-58,-1-1 0,-1 0 0,1-1 0,-1 1 0,-1-1 0,0 0 0,0 0 0,0 0 0,-1-1 0,-1 1 0,0-1 0,0 0 0,1-17 0,-2-36 18,-1 53-43,-1 1 0,0 0 0,0 0 0,-1-1 0,0 1 0,-6-16 0,0 6 6,-21-32-1,26 45-14,-5-7-93,0 0 0,0 1 1,-1 0-1,-1 0 0,-13-11 1,20 20-181,1 1 1,-1 0 0,-1 0 0,1 0 0,0 0 0,-1 0 0,1 1 0,0 0 0,-1-1 0,0 1 0,1 1-1,-6-2 1,7 2-17,0 0 0,-1 0 0,1 0 0,0 0-1,-1 0 1,1 1 0,0-1 0,0 1 0,-1 0-1,1-1 1,0 1 0,0 0 0,0 0 0,0 0-1,0 1 1,0-1 0,0 0 0,1 1 0,-1-1 0,-2 3-1,-11 16-2130,-1 3 269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3.2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352 560 3044,'-16'-12'364,"-1"1"-1,0 1 0,0 1 1,-1 0-1,0 1 0,-23-6 1,-9 1 647,15 5 61,1-2-1,-34-14 1,66 23-1046,0 0-27,0 0 0,1 1 1,-1-1-1,0 0 0,1 0 1,-1 0-1,1-1 0,-3-1 1,4 3-4,0-1 1,0 0 0,-1 1 0,1-1 0,0 1-1,0-1 1,0 0 0,-1 1 0,1-1-1,0 0 1,0 1 0,0-1 0,0 0 0,0 1-1,0-1 1,1 0 0,-1 1 0,0-1 0,0 1-1,0-1 1,0 0 0,1 1 0,-1-1-1,0 1 1,1-1 0,-1 0 0,0 1 0,1-1-1,-1 1 1,1-1 0,-1 1 0,2-1 0,35-35 2,50-37 1,-84 71 0,-2 1 0,116-85 3,-107 79-5,169-100-2,-143 88-5,54-19-1,-67 31 7,0 1-1,0 0 1,0 2-1,29-2 1,-25 4 14,32 4 0,-52-2-5,0 1 0,0 0 1,0 1-1,0-1 1,0 2-1,0-1 0,0 0 1,-1 1-1,1 1 0,-1-1 1,0 1-1,0 0 1,0 0-1,-1 1 0,1-1 1,6 9-1,-9-10-1,1 1 0,-1 0 0,0 0-1,0 0 1,0 1 0,-1-1 0,1 1 0,-1-1-1,0 1 1,-1 0 0,1 0 0,-1 0 0,0 0-1,0 0 1,0 5 0,0 23 15,-1-1-1,-2 1 1,-10 56 0,9-74-11,-1 0 1,-1 0-1,-8 19 1,-9 16 72,-43 70 0,44-87 112,0-1-1,-3 0 1,0-2-1,-44 42 1,55-59 4,0-1 121,-1 0-1,0 0 0,-26 16 0,32-24-216,1 0-1,-1 0 1,1-1-1,-9 3 1,12-5-86,1 0 0,-1-1 0,1 1 0,-1-1 0,1 0 0,-1 1 0,0-2 0,1 1 0,-1 0 0,1-1 0,-1 1 0,-5-3 0,7 2-17,-1 0-1,1 0 0,0 0 1,0-1-1,-1 1 0,1-1 0,0 1 1,1-1-1,-1 0 0,0 0 1,0 0-1,1 0 0,-3-3 1,2 1-1,0 0 1,0 0-1,1 0 1,-1 0-1,1-1 1,0 1-1,0-1 0,0-3 1,0-4-8,0 1 0,0 0-1,2 0 1,-1 0 0,1 0 0,1 0 0,0 0 0,1 0 0,0 0-1,5-12 1,8-22-50,30-56-1,-29 70 14,2 1 1,29-38-1,-37 55-153,0 1 0,0 0 1,1 0-1,0 1 0,1 1 0,1 0 0,14-8 0,-24 16 40,0 0 1,0 0-1,0 1 1,1-1-1,-1 1 0,0 0 1,1 1-1,-1-1 1,1 1-1,-1-1 1,8 2-1,-1-1-299,-10 0 396,1 0 0,-1 0-1,0 0 1,1 1-1,-1-1 1,0 0-1,0 1 1,1-1-1,-1 1 1,0-1-1,0 1 1,1 0-1,-1-1 1,0 1-1,1 1 1,15 18-962,-10-11 365,-4-5 410,4 5-719,0 0 1,-1 0-1,9 19 1,-5-2-297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3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1056 7729,'-7'4'114,"-1"-1"0,0 0 1,0 0-1,0 0 0,0-1 0,0-1 1,0 1-1,-10 0 0,-14 2 48,37-4-238,-1 1 101,-1-1-1,1 0 1,0 0 0,-1 0 0,7-1-1,11-5 128,-1 0-1,34-17 1,48-26 142,-89 42-271,185-102 210,137-92-97,275-134-26,-564 313-143,331-142-528,6 41-1299,-328 111 945,1 2-1,70-3 1,-57 10-620,-69 3 1535,6 0-266,1 0 0,-1 1 0,1-1 0,6 2 0,-10 0 106,0-1 0,0 0 0,0 1-1,0 0 1,0-1 0,4 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4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99 492 8253,'-4'0'18,"2"0"-4,-1 0 0,1 0 0,0 0 0,-1 0 0,1 0-1,0 0 1,0-1 0,-1 1 0,1-1 0,0 1 0,0-1 0,0 0-1,-1 0 1,1 0 0,0 0 0,0-1 0,1 1 0,-1 0 0,0-1-1,0 1 1,-3-4 0,-1-3 24,0 1 0,-11-16-1,15 19-26,0 1 0,0-1 0,0 0 0,1 0-1,0 0 1,-1 0 0,1 0 0,1-1 0,-1 1-1,0-6 1,1 0 20,0 7-21,-1 0-1,1 0 1,0 0-1,0 0 1,1 0 0,-1 0-1,1 0 1,-1 0-1,1 0 1,0 0-1,0 0 1,3-4-1,5-7 21,0 1-1,1 0 0,0 0 0,17-14 1,-3 4 13,40-29 0,-39 35-40,0 1 1,44-19 0,-58 29-3,40-18-7,58-19 0,-81 34-8,1 1 1,0 1 0,49-4 0,-67 10 16,-1 1 0,1 1 0,0 0 0,-1 0 0,1 1 1,-1 0-1,0 1 0,20 8 0,-26-9 1,0 0 0,1 1 0,-1-1 1,0 1-1,0 0 0,-1 0 0,1 0 0,0 1 0,-1-1 0,0 1 1,0 0-1,0 0 0,0 0 0,-1 0 0,0 0 0,3 7 1,-2-1 11,0 0 1,-1-1-1,0 1 0,0 0 1,-1 0-1,-1 15 1,0 5 15,-2 0 0,-1 0 0,-14 59 1,14-76-27,-7 25-4,-26 68 0,-23 21 18,56-122-18,-104 192 80,97-181-69,-134 193 205,112-168 223,-3-2 1,-54 48-1,72-74-181,0 0-1,-1-1 1,-1-1 0,-28 13-1,41-21-218,1-1 0,0 0 1,-1 0-1,1 0 0,-1-1 0,1 0 0,-1 0 0,0-1 0,-11 1 1,15-1-42,1 0 1,-1 0 0,0-1 0,0 1 0,1 0 0,-1-1 0,0 1 0,1 0 0,-1-1 0,0 0 0,1 0 0,-1 1 0,1-1 0,-1 0 0,1 0 0,-1 0 0,1 0 0,0-1 0,0 1 0,-1 0 0,1 0 0,0-1 0,-1-1 0,-1-3-7,1 1 0,0-1 0,0 0 0,0 0 0,1 0 0,-1 0 0,1-7 1,-3-21-26,2 0 0,2 0 1,1 1-1,9-60 1,2 39 26,24-60 1,-16 62 25,2 2 0,46-75 0,-61 113-21,13-22-26,1 0 0,2 2 0,1 1 0,1 0 1,2 2-1,47-40 0,-54 53-21,2 1-1,0 1 1,0 0 0,25-10-1,-35 19-42,-1 0 0,1 0 0,0 2 0,23-6 0,-14 7-426,34 0 0,-49 2 418,4 1-151,-1 0-1,1 0 1,0 1-1,-1 0 1,1 0-1,-1 1 1,0 1-1,11 4 0,-8-2-357,0 0 0,-1 1-1,1 0 1,-1 0 0,-1 1-1,0 1 1,0 0-1,0 0 1,11 15 0,2 6-888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4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83 561 10281,'-5'-17'43,"-1"1"0,-1 0 0,0 0 0,-1 0 0,0 1-1,-2 0 1,-18-23 0,25 33-114,5 3-48,8 5 29,-1 3 83,-1 0 1,16 14-1,3 3 16,54 36 14,54 32-1,68 50-28,-95-59 45,-77-57 44,54 38 2172,-85-63-2144,1 1 1,-1-1 0,1 0 0,-1 1-1,1-1 1,-1 0 0,1 0 0,-1 0-1,1 1 1,-1-1 0,1 0 0,-1 0 0,1 0-1,0 0 1,-1 0 0,1 0 0,-1 0-1,2 0 1,-2 0-80,0 0-1,0-1 0,1 1 1,-1 0-1,0 0 0,0-1 1,1 1-1,-1 0 0,0 0 1,0-1-1,0 1 1,0 0-1,1 0 0,-1-1 1,0 1-1,0 0 0,0-1 1,0 1-1,0 0 0,0-1 1,0 1-1,0 0 1,0-1-1,0-3-10,0 0 0,-1 0 0,0 0 0,-1-6-1,-37-98 21,24 48 30,-8-66-1,19 96-125,2 1 0,1-32 0,1 52 26,0 8 23,0-1 0,0 1 0,0 0 0,0 0 0,1 0 0,-1 0 0,1-1 0,-1 1 1,0 0-1,1 0 0,0 0 0,-1 0 0,1 0 0,0 0 0,-1 0 0,1 0 0,0 1 0,0-1 0,0 0 1,0 0-1,0 1 0,0-1 0,0 0 0,0 1 0,0-1 0,0 1 0,0-1 0,0 1 0,1 0 0,-1-1 0,2 1 1,5-1-16,0 0 1,0 0 0,15 2 0,-12-1 9,2 0 2,-1 1 0,1 0 0,15 3-1,39 18-16,60 26 10,-2 3 88,-123-50 5,-1 0 0,1-1 0,0 1 0,0-1 0,0 1 0,0-1 0,2 0 0,-4 0-32,1 0 0,-1 0-1,1 0 1,-1 0 0,1 0 0,-1 0 0,0 0 0,1-1 0,-1 1 0,1 0 0,-1 0 0,0 0-1,1-1 1,-1 1 0,1 0 0,-1 0 0,0-1 0,1 1 0,-1 0 0,1-1 0,-1-1 58,1 0 0,0-1 0,-1 1 0,1 0 1,-1 0-1,0 0 0,0-1 0,0 1 0,0-4 1,0-3-377,0-95 197,0-28-405,0-55-3625,-1 176 3454,2-30-1765,0 37 2054,0 0-1,-1 0 0,1 0 1,1-1-1,-1 1 1,0 0-1,1 1 1,2-5-1,-3 6 187,0 1 0,0 0-1,0 0 1,0-1 0,0 1 0,0 0-1,0 0 1,0 0 0,0 0 0,1 0-1,-1 1 1,0-1 0,0 0-1,1 0 1,-1 1 0,2-1 0,13 0-1385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7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55 10613,'0'-14'68,"0"4"116,-9 1 176,-2 1-248,11 3-164,0 0-496,-7 2-944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3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8145,'-133'0'5540,"131"0"-5471,0 0 1,0 0 0,0 0-1,-1 0 1,1 1 0,0-1-1,0 1 1,0-1 0,0 1-1,0 0 1,0 0 0,0 0-1,0 0 1,1 0 0,-4 3-1,4-3-144,1 0 59,0 0 1,0 0-1,0-1 0,0 1 1,0 0-1,1 0 0,-1 0 1,0-1-1,0 1 0,1 0 1,-1 1-1,3-1 25,-1 1 1,1-1-1,0 0 1,-1 1-1,1-1 1,0 0-1,4 0 1,0 1 12,52 16 63,168 40-13,-48-12-230,-173-44 155,6 1 8,0 1 0,15 7 1,-25-10 19,0 0 1,0 0 0,0 0-1,0 1 1,0-1 0,0 1-1,-1-1 1,1 1 0,-1-1-1,1 1 1,-1 0-1,1 0 1,-1 0 0,0 0-1,0 0 1,0 0 0,1 3-1,-1-4 5,-1 1-1,0-1 0,0 1 1,0 0-1,0-1 0,0 1 0,0-1 1,0 1-1,-1-1 0,1 1 0,-1 1 1,-1 4 42,-1-1 1,1 1 0,-1-1-1,0 0 1,-1 0 0,-5 8-1,0-4-26,0 1-1,-19 15 0,28-25-44,-101 79 70,-60 29-115,98-69-68,-130 85-4289,181-116 2874,-17 16-1,26-22 950,0 0-1,0 1 0,0-1 0,1 1 0,-1 0 1,1-1-1,0 1 0,-1 4 0,-2 6-1379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4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0 6421,'54'11'1355,"-51"-11"-961,1 1 0,-1-1 0,1 1-1,-1 0 1,1 0 0,-1 0 0,0 1 0,1-1 0,3 3-1,-6-3-316,-1-1 0,0 0 0,1 1-1,-1-1 1,0 0 0,1 1 0,-1-1-1,0 1 1,1-1 0,-1 1 0,0-1 0,0 1-1,0-1 1,0 1 0,1-1 0,-1 1-1,0-1 1,0 1 0,0-1 0,0 1-1,0-1 1,0 1 0,0-1 0,0 1-1,0-1 1,0 1 0,-1-1 0,1 1-1,0-1 1,0 1 0,0-1 0,-1 0 0,1 1-1,0-1 1,-1 1 0,1-1 0,-1 1-1,-27 19 228,8-7-218,7-2-87,0 1-1,1 0 1,1 1-1,0 0 1,1 1-1,-15 25 1,-33 81 51,37-71-73,3 0 1,-23 94 0,37-116 21,0 0 0,2 49 1,2-68-2,0 6-1,0 1-32,2 23 0,-1-33 24,0 0 0,0-1 0,0 1 0,1-1 0,0 1 0,0-1 0,4 7 0,-3-7 0,15 23-44,-16-25 57,-1 0 1,1-1 0,0 1 0,0-1-1,-1 1 1,1-1 0,0 0-1,0 0 1,0 0 0,1 0 0,3 2-1,-4-3 16,1 1-1,-1 0 1,1-1-1,0 0 1,-1 1-1,1-1 1,-1 0-1,1 0 1,-1-1-1,1 1 1,0 0-1,-1-1 1,1 0-1,-1 1 1,4-3-1,-1-2 37,0 0 0,0 0 0,-1-1-1,8-11 1,-1 1 21,43-66 195,-43 65-238,98-147 118,-100 149-152,21-29-1,3 0 0,52-56-1,-76 91 1,0-1 0,1 1-1,0 0 1,1 0-1,0 1 0,15-9 1,-19 13-3,-1 1 1,1 0 0,0 0-1,0 1 1,0 0-1,12-2 1,2 2-6,27 1 0,-33 1 11,7 0-66,0 1 0,-1 1 0,1 1 0,36 9 0,450 121-8382,-478-126 7870,118 28-2192,-10-2 713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6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42 1672,'-2'0'4,"-2"-10"-12,1 0-80,1 10-280,0-11-64,-3 0 36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3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40 399 7261,'-27'-49'1831,"23"43"-1374,3 4-251,0 0 0,0 0 0,0 0 0,0-1 0,0 1 1,1 0-1,-1 0 0,1 0 0,-1-3 0,1 4-126,0 3-330,0 1 253,0 0-1,0 0 1,0 0-1,1 0 0,-1 0 1,2 4-1,1-1 7,0 0 1,0-1-1,4 7 0,97 162 173,-42-70-122,17 31-42,33 57 561,-109-187-440,-1-1 147,-1-1-1,1 1 0,0-1 1,1 0-1,-1 0 0,1 0 1,-1 0-1,1 0 1,0 0-1,5 3 0,-8-6-241,0 0 0,0 0-1,0 0 1,1 0-1,-1 0 1,0 0 0,0 0-1,1 0 1,-1 0-1,0 0 1,0 0 0,1 0-1,-1 0 1,0 0-1,0 0 1,1 0 0,-1 0-1,0 0 1,0 0 0,1 0-1,-1 0 1,0 0-1,0 0 1,0 0 0,1-1-1,-1 1 1,0 0-1,0 0 1,0 0 0,1 0-1,-1-1 1,0 1-1,0 0 1,0 0 0,0 0-1,1-1 1,-1 1-1,3-10 25,-3 9-10,11-69 118,31-166 32,-19 73-230,-1 35-239,-22 129 258,0-1 0,0 0 0,0 0 0,0 0 0,0 0 0,0 0 0,0 1 1,1-1-1,-1 0 0,0 0 0,0 0 0,0 0 0,0 0 0,0 0 0,0 0 0,0 1 0,1-1 0,-1 0 0,0 0 1,0 0-1,0 0 0,0 0 0,0 0 0,1 0 0,-1 0 0,0 0 0,0 0 0,0 0 0,0 0 0,1 0 0,-1 0 1,0 0-1,0 0 0,0 0 0,0 0 0,1 0 0,-1 0 0,0 0 0,0 0 0,0 0 0,0 0 0,0 0 0,1 0 0,-1-1 1,0 1-1,0 0 0,0 0 0,0 0 0,0 0 0,0 0 0,0 0 0,1 0 0,-1-1 0,0 1 0,0 0 0,0 0 1,0 0-1,0 0 0,0 0 0,0-1 0,0 1 0,0 0 0,0 0 0,0 0 0,0 0 0,0-1 0,0 1 0,0 0 0,0 0 1,7 11-83,74 163-131,3 14 185,-76-169 24,22 41-15,-27-55 70,18 30-153,-20-32 183,1-1 0,0 0 0,0 0-1,-1 0 1,1 0 0,0-1 0,0 1-1,1 0 1,-1-1 0,0 0 0,0 1 0,5 0-1,-7-1-43,0-1 1,1 0-1,-1 0 0,1-1 0,-1 1 0,1 0 1,-1 0-1,1 0 0,-1 0 0,1 0 0,-1 0 1,0-1-1,1 1 0,-1 0 0,1 0 0,-1 0 0,0-1 1,1 1-1,-1 0 0,0-1 0,1 1 0,-1 0 1,0-1-1,1 1 0,-1-1 0,0 1 0,1-1 0,6-15 448,-4 10-243,31-76 1622,-19 43-1385,28-94 150,-38 115-579,31-129 103,-30 117-138,-2 12-6,50-265-14,-51 259-2,6-46-191,-2 22-3161,-6 48 3217,-1 0 0,0-1 0,0 1 0,1-1 0,-1 1 0,0 0 0,0-1 0,1 1 0,-1-1 0,1 1 0,-1 0 0,0 0 0,1-1 0,-1 1 0,1 0 0,-1 0 0,0-1 0,1 1 0,-1 0 0,1 0 0,-1 0 0,1 0 0,-1 0 0,1 0 0,-1 0 0,1 0 0,-1 0 0,1 0-1,-1 0 1,1 0 0,-1 0 0,1 0 0,-1 0 0,1 0 0,-1 1 0,0-1 0,1 0 0,-1 0 0,1 0 0,-1 1 0,1-1 0,-1 0 0,0 1 0,1-1 0,27 38-4406,2-2 266,-7-7 1752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4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504 50 6233,'0'-1'15,"-1"0"0,1 1 0,0-1 1,-1 0-1,1 0 0,0 1 1,-1-1-1,1 0 0,-1 1 0,1-1 1,-1 0-1,1 1 0,-1-1 1,0 1-1,1-1 0,-1 1 1,0-1-1,-1 0 0,-17-9 333,14 7-184,-5-1 106,1 0-1,-1 0 1,0 1 0,-16-3 0,23 5-249,-1 0 0,1 1 1,-1-1-1,0 1 0,1 0 0,-1 0 0,1 1 0,-1-1 0,1 1 0,-1 0 1,1-1-1,-1 2 0,1-1 0,0 0 0,-1 1 0,-4 3 0,-14 13 178,2 2 0,0 1-1,-30 41 1,12-8-57,-40 80 1,25-32-142,37-69 3,1 2 1,-9 35 0,21-49 736,5-21-69,-1 0-587,0 0 1,0-1-1,0 1 0,0 0 0,0-1 1,0 1-1,0-1 0,0 1 1,0-1-1,0 1 0,0-1 0,0 0 1,0 0-1,-1 1 0,1-1 1,1-1-1,14-20 283,-8 11-106,78-99 981,162-227 116,-236 320-1319,-6 8-39,1 0 1,-1 1-1,1 0 1,14-12-1,-21 19-3,0 1 1,0 0-1,0 0 0,1 0 0,-1-1 1,0 1-1,0 0 0,1 0 0,-1 0 1,0 0-1,1 0 0,-1-1 0,0 1 1,0 0-1,1 0 0,-1 0 0,0 0 1,1 0-1,-1 0 0,0 0 0,1 0 1,-1 0-1,0 0 0,0 0 0,1 0 1,-1 0-1,0 1 0,1-1 0,-1 0 1,0 0-1,0 0 0,1 0 0,-1 0 1,0 1-1,0-1 0,1 0 1,3 10-36,-3-8 28,34 97-1457,-15-50 286,55 134-4761,-58-142 4224,29 68-2325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5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47 107 8085,'-6'-20'371,"3"8"653,-1 0 0,-1 0 0,0 0 0,-8-13 1,11 20-770,1 5-248,1-1 0,0 1 1,0-1-1,0 1 0,0-1 0,-1 1 0,1-1 0,0 1 0,0 0 0,-1-1 1,1 1-1,0-1 0,-1 1 0,1 0 0,0-1 0,-1 1 0,1 0 1,0 0-1,-1-1 0,0 1 0,1 0-104,0 2 35,-1 10 39,1-6 20,0-1-1,0 1 1,0 0-1,0-1 0,1 1 1,2 8-1,35 110 17,-26-81-10,22 53 0,-21-62 10,3 7-15,40 70 0,-46-94-7,-1 1-4,18 22 1,-19-28 21,8 11 22,-14-22 8,-1 1 0,0-1 0,0 0 0,1 1 1,-1-1-1,1 0 0,-1 0 0,1 0 0,0 0 0,-1 0 0,3 0 1,-3 0-6,0-1 0,0 0 0,-1 0 0,1 0 0,0 0 0,0 0 0,-1 0 0,1 0 0,0 0 0,0 0 0,-1 0 0,1 0 0,0-1 0,-1 1 0,1 0 0,0 0 0,0-1 0,-1 1 0,1-1 0,-1 1 0,1 0 0,0-1 0,-1 1 0,1-1 0,-1 1 0,1-2 0,2-1 19,-1 0 1,0-1 0,-1 1-1,1-1 1,2-5 0,42-132 424,-23 54-216,5-20 25,3 7-344,-30 98 48,0 0-1,0 0 1,0 0 0,0 0 0,0 0 0,1 0-1,2-4 1,-3 6 7,-1-1 0,1 1 0,-1-1 0,1 1 0,-1 0-1,1-1 1,-1 1 0,1 0 0,-1-1 0,1 1 0,0 0 0,-1 0 0,1-1 0,0 1-1,-1 0 1,1 0 0,-1 0 0,1 0 0,0 0 0,-1 0 0,1 0 0,0 0 0,-1 0-1,1 0 1,0 0 0,-1 0 0,1 1 0,0-1 0,-1 0 0,1 0 0,0 1-1,3 2 1,-1 0-1,-1 0 0,1 1 0,0-1 0,-1 1 1,1-1-1,2 8 0,4 5-3,87 162-212,-57-82 58,-9-15 115,-27-69 64,-2-7 27,1 0 0,-1 0 0,1 0 0,0 0 0,0 0 0,5 6 0,-7-11-38,0 0 0,0 0 0,0 0-1,0 0 1,0 0 0,0 0-1,0 0 1,0 0 0,0 0 0,0 1-1,1-1 1,-1 0 0,0 0-1,0 0 1,0 0 0,0 0 0,0 0-1,0 0 1,0 0 0,0-1-1,0 1 1,0 0 0,0 0-1,0 0 1,1 0 0,-1 0 0,0 0-1,0 0 1,0 0 0,0 0-1,0 0 1,0 0 0,0 0 0,0 0-1,0 0 1,0 0 0,0 0-1,0 0 1,0 0 0,0 0-1,0-1 1,0 1 0,0 0 0,0 0-1,0 0 1,0 0 0,1 0-1,-1 0 1,0 0 0,0 0 0,0 0-1,0 0 1,0 0 0,-1 0-1,1-1 1,0 1 0,0 0-1,0 0 1,14-56 571,61-181 224,-58 186-829,45-123-1083,-61 172 726,0-1 0,0 0-1,1 1 1,-1 0 0,1-1 0,-1 1 0,1 0 0,0 0 0,0 0-1,4-3 1,-5 4 103,0 1-1,0-1 1,0 1-1,0-1 1,0 1-1,0 0 1,0-1-1,0 1 1,0 0 0,0 0-1,0 0 1,0-1-1,0 1 1,0 0-1,0 0 1,0 1-1,0-1 1,0 0-1,0 0 1,0 0-1,0 1 1,0-1-1,0 1 1,0-1-1,0 1 1,0-1-1,0 1 1,1 0-1,1 2-501,0 0-1,0 0 0,-1 1 0,5 5 0,-7-9 779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6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83 11685,'-5'-12'430,"1"1"-1,-9-13 0,11 20-269,0 1-1,0 0 1,-1 0-1,1 0 1,-1 0-1,0 0 1,1 0-1,-1 1 1,0-1 0,-6-3-1,7 29-355,2-9 206,-1-8-7,1-1-1,0 1 1,1-1 0,-1 1-1,3 10 1,29 85 0,12 40-11,-43-136 6,1 0 0,0-1 1,0 1-1,3 4 0,-5-8 22,1 0 1,0 0-1,0 0 0,0 0 0,0 0 1,0 0-1,0 0 0,0 0 0,0 0 1,1 0-1,-1 0 0,0-1 0,0 1 1,1 0-1,-1-1 0,0 1 0,1-1 0,2 1 1,-2-1 65,-1 1-70,0-1-1,-1 0 1,1 0-1,0 0 1,0 0-1,0 0 1,-1 0 0,1 0-1,0 0 1,0 0-1,-1 0 1,1 0-1,0 0 1,0 0 0,-1 0-1,1-1 1,0 1-1,0 0 1,-1-1-1,1 1 1,0-1 0,-1 1-1,1 0 1,-1-1-1,1 0 1,0 0-1,39-52 240,14-18-156,7 6-14,-50 55-95,0 0 0,1 0 1,0 1-1,15-9 0,-26 17 10,1 0-1,-1 1 0,1-1 0,-1 0 0,1 1 0,0-1 0,-1 1 0,1-1 0,0 1 1,-1 0-1,1 0 0,0 0 0,0 0 0,-1 0 0,1 0 0,0 0 0,-1 1 0,1-1 1,0 1-1,-1-1 0,1 1 0,0-1 0,-1 1 0,1 0 0,-1 0 0,1 0 0,1 1 1,0 2 1,1 0 0,0 0 1,-1 0-1,0 0 0,0 1 1,3 6-1,-3-7-7,4 11-16,0-1-1,-1 1 1,-1 0-1,0 0 1,-1 1-1,3 17 1,-2 5-72,0 47 0,-4-6 29,-1-69 54,-1 0 0,1 0-1,-2-1 1,1 1 0,-1-1-1,-1 1 1,1-1 0,-2 0 0,-6 14-1,5-11 0,4-11 11,-11 26-30,-19 33 1,26-51 39,-1-1 0,-1 0 0,1 0 0,-1 0 0,-1-1 0,1 0 0,-10 6 0,14-11-4,-5 4 18,-1 0 1,0 0-1,-1-1 1,1 0-1,-16 5 1,16-7 67,1-1 0,-1-1 0,1 0 0,-1 0 0,-13-1 0,20 0-66,0 0 9,0 0 0,0 0 0,0-1-1,0 1 1,0 0 0,0-1 0,0 1 0,0-1-1,0 0 1,0 1 0,0-1 0,0 0 0,1 0-1,-1-1 1,0 1 0,1 0 0,-3-3 0,2 2-24,0 0 0,1-1 0,-1 1 0,1-1 0,-1 1 0,1-1 0,0 1 1,0-1-1,1 0 0,-1 1 0,0-6 0,0 3-17,1 0 0,0-1 0,0 1 1,0 0-1,1-1 0,-1 1 0,1 0 0,1 0 0,-1 0 1,1 0-1,0 0 0,0 0 0,4-6 0,7-9-110,1 1 0,2 0-1,-1 1 1,2 1 0,1 0 0,0 2-1,21-15 1,-15 15-1189,-13 9-1305,-1-1 0,17-13 0,-17 10-526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7.1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28 137 5909,'0'-78'2160,"0"76"-2045,0-1 0,0 1-1,-1-1 1,1 1 0,-1 0 0,1-1 0,-1 1 0,0 0 0,0-1 0,0 1-1,-1 0 1,1 0 0,0 0 0,-4-4 0,1 1 283,2 1-154,-5-7 204,7 11-482,0 1-193,1 13 224,0 0 0,1 0 0,1 0 0,4 14 1,19 50 37,-20-60-34,99 290 22,-57-174 18,-28-76-6,-9-22 1007,26 46 2720,-37-82-3705,0-9-444,0 6 606,-1-42-161,2-54-23,-1 78-47,2 1 0,6-28-1,-5 36 5,1 0 0,0 0 0,0 1-1,10-17 1,-6 15-2,-4 5 6,0 0 1,1 0-1,0 1 0,0-1 0,1 2 1,0-1-1,0 0 0,1 1 0,-1 0 1,1 1-1,1 0 0,-1 0 0,1 0 0,0 1 1,0 0-1,0 0 0,1 1 0,-1 0 1,1 1-1,-1 0 0,10-1 0,24 1-31,-39 2 33,1 0 1,-1 0-1,1 1 1,-1-1-1,1 1 0,-1 0 1,0 0-1,1 0 0,-1 0 1,0 1-1,0-1 1,0 1-1,0 0 0,0 0 1,0 0-1,0 0 0,3 4 1,0-1-1,6 6 4,-1 0-1,0 1 1,-1 0 0,0 1 0,9 16-1,-16-22 9,1 0-1,-2 0 1,1 0-1,-1 1 1,0-1-1,-1 1 1,0 0-1,0-1 1,0 1-1,-1 0 1,-1 8-1,1-3-5,0-13-4,0 3 2,0-1 0,0 0 1,0 1-1,-1-1 0,1 0 1,-1 0-1,1 1 0,-1-1 0,0 0 1,-2 4-1,-7 9 11,-1 1 1,-1-1-1,-1-1 0,-20 18 1,17-18-11,0 0 0,-1-2-1,-19 11 1,23-15 0,-8 4 2,0-1 0,0-1 0,-1-1 0,0-1 0,-31 7 0,30-10-2,-1-1 1,1-1-1,-1-1 1,-29-2-1,42 0-23,9 0-15,0 0 0,0 0 1,0 0-1,0 0 0,0-1 0,0 1 1,0 0-1,0-1 0,0 0 0,1 1 0,-1-1 1,0 0-1,0 0 0,0 0 0,1 0 0,-1 0 1,0 0-1,-1-3 0,2 2-208,-1 0 0,1 1 0,0-1 0,0 0-1,0 0 1,1 0 0,-1 0 0,0-1 0,1 1 0,0 0 0,-1 0 0,1 0 0,0 0-1,0-3 1,0 4 40,1 0-1,-1-1 1,1 1-1,-1 0 0,1 0 1,-1 0-1,1 0 0,0 0 1,0 0-1,-1 0 1,1 0-1,0 0 0,0 0 1,0 0-1,0 1 0,0-1 1,0 0-1,0 0 1,0 1-1,0-1 0,1 1 1,0-1-1,31-10-3365,-31 10 3257,18-5-1280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7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306 52 4640,'0'-2'224,"0"-1"-1,0 1 0,0 0 1,0 0-1,-1 0 0,1 0 1,-1 0-1,1 0 0,-1 0 0,0 0 1,1 0-1,-1 0 0,-2-3 1,1 4-102,0-1 1,1 0-1,-1 1 1,0-1-1,-1 1 1,1-1-1,0 1 1,0 0-1,-1 0 1,1 0-1,-5-1 1,3 1-115,0 0 0,-1 1 0,1-1 0,0 1 0,-1 0 0,1 0 0,0 1 0,-1-1 0,-7 3 1,10-2-9,0 0 1,0 0 0,0 1 0,1-1 0,-1 0-1,0 1 1,1-1 0,-3 4 0,2-3 0,-11 13 10,-10 8-22,-30 44 1,36-38 4,2 0 1,1 0 0,2 1 0,1 1-1,-8 33 1,14-44 8,0 0-1,2 0 1,-3 31-1,6-27 142,1-23-99,-1-1-1,1 0 1,-1 0 0,1 0-1,0 0 1,-1 0-1,1 0 1,0 0 0,-1 0-1,1 0 1,0 0-1,-1 0 1,1 0 0,0-1-1,-1 1 1,1 0-1,0 0 1,0-1 0,3-1 78,1-1 1,-1 0-1,0 0 1,0 0 0,-1 0-1,1 0 1,-1-1-1,1 1 1,3-7 0,125-164 1918,-77 98-1853,26-24-224,-78 96 29,1 0 0,-1 1 0,1-1-1,0 1 1,0 0 0,0 0 0,1 0 0,-1 0 0,0 1 0,7-3 0,-9 4-8,1 0 0,-1 0 0,1 1 0,-1-1 0,1 1 0,0-1 0,0 1 0,-1 0 0,1 0 1,0 0-1,-1 1 0,1-1 0,0 0 0,-1 1 0,1 0 0,3 1 0,0 1-121,1 0-1,-1 1 1,0 0 0,7 6-1,-10-7 71,21 17-1094,-2 1 0,0 1 0,34 45 0,-44-52 196,8 18 1,22 38-2337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8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74 10953,'-1'-3'69,"1"0"-1,-1 1 1,1-1-1,-1 0 1,0 1-1,0-1 1,0 1-1,0-1 1,-1 1-1,1 0 1,-1 0-1,1-1 1,-1 1-1,0 0 1,0 0-1,1 1 1,-4-3 0,-5-6 379,5 3-177,5 7-262,-1-1 0,1 0 0,-1 0 0,1 0-1,-1 1 1,0-1 0,1 0 0,-1 0 0,0 1-1,0-1 1,1 1 0,-1-1 0,0 1 0,0-1 0,0 1-1,0-1 1,1 1 0,-1 0 0,0 0 0,0-1 0,0 1-1,-1 0 1,1 0-12,1 0 0,0 1 0,-1-1 0,1 0 0,-1 0 0,1 1 0,0-1 0,-1 0 0,1 1 0,0-1 0,-1 1-1,1-1 1,0 0 0,0 1 0,-1-1 0,1 1 0,0-1 0,0 1 0,0-1 0,0 0 0,-1 1 0,1-1 0,0 1 0,0-1 0,0 1 0,0-1 0,0 1 0,0-1-1,1 1 1,-1 23-8,0-15-2,0 83-27,2-52 14,12 69-1,-2-22 53,-7-46-9,1-5-3,3 31-6,6 54 226,-13-116 463,1-9-365,4-19-138,-3 8 120,5-11-61,1 1 0,2-1 0,20-34-1,-16 37-257,1 1 0,1 1 0,0 1 0,26-21 0,-29 29 6,0 2-1,0 0 1,1 0-1,0 2 0,1 0 1,24-8-1,-33 14-6,0 0 0,0 0-1,0 1 1,0 0 0,15 0-1,-21 1 8,1 1-1,0-1 1,0 0-1,-1 1 1,1-1-1,0 1 0,-1 0 1,1 0-1,-1 0 1,1 0-1,-1 1 1,1-1-1,-1 1 0,0-1 1,1 1-1,-1 0 1,2 2-1,-1 0 2,1 0-1,-1 0 1,-1 1 0,1-1-1,-1 1 1,0-1 0,0 1-1,3 9 1,-3-5 4,0 0 1,0 0-1,-1 0 0,-1 0 0,1 1 1,-1-1-1,-1 0 0,0 0 0,0 0 1,-3 11-1,0-10-16,0 0 1,-1-1 0,0 1-1,-1-1 1,1 0 0,-2 0-1,1-1 1,-9 8 0,-10 10-482,-2 0 0,-35 26 1,42-38-431,-1-1 0,-43 21 0,40-22 188,-1 0-837,1-1 0,-44 14 0,68-25 1551,-9 2-1130,-18 4 0,-18-5-1931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18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98 10501,'11'-12'373,"-8"10"-208,-1-1-1,1 0 0,-1 1 0,1-1 1,-1 0-1,0-1 0,0 1 1,-1 0-1,3-5 0,-2 3 453,-1-1 1,0 1-1,0 0 0,0-1 1,-1 1-1,0-12 0,0 17-619,0 0 1,0 0-1,0-1 0,0 1 0,0 0 0,-1 0 1,1 0-1,0 0 0,0 0 0,0-1 0,-1 1 1,1 0-1,0 0 0,0 0 0,0 0 0,-1 0 1,1 0-1,0 0 0,0 0 0,0 0 0,-1 0 1,1 0-1,0 0 0,0 0 0,-1 0 0,1 0 1,0 0-1,0 0 0,0 0 0,-1 0 1,1 0-1,0 0 0,0 0 0,0 0 0,-1 0 1,1 0-1,0 1 0,0-1 0,0 0 0,0 0 1,-1 0-1,1 0 0,0 1 0,0-1 0,0 0 1,0 0-1,0 0 0,-1 1 0,1 93-200,1-87 198,0 0 0,0 0 1,0 0-1,1 0 1,4 13-1,3 7-10,30 118-191,-39-145 207,0 0 0,0 1 1,1-1-1,-1 0 0,0 1 1,0-1-1,0 0 0,0 1 1,0-1-1,0 0 0,1 1 0,-1-1 1,0 0-1,0 1 0,0-1 1,1 0-1,-1 0 0,0 1 0,1-1 1,-1 0-1,0 0 0,0 0 1,1 1-1,-1-1 0,0 0 1,1 0-1,-1 0 0,0 0 0,1 0 1,-1 0-1,0 0 0,1 0 1,-1 0-1,0 0 0,1 0 1,-1 0-1,1 0 0,-1 0 0,0 0 1,1 0-1,-1 0 0,0 0 1,1 0-1,-1 0 0,0-1 1,1 1-1,1-1 5,0 0 1,0-1-1,0 1 1,0-1-1,0 0 1,1-1 0,9-10-3,1 1 1,27-20 0,-34 28-5,1 0 1,0 0-1,0 1 1,0 0 0,1 0-1,-1 1 1,1 0-1,11-2 1,0 2-2,35 1 0,-35 2-3,-12-1 3,0 0-1,0 1 1,1 0 0,-1 0-1,0 1 1,0 0-1,0 0 1,-1 1 0,1 0-1,0 0 1,-1 0-1,0 1 1,0 0-1,0 0 1,0 1 0,-1-1-1,1 1 1,-1 1-1,-1-1 1,1 1 0,-1-1-1,6 11 1,-6-9 5,-1 0 1,0 1-1,-1-1 1,1 1-1,-1-1 1,-1 1-1,1 0 1,-1 10-1,0-13 12,0 0-1,-1 1 1,1-1 0,-1 0-1,-1 1 1,1-1 0,-1 0-1,0 1 1,0-1-1,0 0 1,-1 0 0,0 0-1,0 0 1,0 0 0,0 0-1,-4 4 1,-13 20 36,-1-1 0,-24 25 0,35-43-23,0-1 1,-1-1-1,0 0 0,0 0 1,-1-1-1,-22 12 1,32-18-26,-6 3 60,-1 0 0,0 0 1,0 0-1,0-1 0,-1-1 0,1 1 0,-17 2 0,22-5-23,-1 0 0,1 0 1,0 0-1,-1 0 0,1-1 0,0 1 1,0-1-1,0 0 0,0 0 0,-1 0 0,1 0 1,0-1-1,1 1 0,-5-4 0,5 4-39,1 0 0,-1 0 0,1-1 0,0 1-1,0-1 1,0 1 0,0-1 0,0 1 0,0-1-1,0 1 1,0-1 0,1 0 0,-1 1 0,0-1 0,0-3-1,1-1-22,-1 0-1,1-1 1,0-6-1,0 5 16,0 1 1,1 0 0,-1 0 1,2 0-1,-1-1 1,1 1-1,0 1 0,0-1 1,6-11-1,6-7 6,19-26 0,-28 44-12,5-8-31,75-99-520,-16 36-624,54-68-6487,-93 104 4190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3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22 656 5212,'0'-1'26,"-1"0"-1,1 0 0,-1 1 1,1-1-1,-1 0 0,1 0 1,-1 0-1,1 0 0,0 0 1,-1 0-1,1 0 0,0-1 1,-4-8 591,3 7-330,1 2-247,0 1 0,0-1 0,0 0 0,-1 1 0,1-1 0,0 0 0,0 1 0,-1-1 0,1 1 0,0-1 0,-1 0 0,1 1 0,-1-1 0,1 1 0,-1-1 0,1 1 0,-1 0 1,1-1-1,-1 1 0,0-1 0,0 0 43,1 0 0,0 1 0,-1-1 0,1 0 0,0 0 0,-1 0 0,1 1 0,0-1 0,0 0 0,0 0 0,0 0 0,0 0 0,0 0 0,0-1 0,9 11-76,2 1 30,0 0 0,0-1 0,1 0 0,0-1 0,1-1 1,21 11-1,-22-15 221,1 0 0,0 0 0,0-1 0,0-1 0,22 0 1,-32-1-233,0 0 1,0-1 0,0 1-1,0 0 1,0-1 0,0 0-1,0 0 1,3-1 0,38-20 200,-1-1-1,44-32 1,47-46 80,-72 51-144,-3-2-1,69-80 1,-27 16 290,-92 105-381,16-17 387,-2-1 0,24-40 0,-46 68-423,0 0-69,-13 1 386,10 0-303,-5 0 1149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26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281 332 5929,'1'4'4153,"-1"-4"-4091,-10 1 1144,-16 0-1916,21-1 1071,-39 0 3066,44-1-3392,0-4-34,0 5 1,0-1 0,-1 0 0,1 1 0,-1-1 0,1 0 1,-1 1-1,1-1 0,-1 1 0,1-1 0,-1 1 0,1-1 1,-1 1-1,-1-1 0,1 0-11,-10 1-42,8 0 70,2 0-17,1 0-1,-1 0 0,0 0 1,1 1-1,-1-1 1,0 0-1,1-1 1,-1 1-1,1 0 1,-1 0-1,0 0 1,1 0-1,-1 0 1,1-1-1,-1 1 1,0 0-1,1-2 0,0 1-1,0-1 1,0 1-1,0 0 1,0-1-1,-1 1 1,1-1 0,0 1-1,-1 0 1,1-1-1,-1 1 1,1 0 0,-1-1-1,0 1 1,0 0-1,1 0 1,-1 0-1,0 0 1,0 0 0,0 0-1,0 0 1,-1-1-1,-6-11 16,8 12-18,0-1-1,-1 0 1,0 1-1,1-1 0,-1 1 1,0-1-1,1 1 1,-1 0-1,-2-3 0,-4-9 23,6 11-19,0-1 1,-1 1-1,1 0 1,-1 0-1,1 0 1,-1 0-1,0 0 1,0 0-1,0 0 1,0 0-1,-4-2 1,6 4-1,-1 0 0,1 0 1,0 0-1,0 0 1,0 0-1,0 0 1,0 0-1,0 0 0,0-1 1,0 1-1,0 0 1,0 0-1,-1 0 0,1 0 1,0 0-1,0 0 1,0 0-1,0-1 0,0 1 1,0 0-1,0 0 1,0 0-1,0 0 1,0 0-1,0 0 0,0 0 1,0-1-1,0 1 1,0 0-1,0 0 0,0 0 1,0 0-1,0 0 1,0 0-1,0 0 0,0-1 1,1 1-1,-1 0-2,0 0 0,0-1 0,0 1 0,0 0 0,0 0 0,0-1 0,0 1 0,0 0-1,0-1 1,0 1 0,0 0 0,0 0 0,0-1 0,0 1 0,0 0 0,0 0 0,0-1 0,0 1 0,0 0 0,-1 0-1,1-1 1,0 1 0,0 0 0,0 0 0,-1-1 0,1 0 0,-1 1-1,0-1 1,1 0 0,-1 0-1,1 1 1,-1-1 0,1 0-1,-1 0 1,1 0 0,-1 0-1,1 0 1,0 0 0,-1 0-1,1 0 1,0 0 0,0 0-1,0 0 1,0-1 0,0 1-2,0 1 1,0-1 0,0 1 0,0-1-1,-1 0 1,1 1 0,0-1-1,0 1 1,0-1 0,-1 1 0,1-1-1,0 1 1,-1-1 0,1 1-1,0-1 1,-1 1 0,0-1 0,1 0-1,-1 1 1,1-1 0,-1 1-1,1-1 1,0 1 0,-1-1-1,1 1 1,0-1-1,-1 0 1,1 1 0,0-1-1,0 1 1,-1-1 0,1 0-1,0 1 1,0-1 0,0-1-1,0 1 6,-1 1 0,1-1-1,0 0 1,-1 0 0,1 0-1,-1 1 1,1-1 0,-1 0-1,0 0 1,1 1 0,-1-1-1,0 1 1,-1-2 0,2 1-3,-1 1 0,0-1 0,0 1 0,1-1 0,-1 0 1,0 1-1,1-1 0,-1 0 0,1 0 0,-1 1 0,1-1 0,-1 0 0,1 0 1,-1-1-1,1 2-14,0-2 8,0-23 6,0 25 11,-2 0 7,2 0-16,-1 0 1,1 0-1,0 0 1,-1 0-1,1 0 0,0 0 1,-1 0-1,1 0 1,0 0-1,-1-1 0,1 1 1,0 0-1,-1 0 1,1 0-1,0 0 0,-1 0 1,1-1-1,0 1 0,0 0 1,-1 0-1,1 0 1,0-1-1,0 1 0,-1 0 1,1 0-1,0-1 1,-2-12 86,2 8-91,0-36 279,0 40-284,0-6 18,0 7 22,0-2-41,0 2 7,1 0-1,-1 0 1,0 0 0,0 0 0,0-1 0,0 1 0,0 0-1,0 0 1,0 0 0,0 0 0,0 0 0,0-1 0,0 1-1,0 0 1,0 0 0,0 0 0,0 0 0,0 0 0,0 0 0,0-1-1,0 1 1,0 0 0,-1 0 0,1 0 0,0 0 0,0 0-1,0 0 1,0-1 0,0 1 0,0 0 0,0 0 0,0 0-1,0 0 1,-1 0 0,1 0 0,0 0 0,0 0 0,0 0 0,0 0-1,-21 0-2,18 0 100,3-3-94,-1-6-4,1 8 2,0 1 0,0 0-1,0 0 1,0 0-1,-1-1 1,1 1 0,0 0-1,0 0 1,-1 0 0,1 0-1,0 0 1,0-1-1,-1 1 1,1 0 0,0 0-1,0 0 1,-1 0-1,1 0 1,0 0 0,0 0-1,-1 0 1,1 0 0,0 0-1,-1 0 1,1 0-1,-2 0 89,2-8-126,0 8 39,1-1 0,-1 1 0,0 0 0,0-1-1,0 1 1,0-1 0,0 1 0,0-1 0,0 1 0,0-1-1,0 1 1,0-1 0,0 1 0,0-1 0,0 1 0,0-1-1,-1 1 1,1 0 0,0-1 0,0 1 0,0-1 0,-1 1 0,1-1-1,-3 0 2,3 1-1,-1 0-1,1 0 0,0 0 0,-1 0 1,1 0-1,0 0 0,0 0 0,-1-1 1,1 1-1,0 0 0,0 0 0,-1 0 1,1 0-1,0 0 0,0-1 1,-1 1-1,1 0 0,0 0 0,0-1 1,0 1-1,0 0 0,-1 0 0,1 0 1,0-1-1,0 1 0,0 0 0,0-1 1,0 1-1,0 0 0,0 0 1,0-1-1,0 1 0,-1 0 0,1-1 1,0 1-1,0 0 0,1-1 0,-1 1 0,-4 0 10,-1 0-629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27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0 3024,'-11'0'180,"3"0"-84,2 0-40,-1 0-92,2 0-104,1 0-180,1 0-616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28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34 2388,'0'0'416,"0"-1"-344,0 1-1,1 0 1,-1-1 0,0 1-1,0-1 1,0 1-1,0 0 1,0-1-1,0 1 1,-1-1-1,1 1 1,0 0 0,0-1-1,0 1 1,0-1-1,0 1 1,-1-1-1,-21-20 875,15 17-3972,-1 4 1562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29.0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17 1592,'-16'-4'-8,"2"0"12,-16-1-188,17 2-208,0 2-8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44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2320,'1'0'46,"2"0"-115,-1 0 217,0 0 0,0 0 0,0 0 0,0 0 0,0 0 0,0 1 1,3 0-1,-1 2 163,-4-2-247,1-1 1,-1 1-1,1-1 0,-1 1 0,1-1 1,-1 0-1,1 1 0,0-1 0,-1 0 1,1 0-1,-1 1 0,1-1 0,0 0 0,-1 0 1,1 0-1,0 0 0,-1 0 0,1 0 1,0 0-1,-1 0 0,1 0 0,1 0 0,4 0 76,6 0 893,-4 0-5447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45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2036,'14'0'-938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46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5987 0 1936,'1'3'131,"0"-1"-1,0 0 1,0 1 0,-1-1-1,1 1 1,-1-1 0,0 1-1,1-1 1,-1 1 0,0-1-1,-1 5 1,1-1 1,0 5 105,0 0 0,-1 0 0,0 0 0,0 0 0,-7 21 0,-9 22-181,-3 0-1,-41 77 0,-58 49-11,98-147 20,16-24-59,-1 0 1,-1 0-1,1 0 1,-1 0 0,-12 10-1,-18 10 287,-20 18 218,45-36-491,-1-2-1,-22 14 1,-2 1 7,-44 37-74,-18 17 118,29-30-45,-86 45-1,-17-14 35,-37-2 14,96-42 158,-82 20 14,142-41-241,-150 41 87,62-19-65,-71 12 252,75-18-79,-167 29-180,78-19-5,129-28-3,-102 0 0,25-11-18,101 0 30,-110-4 57,17-7-33,-47-14 631,188 20-509,-131-17 520,107 12-565,0-3-1,-61-22 0,-31-16-104,-96-24 54,71 24-25,-65-37 18,210 78-46,-103-50 194,-75-59 848,189 110-1005,-96-68 360,-135-124-102,137 103 308,104 95-643,0 1-11,0 0 0,0 0 0,0 0 1,-1 0-1,1 0 0,0 0 0,0 0 0,0 0 1,-1 1-1,1-1 0,0 0 0,-1 1 0,1-1 1,-3 0-1,4 2 30,0-1 0,1 0 0,-1 0 0,1 0 0,-1 1 0,0-1 0,1 0 0,-1 0 0,0 1 1,1-1-1,-1 0 0,0 0 0,1 1 0,-1-1 0,0 1 0,0-1 0,0 0 0,1 1 0,-1-1 0,0 0 0,0 1 0,0-1 1,0 1-1,0-1 0,1 1 0,-1-1 0,0 0 0,0 1 0,0 0 0,2 7-61,0-5 13,-1-2 24,-1 0 0,0-1 0,1 1 1,-1-1-1,0 1 0,1-1 0,-1 1 0,1-1 1,-1 1-1,1-1 0,-1 1 0,1-1 1,0 1-1,1 0-215,-1 0 0,1 1 0,0-1 0,-1 0 0,1 1 0,-1 0 0,2 1 0,7 14-5198,-9-16 5118,1 3-1266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47.1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533 213 6853,'1'-3'85,"0"0"0,0 0 1,-1 0-1,1 0 0,0 0 1,-1 0-1,0 0 0,0-1 1,0 1-1,0 0 0,-1 0 1,1 0-1,-2-5 0,-7 1 165,8 6-224,0 1-1,0-1 0,0 0 0,0 1 0,0-1 1,0 0-1,0 0 0,0 1 0,0-3 0,-1 1 34,1 0-1,0 0 0,0 0 1,-1 0-1,1 0 0,-1 1 0,0-1 1,0 0-1,1 1 0,-1-1 1,-4-1-1,2 0 49,0 0-1,0 1 1,0-1 0,0 1 0,0 0-1,-1 0 1,1 0 0,-1 1-1,1 0 1,-8-2 0,6 3-94,0-1 1,0 0-1,0 0 0,0-1 1,-6-2-1,-20-4 14,-90-6 653,84 10 287,-53-12 0,81 14-846,1 0-1,-1-1 1,1 0 0,0-1 0,0 0 0,0 0 0,0-1-1,1 0 1,-11-9 0,19 14-134,0-1 1,-1 1-1,1 0 1,-1-1-1,1 1 1,-1 0-1,1-1 0,-1 1 1,1 0-1,-1 0 1,1 0-1,-1-1 1,1 1-1,-1 0 0,1 0 1,-1 0-1,1 0 1,-1 0-1,0 0 1,0 0-1,1 0-97,0 2-81,0 5 174,-1-3 19,1 0-1,0 0 0,0-1 0,0 1 0,1 0 0,1 5 0,10 23 31,-5-12-13,8 31 1,27 144-64,-32-146 26,2-1-1,25 63 0,-35-106 21,36 81 22,-27-66-38,-1-1 1,2-1-1,27 32 1,-25-34 26,1-2 0,0 0 1,1 0-1,1-1 0,31 17 1,-19-16 326,-29-14-296,0 1-23,0-1-9,11 0-2414,-9 0 2102,0 1 0,0-1 0,0 1 0,-1 0 0,1 0 0,0-1-1,0 1 1,-1 0 0,1 1 0,0-1 0,-1 0 0,1 0 0,-1 1 0,1-1-1,-1 1 1,0-1 0,2 3 0,7 8-2938,-2-5 1534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4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1120 56 1436,'-194'-16'-12,"-20"1"-28,-17 4-68,-7 4-196,-4 1-40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50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1 3592,'-2'1'177,"1"-1"-1,0 1 0,0 0 1,0 0-1,0 0 1,0 0-1,0 0 0,0 0 1,0 0-1,0 0 0,1 1 1,-1-1-1,0 0 1,1 0-1,-1 1 0,1-1 1,-1 0-1,1 1 0,0-1 1,-1 0-1,1 1 1,0-1-1,0 1 0,0-1 1,0 2-1,0-2-167,0-1-1,0 0 1,-1 1 0,1-1-1,0 1 1,0-1 0,-1 0-1,1 0 1,-1 1 0,1-1-1,0 0 1,-1 1-1,1-1 1,0 0 0,-1 0-1,1 0 1,-1 1 0,1-1-1,-1 0 1,1 0 0,-1 0-1,1 0 1,-1 0 0,0 0-1,-11 1 96,11-1 71,1 2-173,0 6-2,0 80 1389,-5-86 1852,2-2-3219,2 0-2,1 1 192,0 3-518,-5-3 3066,4-1-2339,1 1-451,0-1 29,0 0 1,0 0-1,0 1 0,0-1 1,0 0-1,0 1 1,0-1-1,0 0 1,0 1-1,0-1 1,0 0-1,0 1 1,0-1-1,0 0 0,0 0 1,0 1-1,0-1 1,0 0-1,0 1 1,-1-1-1,1 0 1,0 0-1,0 1 0,0-1 1,-1 0-1,1 1 1,0-1 37,-7 0-148,6 0 125,1 0 0,0 0 0,0 0 0,0 1 0,0-1 0,-1 0 0,1 0 0,0 0 0,0 0 0,0 0 0,0 0 0,0 0 0,-1 0 0,1 1 0,0-1 0,0 0 0,0 0 0,0 0 0,0 0 0,0 0 0,0 1 0,0-1 0,0 0 0,-1 0 0,1 0 0,0 0 0,0 1 0,0-1 0,0 0 0,0 0 0,0 0 0,0 0 0,0 1 0,0-1 0,0 0 0,0 0 0,0 0 0,0 0 0,1 1 0,-1-1 0,0 0 0,0 0 0,0 0 0,0 0 0,0 1 0,-2-1 0,-7 0-20,7 0-3,-16 0 329,17 0-341,1 0-7,0 0 28,0 0 1,0 0 0,0 0-1,0 0 1,0 0-1,0 0 1,0 0 0,0 0-1,0 1 1,0-1-1,0 0 1,0 0-1,0 0 1,0 0 0,0 0-1,0 0 1,0 0-1,0 0 1,0 0 0,0 0-1,0 0 1,0 0-1,0 1 1,0-1-1,-1 0 1,1 0 0,0 0-1,0 0 1,0 0-1,0 0 1,0 0 0,0 0-1,0 0 1,0 0-1,0 0 1,0 0 0,0 0-1,0 0 1,0 0-1,-1 0 1,1 0-1,0 0 1,0 0 0,0 0-1,0 0 1,0 0-1,0 0 1,0 0 0,0 0-1,0 0 1,0 0-1,0 0 1,-1 0-1,1 0 1,0 0 0,0 0-1,0 0 1,0 0-1,0 0 1,0 0 0,0 0-1,0-1 1,0 1-1,0 0 1,0 0 0,0 0-1,0 0 1,0 0-1,-3 8 56,3-6-45,0-2-231,-1 0-1,1 0 1,0 0-1,-1 0 1,1 0-1,0 0 1,0 0-1,-1 0 1,1 0-1,0 0 0,-1 0 1,1 0-1,0 0 1,0 0-1,-1 0 1,1 0-1,0 0 1,-1 1-1,-2 5-5071,3-6 5071,0 0 1,0 1-1,0-1 1,0 0-1,1 0 1,-1 1-1,0-1 0,0 0 1,0 1-1,0-1 1,0 0-1,2 2-1322,5 8-101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4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1 872 2564,'0'0'131,"1"0"-1,-1 0 1,1 0-1,0-1 1,-1 1-1,1 0 1,-1-1-1,1 1 1,-1-1-1,1 1 1,-1 0-1,1-1 1,-1 1-1,1-1 1,-1 1-1,0-1 1,1 0-1,-1 1 1,0-1-1,0 1 1,1-2-1,2-9 4168,-3 24-4465,0-12 167,0 1 0,0-1 0,1 0 0,-1 1 1,0-1-1,1 0 0,-1 1 0,1-1 0,0 0 1,-1 0-1,1 0 0,0 1 0,0-1 1,1 1-1,17 16 5,-2-3 5,100 118 153,-106-119-118,3 3 213,29 28 1,-41-43-136,0 0 1,0 0-1,0-1 1,1 0-1,-1 1 1,0-1-1,1 0 1,-1 0-1,1 0 1,-1 0-1,1 0 1,-1-1-1,1 1 1,0-1-1,-1 0 1,1 0-1,5 0 1,-7 0-86,0 0 0,0 0 0,0 0 0,0 0 0,0 0 0,0-1 0,0 1 0,0 0 0,0-1 0,0 1 0,0-1 0,1 0 1,126-97 650,-25 6-662,-79 70-23,119-118 47,55-84 33,-165 184-79,92-116 23,57-110 714,-180 264-709,-1 0-1,0-1 0,0 1 0,0 0 0,0-1 0,0 1 0,0 0 1,-1-1-1,1 1 0,-1-1 0,0 1 0,1-5 0,-1 7-18,-1 0-282,-3 1 265,-12-2 74,14 1-39,-6 0-22,6 0-6,0 0 6,-6-1-56,6-1 52,0 1-1,1 0 1,-1 0-1,0-1 1,1 1-1,-1-1 0,1 1 1,0-1-1,-1 0 1,1 1-1,-1-4 1,1 3-2,0 0 1,-1 0 0,1 1-1,0-1 1,0 0 0,-3-1-1,-10-19-4,13 18-62,1 4 61,0 0 1,0 0-1,0 0 0,0 0 0,0 0 0,0-1 1,0 1-1,0 0 0,0 0 0,-1 0 1,1 0-1,0 0 0,0 0 0,0 0 1,0-1-1,0 1 0,0 0 0,0 0 1,0 0-1,0 0 0,0 0 0,0 0 1,0 0-1,0 0 0,-1 0 0,1-1 1,0 1-1,0 0 0,0 0 0,0 0 1,0 0-1,0 0 0,0 0 0,0 0 1,-1 0-1,1 0 0,0 0 0,0 0 1,0 0-1,0 0 0,-1 0 0,0 0 997,1 16-14604,0-12 13423,0-1 0,0 0 0,0 1 1,-1-1-1,-1 6 0,-9 7-377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50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4 4888,'-8'1'976,"0"0"0,-10-1 0,11 0-821,4-5-148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53.6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 9877,'4'30'-17,"-1"54"1,-3-76 5915,-2-8-5894,-5 0 12,5 0-37,-5 2-4778,6 4 1416,4 2 4151,0-3-1075,0 0-1,1 1 0,-1-1 1,1 0-1,6 5 1,-7-8 84,-1 0 1,1 0 0,-1 1 0,0-1-1,0 1 1,0 0 0,0 0 0,0-1 0,-1 1-1,1 0 1,-1 1 0,1-1 0,-1 0-1,0 0 1,-1 0 0,1 1 0,0-1 0,-1 0-1,0 1 1,0 5 0,0-8 188,0 0 0,0 0 0,0 0 0,0-1 0,0 1 0,-1 0 0,1 0 0,0 0 0,0 0 0,-1-1 0,1 1 0,0 0 0,-1 0 0,1-1 0,-1 1 0,-1 1 0,-14 9-330,13-9 307,-40 23-613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54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3498 241 1868,'-5'-100'2072,"3"22"-331,2 16-429,0 61-1339,0 17-18,0 39 187,-1-51-141,1-1 0,0 0-1,-1 0 1,0 0-1,1 0 1,-1 0 0,0 0-1,-1 0 1,1 0-1,0-1 1,-1 1 0,0 0-1,-2 3 1,-5 7-8,-43 66 52,44-67-36,-13 16 4,0 0 0,-2-2 0,-1 0 0,-46 38 0,33-37-5,0-2-1,-1-2 0,-50 23 0,2-8-9,79-35 1,-107 39-21,-193 38 42,286-75-18,-207 37-41,-95-9 73,183-32-19,88-1-7,14-1-8,-72-11-1,-99-19 8,-98-23 326,115 14 93,-60-26 530,230 59-907,-104-36 173,-101-58 332,162 70-286,-133-66 310,196 96-594,1 1-2,0 0 1,0-1-1,0 1 1,-1-1-1,1 0 0,0 1 1,0-1-1,0 0 1,0 0-1,0 0 1,0 0-1,0 0 0,1 0 1,-1 0-1,0 0 1,0 0-1,1 0 0,-1 0 1,0-2-1,2 8-4388,-1-5 4344,0 1-1,1-1 1,-1 1 0,0-1-1,1 0 1,-1 1-1,0-1 1,1 0 0,-1 1-1,0-1 1,1 0-1,-1 1 1,1-1 0,-1 0-1,1 0 1,0 1-61,0 0-1,0-1 1,0 1-1,0 0 1,0 0 0,0 0-1,0 0 1,0-1 0,0 1-1,-1 0 1,1 0 0,0 1-1,0 1 1,7 21-2078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54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335 67 6005,'2'-4'239,"-1"-1"0,0 1 0,0-1 1,0 1-1,0-1 0,-1 0 1,0 0-1,0-5 0,0 7-132,0 3-87,0-1-1,0 1 1,-1-1-1,1 1 1,0-1-1,-1 0 0,1 1 1,0-1-1,-1 1 1,1-1-1,0 1 1,-1 0-1,1-1 0,-1 1 1,1-1-1,-1 1 1,1 0-1,-1-1 1,0 1-1,1 0 0,-1 0 1,0-1-1,-13-3 48,6 2-81,0 2 0,0-1 1,-13 1-1,2 1 1,16-1 13,0 0 0,0 1 0,-1-1 0,1 1-1,0 0 1,0 0 0,0 0 0,0 1-1,0-1 1,0 1 0,-5 3 0,-14 7-12,-45 22 28,-4 1 209,40-20-134,30-14-93,0-1 0,-1 1 0,1-1 0,0 1 0,-1-1 0,1 1 0,0-1 0,-1 0 0,1 1 0,-1-1 0,-1 0 0,1 0-4,2 0-2,0 1 0,0-1-1,0 0 1,0 1-1,-1-1 1,1 1-1,0-1 1,0 1-1,0-1 1,0 1-1,0-1 1,0 1-1,0-1 1,1 1-1,-1-1 1,0 0-1,0 1 1,0-1-1,0 1 1,1-1-1,-1 1 1,0-1-1,107 58-692,-41-13-3238,-50-31 2407,-2 1 260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00.1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195 183 4712,'-25'5'675,"0"0"-1,0-2 0,0-1 0,-41-2 1,38 0 253,30 1-937,10 7 35,0-1 0,1-1 1,-1 0-1,1 0 0,22 5 0,63 11 50,-47-15-51,0-3 0,69-2 0,-81-2-12,151-11 21,-145 5 25,81-22 0,-126 28-58,12-3 24,0-1 1,18-8-1,-27 11-23,0-1 0,0 1 0,0-1-1,-1 0 1,1 0 0,0 0 0,-1-1 0,1 1 0,-1 0 0,0-1-1,0 0 1,0 1 0,3-6 0,-4 5-4,0 0-1,0 0 1,-1-1 0,1 1-1,-1 0 1,1-1 0,-1-5-1,0 8 3,0 0 0,0-1 1,0 1-1,0 0 0,0 0 0,-1-1 0,1 1 0,0 0 0,-1 0 0,1-1 0,-1 1 0,1 0 1,-1 0-1,1 0 0,-1 0 0,0 0 0,1 0 0,-2-1 0,-7-7 36,0 1 0,0 1 0,0-1 0,-13-6 0,6 4 231,-1 1 0,-23-9-1,-82-17 926,115 33-1214,0 1 1,0 0 0,-1 0-1,-12 0 1,12 2-22,8-2 42,-1 1-1,1 0 1,0 0 0,-1 0 0,1 0 0,0 0 0,0 0-1,-1 0 1,1 1 0,0-1 0,0 0 0,-1 0 0,1 0-1,0 0 1,0 0 0,-1 0 0,1 0 0,0 0 0,0 1-1,-1-1 1,1 0 0,0 0 0,0 0 0,0 1-1,-1-1 1,1 0 0,0 0 0,0 0 0,0 1 0,0-1-1,0 0 1,0 0 0,-1 1 0,3 12-4,1-6 9,0 1 0,0-1-1,1 0 1,0-1 0,0 1-1,1-1 1,0 0 0,6 7 0,51 46 29,-58-55-34,57 45 4,-42-34-8,89 67-16,-103-78 21,24 16-35,29 30 0,-55-48 10,0 1 0,0 0-1,0 0 1,-1 0 0,1 0 0,-1 0-1,0 0 1,0 1 0,0-1-1,0 1 1,-1 0 0,0-1-1,1 1 1,-1 0 0,0 0 0,-1 0-1,1 0 1,-1 4 0,0-7-19,0 1 0,0-1 0,-1 0 0,1 0 1,-1 1-1,1-1 0,-1 0 0,1 0 0,-1 1 1,1-1-1,-1 0 0,0 0 0,0 0 0,0 0 0,0 0 1,0 0-1,0 0 0,0-1 0,0 1 0,0 0 1,0 0-1,-2 0 0,-4 3-262,0-1 0,-14 5 1,13-5 13,-25 8-1094,0-1-1,-43 6 0,63-14 1015,-115 19-2891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02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65 173 1452,'0'0'5645,"0"0"-5638,0-1 0,0 1 1,0-1-1,0 1 0,0-1 1,0 1-1,0-1 1,0 1-1,0-1 0,0 0 1,0 1-1,0-1 0,0 1 1,0-1-1,0 1 0,-1 0 1,1-1-1,0 1 1,0-1-1,-1 1 0,1-1 1,-1 0-1,-10-1 51,11 0 60,0 2-99,0 0 0,0 0 1,0 0-1,0 0 0,0-1 1,1 1-1,-1 0 0,0 0 1,0 0-1,0 0 0,0 0 0,0-1 1,0 1-1,0 0 0,0 0 1,-1 0-1,1 0 0,0 0 1,0-1-1,0 1 0,0 0 1,0 0-1,0 0 0,0 0 0,0 0 1,0-1-1,0 1 0,0 0 1,0 0-1,-1 0 0,1 0 1,0 0-1,0 0 0,0 0 0,0 0 1,-1 0-9,0 0-7,1 0 0,0 0-1,0 0 1,0 0-1,-1 0 1,1 0 0,0 0-1,0 0 1,0 0-1,-1 0 1,1 0-1,0 0 1,0 0 0,0 0-1,-1 0 1,1 0-1,0 0 1,0-1-1,0 1 1,0 0 0,-1 0-1,1 0 1,0 0-1,0 0 1,0 0-1,0 0 1,-1-1 0,1 1-1,0 0 1,0 0-1,0 0 1,0 0-1,0-1 1,0 1 0,0 0-1,-1 0 1,1 0-1,0-1 1,0 1-1,0 0 1,0 0 0,0-1-1,-11-2 118,10 3-120,1-1 0,0 1 0,0-1 0,-1 1 0,1 0 0,0 0 0,0-1 0,-1 1 0,1 0 0,0-1 0,-1 1 0,1 0 0,0 0 0,-1 0 0,1-1 0,0 1 0,-1 0-1,1 0 1,-1 0 0,1 0 0,0 0 0,-1 0 0,1 0 0,-1 0 0,1 0 0,0 0 0,-1 0 0,0 0-1,1 0-1,-1 0 1,1 0-1,0 0 1,-1 0-1,1 0 1,-1 0 0,1 0-1,-1-1 1,1 1-1,0 0 1,-1 0-1,1 0 1,-1 0-1,1-1 1,0 1 0,-1 0-1,1 0 1,0-1-1,-1 1 1,1 0-1,0-1 1,-1 1 0,1 0-1,0-1 1,0 1-1,-1 0 1,1-1-1,-4-5 17,3 6-16,1-1 0,0 1 0,-1 0 0,1 0 0,0-1-1,-1 1 1,1 0 0,0-1 0,0 1 0,-1 0-1,1-1 1,0 1 0,0 0 0,0-1 0,-1 1-1,1-1 1,0 0 0,0 1 143,0-19-126,0-43 20,4 57-25,-4 4-11,1 1-1,-1 0 0,0-1 0,1 1 0,-1 0 0,0-1 0,1 1 0,-1 0 1,0-1-1,0 1 0,1-1 0,-1 1 0,0-1 0,0 1 0,0 0 0,1-1 1,-1 1-1,0-1 0,0 1 0,0-1 0,0 0-71,0 1-1,0-1 1,0 1-1,0-1 1,-1 1-1,1-1 1,0 1-1,1 0 1,-1-1-1,0 1 1,0-1-1,0 1 1,0-1-1,0 1 0,0 0 1,0-1-1,1 1 1,-1-1-1,0 1 1,0 0-1,1-1 1,-1 1-1,0 0 1,0-1-1,1 1 1,-1 0-1,0-1 1,1 1-1,-1 0 1,1 0-1,-1 0 1,0-1-1,1 1 1,-1 0-1,1 0 1,-1 0-1,0 0 1,1 0-1,-1-1 1,1 1-1,-1 0 1,1 0-1,-1 0 1,0 0-1,1 0 1,0 1-1,0-1 137,59-8-3908,-37 4 3040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3:59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1 322 8281,'14'7'89,"-8"0"-21,-6-6-52,1 0 0,-1 0 1,1 0-1,-1 0 0,0 0 0,1 1 0,-1-1 1,0 0-1,0 0 0,0 1 0,0-1 0,0 0 0,0 0 1,-1 3-1,1-3-18,0 0 0,0 0 1,0 0-1,0 0 0,-1 0 0,2 0 0,-1 0 1,0 0-1,0 0 0,0 0 0,0 0 1,1 0-1,-1 0 0,0 0 0,1 0 1,0 2-1,10 9 8,12 13 37,-13-11-15,-5-6-28,1 0 0,0 0 0,0-1 0,1 0 1,13 11-1,-15-14 21,1-1 1,-1 1-1,1-1 0,0 0 1,0 0-1,1-1 0,-1 0 1,0 0-1,1 0 1,-1-1-1,1 0 0,0 0 1,7-1-1,6 1 64,-8 0-42,-1-1 0,1 0 0,0-1 0,14-2 0,-12-2-18,0 0 1,0-1 0,21-12 0,-13 6 2,27-14 1,73-52 1,-30-1 1,-89 77-30,27-26-57,-2-1 1,28-36 0,33-47-368,-85 106 355,1 0 0,9-8 0,-12 12 34,0 0-1,-1 1 0,1-1 1,0 1-1,1 0 0,-1 0 1,0 0-1,0 0 0,0 0 1,1 0-1,-1 1 0,0-1 1,3 0-1,20-2-5223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1.7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672 159 4708,'0'-3'0,"0"0"0,0 0 1,-1 1-1,1-1 0,-1 0 0,0 1 0,1-1 0,-1 0 0,-1 1 0,1-1 0,0 1 0,-1-1 0,1 1 0,-1 0 0,1 0 0,-1 0 0,0 0 0,0 0 0,-4-3 0,-4-2-93,-1 0 1,1 1-1,-19-7 1,19 9-19,-19-8-336,-1 2 0,-47-11-1,59 18 414,-13-3 47,-61-5 0,-88 5-288,167 6 160,8 0 29,-1 0 0,1 0 0,-1 0 0,0 1 1,1-1-1,-1 2 0,1-1 0,-11 4 0,-4 2-384,19-7 428,-1 0 0,1 1 0,0-1 0,0 0 0,0 0 0,0 1-1,0-1 1,0 1 0,0-1 0,0 1 0,0-1 0,0 1 0,0 0 0,0-1 0,0 1 0,1 0 0,-2 1 0,2-2 39,-6 6-278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02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29 4160,'2'0'164,"1"5"312,-3-4 92,0-9-2348,-12 8 892,1-11 0,1 3 12,0 1 380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6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441 346 7013,'-126'0'1036,"114"-1"-839,1 0 1,-1 0-1,1-1 1,-12-4-1,-44-16 824,47 15-728,4 1 234,-23-12-1,16 7 55,13 7-257,1-1 0,0-1 0,0 0 0,0 0-1,0 0 1,-7-9 0,16 15-320,-1-1-4,0 1 0,1-1 1,-1 0-1,0 1 0,1-1 1,-1 0-1,0 0 0,1 1 0,-1-1 1,1 0-1,0 0 0,-1 0 1,1 0-1,-1 0 0,1 0 0,0 0 1,0 0-1,0 0 0,0 0 1,0 0-1,0 0 0,0 0 0,0 0 1,0 0-1,0 0 0,0 0 1,0 0-1,1 0 0,-1 0 0,1 1 1,0-3-1,3-3-14,1 0 0,0 0 0,0 0 0,0 1 1,10-8-1,37-25-66,-20 19 13,50-24 0,-60 34 35,0 0 1,1 1 0,0 2 0,32-6 0,-38 9 16,1 1 1,0 1 0,0 0 0,29 4 0,-39-2 11,0 0-1,1 1 1,-1 0 0,0 1 0,0 0 0,14 7-1,-13-6 5,5 4-3,0 0 0,0 0 0,-1 2 0,20 17 0,-13-8 14,27 33 0,-34-35-4,0 0-1,-2 1 1,0 0 0,-1 1-1,13 34 1,-15-33-4,-2 1 1,-1 0-1,0 0 0,3 43 1,-8-58-3,3 15 8,-2 1 0,-2 32 0,-1-44-11,1 1 0,-2-1 1,1 1-1,-2-1 0,-8 19 0,5-12 3,-1-1-1,-1-1 1,-1 1-1,-1-1 1,-17 20 0,9-14 23,-1 0 1,0-1-1,-1-1 1,-34 22 0,32-26 107,-1 0 0,0-2 0,0-1 0,-49 16 1,59-23-33,-2 0 63,-1 0 0,1-1-1,-1-1 1,-26 3 0,-16-6 147,56 0-310,1 0-1,-1 0 0,0-1 1,1 1-1,-1-1 1,0 0-1,1 0 0,-1 0 1,1 0-1,-1 0 1,1 0-1,0-1 0,-1 1 1,1-1-1,0 0 1,0 0-1,0 0 0,0 0 1,0 0-1,1 0 1,-1 0-1,-2-5 0,3 5-5,0 0 0,0 0 0,0 0 0,0 0 0,0 0 0,0 0 0,0 0 0,1-1 0,-1 1 0,1 0 0,0 0 0,0-1 0,0 1-1,0 0 1,0-1 0,1-1 0,0-1-22,0 1 0,0 0 0,1 0-1,0 0 1,0 0 0,0 0 0,1 0-1,2-4 1,11-12-415,1 1 0,1 1 0,1 0 0,0 2 0,41-28 1,-41 33-219,1 0 1,40-15 0,-49 22 461,5-2-183,1 0 0,0 1 0,1 1 0,25-3-1,7 6-526,-36 1 609,-11 0 168,0 0 1,0 0-1,0 0 1,0 1-1,0-1 1,0 1-1,-1 0 0,1 0 1,0 0-1,0 0 1,4 3-1,-6-3-15,1 0-1,-1 0 1,0 1 0,0-1 0,1 0-1,-1 1 1,0-1 0,0 0-1,0 1 1,-1-1 0,1 1 0,0 0-1,-1-1 1,1 1 0,-1 0-1,1-1 1,-1 1 0,1 0 0,-1-1-1,0 5 1,0 15-1379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5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190 618 2104,'-5'-7'262,"0"0"-1,-1 0 1,0 1-1,0 0 1,0 0-1,-1 0 1,0 1-1,0 0 1,-8-5-1,0 1 422,1-2 0,-16-14-1,-8-7 1388,35 30-1816,2 1-69,-1 1 1,0-2 0,1 1 0,0 0-1,-1 0 1,1 0 0,-1-1 0,1 1-1,0-1 1,0 1 0,0-1 0,0 1-1,-1-4 923,2 9-1513,0-4 402,0 0 0,0 0 0,0 1 0,-1-1 0,1 0 1,0 0-1,0 0 0,0 1 0,0-1 0,0 0 0,0 0 0,0 0 0,0 1 0,0-1 0,0 0 1,0 0-1,0 0 0,0 1 0,0-1 0,0 0 0,0 0 0,1 0 0,-1 1 0,0-1 0,0 0 1,0 0-1,0 0 0,0 0 0,0 1 0,0-1 0,1 0 0,-1 0 0,0 0 0,0 0 0,13 12-20,0-1-1,23 15 0,6 4 54,-20-13-25,0 0-1,-1 2 0,0 1 1,-2 1-1,27 36 1,58 122 109,-37-58-55,-59-107-57,17 25 26,-23-37 2,-1 0 0,1-1-1,0 1 1,-1 0 0,1-1-1,0 1 1,3 1 0,-4-3-6,-1 1 0,1-1 1,0 1-1,0-1 0,0 0 1,-1 0-1,1 1 0,0-1 1,0 0-1,0 0 0,0 0 0,0 0 1,0 0-1,0 0 0,-1 0 1,1 0-1,0 0 0,0-1 1,0 1-1,0 0 0,0 0 0,-1-1 1,1 1-1,0-1 0,0 1 1,-1-1-1,2 0 0,23-23 148,25-32 0,-42 47-164,70-88 63,55-79-4,-119 157-74,203-261-38,-198 256 51,106-125 8,8 7 36,-87 95 91,-40 40-131,-4 6-17,-1 0 1,1 0-1,-1 0 1,0-1-1,0 1 1,0-1-1,1 1 1,-1-1 0,0 1-1,-1-1 1,1 1-1,0-1 1,0 0-1,-1 0 1,1 1-1,0-5 1,-23 6-4440,16 0 3651,3 0 520,1 0 1,-1 0 0,1 0 0,0 0 0,-1 1-1,1-1 1,-1 0 0,1 1 0,0 0-1,-1 0 1,1 0 0,0 0 0,0 0 0,0 0-1,-1 0 1,-2 3 0,-35 25-2500,26-19 2213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6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273 319 10401,'-41'28'12,"-86"50"-31,112-69 0,2-2-9,0-1 0,-1 0-1,-18 5 1,28-10 56,4-1-13,-1 0 0,1 0 0,-1 0 0,0 0 0,1 0-1,-1 1 1,1-1 0,-1 0 0,0 0 0,1 1 0,-1-1 0,1 0 0,-1 0-1,1 1 1,-1-1 0,1 1 0,-1-1 0,1 0 0,0 1 0,-1-1-1,1 1 1,-1-1 0,1 1 0,0-1 0,0 1 0,-1 0 0,12-1 387,3 0-279,0-1-1,-1 0 1,1-2 0,-1 1-1,25-9 1,133-45 63,-78 28-151,266-80-9,102-12-32,-51 39-248,-400 79 241,363-49-1495,-169 42-155,-149 9 1321,-52 0 322,-1 0-1,1 0 0,0 0 0,-1 1 0,1-1 0,0 1 0,-1-1 1,1 1-1,0 0 0,-1 0 0,3 2 0,-4-3-7,0 1 0,0 0-1,-1 0 1,1-1 0,0 1-1,-1 0 1,1 0 0,-1 0-1,1 0 1,0 0 0,-1 0-1,0-1 1,1 1 0,-1 0-1,0 0 1,1 1 0,-1-1-1,0 0 1,0 0 0,0 0 0,0 0-1,0 0 1,0 0 0,0 0-1,0 0 1,-1 0 0,1 0-1,0 0 1,-1 0 0,0 1-1,0 2-155,-1-1-1,1 0 1,-1 0-1,0 1 1,-1-1-1,1-1 1,-5 6-1,-19 19-1762,-55 42 0,26-29 1138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6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170 268 8857,'-19'3'262,"-33"0"1,50-3-233,0 0 1,1 0 0,-1 0-1,0 0 1,1 0 0,-1-1-1,0 1 1,1-1 0,-1 1-1,1-1 1,-1 0 0,1 1-1,-1-1 1,1 0 0,-1 0-1,1 0 1,0 0 0,-1 0-1,0-2 1,1 2 2,0-1-1,0 0 1,0 0-1,0 0 1,0 0-1,0 0 1,1 0-1,-1 0 1,1 0-1,-1 0 1,1 0 0,0 0-1,0-2 1,0-3 41,1 1 1,-1 0 0,1 0-1,1 0 1,-1 0 0,1 0 0,5-11-1,-2 8-45,1 1 0,-1 0 0,2 1 0,-1-1 0,1 1 0,0 1 0,0-1 0,1 1 0,8-5 0,-4 2-27,0 1 0,0 1 0,1 0 0,0 1 0,23-9 0,-9 6-13,0 0 1,0 2 0,1 1-1,33-3 1,-22 7-1,61 4 0,-76 1 10,1 2 0,-1 0 0,0 2 0,0 0 0,45 22 0,-53-21 9,0 0 1,0 0-1,0 2 0,-2 0 1,1 1-1,-1 0 1,-1 1-1,0 1 0,20 24 1,-24-26 1,0 1 1,0 0-1,-2 1 1,1-1-1,-2 1 1,0 1-1,8 24 1,-6-15 4,-2 0 0,0 1 0,-1-1 0,-2 1 0,2 42 0,-5-50-4,0 1 0,-2 0 0,0 0-1,0-1 1,-2 1 0,0-1 0,-1 0-1,0 0 1,-1 0 0,-1-1 0,-1 0-1,0 0 1,-1-1 0,-18 23 0,5-9 15,-1-2 0,-1 0 1,-44 36-1,43-43 19,0-1 0,-1-1 0,-1-1 0,0-2 0,-38 14 0,57-24-20,-20 7 126,0-1 0,-1-1 1,-56 10-1,58-15-50,0-1 0,0-2 0,-1 0 0,-38-5 0,49 0 27,0 0 0,0-1 0,1-1 0,-1-1 1,-21-12-1,31 15-62,-3 0 7,1-1 0,0-1 0,0 1 0,1-1 0,-1-1 1,2 0-1,-9-8 0,13 11-67,0 0 0,0 0 0,0-1 0,0 1 0,1-1-1,0 0 1,0 0 0,0 0 0,0 0 0,1 0 0,0 0 0,0-1 0,1 1 0,-1-10 0,1 6-3,-1 4-4,1 0 0,0 0 0,0 0 1,1 0-1,0 0 0,-1 0 0,2 0 0,-1 0 1,0 0-1,1 0 0,0 1 0,4-7 0,-1 3-3,1 1-1,0 0 0,1 0 0,-1 1 0,1-1 1,1 1-1,-1 1 0,12-7 0,-2 2-8,1 1 1,27-9-1,-31 13 19,0 1 0,1 0 0,27-2 0,38 4 29,-51 2-46,-11 1-24,0 0 0,0 1 0,0 1 0,0 1-1,20 8 1,-15-5-347,-2 0-1,1 2 0,-1 1 1,26 16-1,-31-15-585,0 1-1,-1 0 0,-1 2 0,0-1 1,13 18-1,-25-29 586,0 0 0,-1 0 0,1 0 0,0-1 0,0 1 0,0 0 0,0-1 0,1 0 0,-1 1 1,0-1-1,0 0 0,1 0 0,4 1 0,3 1-496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7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17 417 11797,'-3'-7'40,"1"1"1,-1-1-1,1 1 1,0-1-1,1 0 0,0 0 1,0 0-1,0-12 0,1 18-22,0 2-13,0 0 0,0-1 1,0 1-1,0 0 0,0 0 1,0-1-1,0 1 0,0 0 1,0 0-1,1-1 0,-1 1 1,0 0-1,0-1 0,1 1 1,-1 0-1,1-1 0,-1 1 1,1 1-1,47 61 170,-9-4-178,20 34 14,3-3 27,-46-69 171,1-1 0,22 20 0,-37-37-76,1-1 0,-1 0 0,1 0 0,-1 0 0,1-1 0,0 1 0,0-1 0,0 1 0,0-1 0,0 0 0,0 0 0,0 0 0,0 0 0,1-1 0,-1 1 0,5-1 0,-7 0-103,1 0 0,-1-1 0,0 1 0,1 0 0,-1 0 0,0-1 0,0 1 0,0-1 0,1 1 0,-1-1 0,0 0 1,0 0-1,0 1 0,0-1 0,0 0 0,0 0 0,0 0 0,1-1 0,13-23 69,-11 18-75,5-9-18,-1 0-1,0-1 0,8-28 1,-9 22 5,48-175 114,-55 196-124,14-60 53,1-3 5,-13 59-77,0 0 0,0 1 0,0-1 0,5-7-1,-6 12 16,0 1-1,0-1 0,0 0 0,0 0 0,0 1 0,0-1 0,0 1 0,1-1 1,-1 1-1,0-1 0,0 1 0,0 0 0,1-1 0,-1 1 0,0 0 0,0 0 1,1 0-1,-1 0 0,0 0 0,0 0 0,1 0 0,-1 1 0,0-1 0,0 0 1,0 1-1,1-1 0,-1 1 0,0-1 0,0 1 0,0 0 0,2 1 0,9 7-4,0 1 1,-1 1-1,0 0 0,14 19 0,42 65 34,-61-86-19,60 91 9,-46-71 100,43 48 1,-62-76-33,0 0 1,0 1 0,0-1 0,0 0 0,1 0 0,-1 0 0,0 0 0,1 0 0,-1-1 0,1 1 0,-1 0 0,1 0 0,-1-1 0,1 1 0,0-1 0,-1 0 0,1 0 0,2 1 0,-2-2 55,0-6-44,24-130 106,6-56-242,-23 136-100,-1-4-1620,23-82 0,-31 141 1586,1 1-57,-1-1 0,0 0 0,1 1 0,-1-1 0,1 1 0,-1-1 0,1 1 0,0-1 0,0 1 0,0-1 0,0 1 0,0 0 0,0 0 0,0-1 0,0 1 0,0 0 0,1 0 0,-1 0 0,0 0 0,1 0 0,-1 1 0,1-1 0,-1 0 0,1 1 0,-1-1 0,3 0 0,27-3-3964,-6 4 1695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7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1 10333,'-10'2'19,"0"-1"0,0 0 0,-1-1 1,-11-1-1,9 1 101,-22 1 1,31 0-65,0 0-1,0-1 1,0 1-1,0 1 1,1-1 0,-1 0-1,0 1 1,1 0 0,-7 4-1,5-3 51,-75 60 1553,70-54-1532,-18 15 204,-27 31 0,42-41-322,0 0 0,2 1-1,0 1 1,1 0 0,0 0 0,1 1 0,1 0-1,-6 20 1,13-35-9,-4 12-5,0 1 0,2 1-1,-1-1 1,-1 30 0,4-27-16,0-6-27,1 22 0,1-31 40,-1 1-1,1-1 1,-1 0 0,1 1 0,0-1 0,0 0 0,1 0 0,-1 0-1,1 0 1,-1 0 0,4 4 0,-2-3 15,1 0-1,0 0 1,0 0 0,0 0-1,8 6 1,-10-9 2,0 0 0,-1 0 0,1 0 0,0-1 0,0 1 0,0 0 0,0-1 0,0 1 0,0-1 0,-1 0 0,1 0 0,0 1 1,0-1-1,0 0 0,0-1 0,0 1 0,0 0 0,0-1 0,0 1 0,0-1 0,0 1 0,0-1 0,-1 0 0,3-1 0,5-4 12,-1 0 1,-1-1-1,1 0 1,-1 0-1,0-1 1,6-8-1,2-5 40,20-34 1,-25 33 99,0 0-1,10-33 1,-14 33 53,-1 0-1,-1 0 1,-1 0 0,0-1-1,-3-41 1,0 57-244,3 7 21,-1 0 1,1 1 0,0 0 0,0 0 0,0 0 0,-1 0 0,1 0 0,-1 0 0,1 1 0,-1-1 0,4 3 0,7 5-141,5 1-266,51 27-2490,-48-27 1869,68 32-4081,-45-25 2710,-3-2 394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8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32 16710,'-19'0'52,"1"0"52,-23 0 88,23 0-152,5 0-56,1 0-32,5 0-296,7-9-613,0-14-12860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8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117 263 5424,'-27'-34'1219,"-30"-51"-1,54 80-1086,-17-31 605,18 33-710,1-1-1,0 0 1,-1 1-1,1-1 1,0 0 0,1 1-1,-1-7 1,1 8-29,0 1 0,0 0 0,0-1 0,0 1 0,0-1 0,1 1 0,-1 0 0,1-1 0,-1 1 0,1 0 0,-1 0 0,1-1 0,0 1 0,-1 0 0,1 0-1,0 0 1,0 0 0,0 0 0,0 0 0,0 0 0,0 0 0,0 0 0,1 1 0,0-2 0,4-1-1,0 1 0,1-1-1,-1 1 1,9-1 0,-3 0-10,17-4-17,0 2 1,50-3-1,-69 8 28,2-1-4,-1 0 1,1 1-1,-1 1 1,1 0-1,-1 1 0,0 0 1,1 0-1,-1 2 1,18 6-1,54 33 12,-68-34 0,0 1-1,-1 1 1,-1 0 0,15 15 0,-14-11 13,0 1 1,-1 0 0,-1 1-1,-1 1 1,0 0 0,-2 0-1,13 32 1,-22-49-19,13 29 23,-2 1 0,-2 0 0,-1 0 0,5 34 0,-9-32 2,-1-1 0,-1 1 0,-2 0 0,-5 35 0,3-55 30,-1-1-1,0 0 1,-1 0 0,-11 22 0,-20 28 356,29-53-292,-1 1 0,0-1 1,0-1-1,-1 0 0,0 0 1,-1 0-1,0-1 1,0 0-1,0 0 0,-1-1 1,0-1-1,0 0 1,0 0-1,-1-1 0,-14 4 1,11-4 113,0-1 0,0-1-1,0-1 1,-1 0 0,-20-1 0,18 0-8,2 0-37,-1 0-7,1 0 0,-1-1 0,-22-4-1,33 4-167,0-1-1,0 1 1,0-1-1,1 0 1,-1-1 0,1 1-1,-1-1 1,1 0-1,0 0 1,0 0-1,0-1 1,0 1-1,-5-8 1,6 7-23,0 0 0,1 0 0,-1 0 0,1 0 0,-3-8 1,4 10 3,1-1 1,-1 1-1,0-1 1,1 1-1,0-1 0,-1 1 1,1-1-1,0 1 1,0-1-1,1 1 1,-1-1-1,1 1 1,-1-1-1,1 1 1,1-3-1,1-1-31,1 0 0,0 0 1,1 1-1,0 0 0,-1 0 0,2 0 0,9-7 0,5-3-529,0 0 1,39-19-1,-39 23 149,1 0-238,-1 0 0,2 1-1,-1 2 1,1 0 0,1 1 0,-1 1 0,1 2 0,25-3 0,1 5-1499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9.1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346 171 8833,'0'1'0,"-58"34"840,-120 53 0,71-48 63,104-39-899,5-1 9,-1 1 0,0-1 1,1 0-1,-1 0 0,1-1 1,-1 1-1,1 0 0,-1 0 1,0-1-1,1 1 1,-1 0-1,0-1 0,2 0 1,1-1 9,194-67 171,130-23-212,27 10-53,22 21-1682,-92 37-1872,-163 21 752,-92 4 1977,18-1-556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4:59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187 112 8661,'-26'10'111,"6"-2"189,-40 11 0,50-16 138,0-1 1,0 0 0,-20 0-1,29-2-414,0 0 0,0 0 0,1 0-1,-1 0 1,0-1 0,0 1 0,0 0-1,0 0 1,1-1 0,-1 1-1,0 0 1,0-1 0,0 1 0,1-1-1,-1 1 1,0-1 0,1 1 0,-1-1-1,0 0 1,1 1 0,-1-1 0,1 0-1,-1 1 1,1-1 0,0 0 0,-1 0-1,1 1 1,-1-1 0,1 0 0,0 0-1,0 0 1,0 0 0,-1 1-1,1-1 1,0 0 0,0 0 0,0-1-1,0-1-19,1 1 0,-1 0 0,0-1 0,1 1 0,-1 0 0,1 0 0,0 0 0,-1-1 0,1 1 0,0 0-1,0 0 1,1 0 0,-1 0 0,2-2 0,2-1-6,0 0-1,1 0 0,-1 1 1,1-1-1,0 1 1,8-3-1,6-4-8,2 1-1,0 0 1,0 2 0,1 1-1,-1 0 1,29-3 0,-25 8-2,1 1 1,50 5-1,-61-2 13,0 1 0,22 6-1,-31-7 3,0 1 1,0 0-1,-1 0 1,1 0-1,-1 1 0,0 0 1,0 0-1,-1 1 0,1-1 1,-1 1-1,5 6 0,-2-3 2,-1 0 7,0 0 1,-1 1-1,1 0 1,-2 0-1,1 0 0,-1 1 1,-1 0-1,0 0 1,0 0-1,-1 1 0,3 13 1,-3-10 9,-1 1 0,-1-1 1,0 1-1,-2 15 1,1-9-1,0-11-8,-1 1 0,0 0 1,0-1-1,-1 1 0,0-1 1,-1 1-1,0-1 0,-5 11 0,2-10 15,0 0-1,-1-1 0,0 1 0,-1-1 0,0-1 0,-16 16 0,8-10 97,0 0 0,-2-1-1,-29 19 1,29-22 97,-2-1 0,1 0 0,-1-2 1,0 0-1,-1-2 0,-32 7 0,46-11-160,-15 2 194,-1 0 0,-28 0-1,-4-4-20,54 0-232,-1 0-1,1 0 1,-1 0 0,1 0 0,-1 0 0,0 0 0,1 0-1,-1-1 1,1 1 0,-1 0 0,1-1 0,-1 0 0,1 1-1,0-1 1,-1 0 0,1 0 0,0 1 0,-1-1-1,1 0 1,0 0 0,0-1 0,0 1 0,0 0 0,0 0-1,0 0 1,-1-3 0,0 1-9,0-1 0,0 0 0,0 1 0,1-1 0,0 0 0,0 0 0,0 0 0,0 0 0,0 0 0,1-1 0,0 1 0,-1 0 0,2 0 0,-1 0 0,0 0 0,1 0 0,0 0 0,0 0 0,0 0 0,0 0 0,1 0 0,2-5 0,3-2 1,0 1 0,1 0 1,1 0-1,9-9 0,0 2 13,0 0 0,1 1 0,24-15-1,-17 15-262,0 1 0,1 1 0,0 1 0,59-19 0,-81 31 153,22-7-845,0 1-1,40-5 0,32 8-2341,-89 4 2805,-6 0 245,-1 0-1,1 0 1,-1 1-1,0-1 0,1 1 1,-1 0-1,0-1 0,4 3 1,6 3-1548,21 16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0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165 346 11277,'-1'-3'10,"-81"-125"1453,25 42 504,53 79-1774,-5-8 50,9 15-250,-1-1 0,1 1 1,0-1-1,-1 1 0,1-1 0,-1 1 1,1-1-1,-1 1 0,1-1 0,-1 1 1,0 0-1,1-1 0,-1 1 0,1 0 1,-1-1-1,0 1 0,0 0 0,0 0 1,1 8 4,0 0 4,0 0-1,0 0 0,0 0 1,1 0-1,0-1 1,1 1-1,0 0 1,0-1-1,6 14 0,26 69 6,-2-3-19,-26-71 11,44 99-15,-40-93 22,2 5 1,2 0 1,27 40-1,-35-58 16,-1-2 35,-1-1 0,1 1 0,0-1 0,0-1 1,12 11-1,-16-15-33,0-1 0,-1 1 0,1-1 0,0 0 0,0 1 1,-1-1-1,1 0 0,0 1 0,0-1 0,-1 0 0,1 0 0,0 0 0,0 0 1,-1 0-1,1 0 0,0 0 0,0 0 0,0 0 0,-1 0 0,1 0 0,0 0 1,0-1-1,0 1 0,-1 0 0,1 0 0,0-1 0,-1 1 0,1-1 0,0 1 1,-1-1-1,2 0 0,1-2-7,-1 1-1,0-1 1,0 1 0,0-1 0,2-5 0,-1 3 14,125-221 29,-84 141 83,40-112 1,-46 90-54,-32 90-73,-3 9-33,-1 0 1,8-13-1,-9 20 12,-1 1 0,0-1 1,0 0-1,1 1 0,-1-1 1,0 1-1,1-1 0,-1 1 0,0 0 1,1-1-1,-1 1 0,1-1 0,-1 1 1,1 0-1,-1-1 0,1 1 0,-1 0 1,1-1-1,-1 1 0,1 0 1,-1 0-1,1 0 0,-1-1 0,1 1 1,0 0-1,-1 0 0,1 0 0,-1 0 1,1 0-1,0 0 0,-1 0 1,1 0-1,-1 0 0,1 1 0,-1-1 1,1 0-1,0 0 0,-1 0 0,1 1 1,-1-1-1,1 0 0,-1 0 1,1 1-1,-1-1 0,0 1 0,1-1 1,0 1-1,2 2-3,-1 0 0,1 0 0,-1 0 0,0 1 0,4 5 0,12 24-67,22 48-71,-17-27-4,17 65 1,-11-15 63,-22-68 76,-6-25 69,1 0 0,1-1 0,6 20-1,-7-29 220,-1-4-229,-1-9-74,1-13-63,0 7-374,-1 1 0,-4-30-1,2 34-479,0 0 1,-1 0-1,-1 0 0,0 1 0,-8-18 1,11 30 846,1-1 1,0 1 0,-1-1-1,1 1 1,-1-1 0,1 1 0,-1-1-1,1 1 1,-1-1 0,1 1-1,-1 0 1,0-1 0,1 1 0,-1 0-1,0 0 1,1-1 0,-1 1-1,0 0 1,-16-1-2864,10 1 1718,-9 0-1222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1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96 7421,'-25'-22'1182,"16"14"-139,-1 0 1,1-1-1,0-1 1,1 1-1,-10-16 0,14 21-1065,1 7-78,2 8 20,1 107 137,0 296-59,0-385 0,9 176 37,-1-92 9,-6-95-25,1-1-1,7 25 1,-5-31 182,-5-11-192,0 0 1,0 0 0,0 0 0,0 0 0,0 0 0,0 0 0,1 0 0,-1 0 0,0 0 0,0 0 0,0 0 0,0-1-1,0 1 1,0 0 0,0 0 0,0 0 0,0 0 0,1 0 0,-1 0 0,0 0 0,0 0 0,0 0 0,0-1 0,0 1-1,0 0 1,0 0 0,0 0 0,0 0 0,0 0 0,0 0 0,0 0 0,0-1 0,0 1 0,0 0 0,0 0-1,0 0 1,0 0 0,0 0 0,0 0 0,0-1 0,0 1 0,0 0 0,0-25 557,-1 20-751,1-200 148,0 189 38,0-3-3,0 1-1,1-1 0,1 1 0,5-22 1,32-102-42,-31 111 12,-5 18 16,0 1 0,1-1 0,0 0 0,1 1 0,0 0 0,12-18-1,-13 24 14,1 0 1,-1 0-1,1 1 0,0-1 0,0 1 0,1 0 0,0 1 0,-1 0 0,2 0 0,6-4 0,-5 5 6,1-1 0,0 2 0,0-1 0,0 1 0,10-1 0,-13 3-8,26-4-1,57 2 0,-63 3 18,-1-2-1,-12 1-14,1 0 0,0 0 0,-1 1 0,1 1 0,-1 0 0,15 5 0,18 7-14,-27-9 12,35 17 0,-47-19 3,0 1 0,0-1-1,0 2 1,-1-1-1,1 1 1,-1 0-1,0 0 1,-1 1 0,1-1-1,-1 1 1,0 1-1,0-1 1,4 9-1,-6-10 3,1 2 0,0 1 0,0-1-1,-1 1 1,0 0 0,0 0 0,-1 0-1,3 14 1,-3-6 15,-1 0-1,-1 0 1,-1 0 0,-2 20-1,0-28-1,1 1 0,-1-1 1,-1 0-1,0 0 0,0-1 0,0 1 0,-1-1 0,-6 8 0,3-4 11,0-1 6,0 1 1,0-1-1,-2-1 1,1 1-1,-1-2 0,-13 10 1,7-8 36,-1 0 0,0-1 0,-30 11 0,43-18-53,-23 8 149,-56 14 0,50-17-82,-1-2 0,-65 2 1,-11-7 153,107 0-245,0-1 0,0 1 0,0 0-1,0-1 1,0 0 0,0 0 0,0 0 0,0 0 0,1 0 0,-1 0 0,0-1 0,1 1 0,-1-1 0,-3-4 0,2 3-207,2-1-201,2 3-203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4:5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63 269 5601,'-15'-36'923,"9"19"877,-14-26-1,19 42-1729,1 0 3,-1 0 0,1 0 0,-1 0 1,1 0-1,-1 0 0,0 0 0,1 0 0,-1 0 0,0 0 0,0 0 0,0 0 1,0 0-1,0 0 0,0 1 0,0-1 0,0 0 0,0 1 0,0-1 0,0 1 1,0-1-1,-2 0 0,3 23-353,0-20 279,0-1 0,0 1 0,0 0 0,1 0 0,-1 0 0,1-1 0,-1 1 0,1 0 0,1 2 1,2 6-7,28 75-14,34 86 13,-43-121-10,40 68 1,-55-104 24,-1-1 51,1-1 0,0 1 0,1-2 0,13 15-1,-19-24-16,0 0-1,1 1 0,-1-1 0,1 0 0,-1-1 1,1 1-1,-1-1 0,1 1 0,0-1 0,0 0 1,0-1-1,0 1 0,-1-1 0,6 1 0,-4-1-8,0-1 0,0 1 0,0-1 0,1 0 0,-1 0 0,0 0 0,-1-1 0,1 1 0,0-1 0,5-3 0,16-10 22,-1-1 0,0 0 0,29-28 0,106-99-43,-119 106-13,114-108-32,48-33 5,-110 101 50,-29 30 108,-58 42 963,-8 5-1115,2 0 22,0 0 0,-1 0-1,1-1 1,0 1 0,-1 0 0,1 0 0,0 0 0,0 0-1,-1 0 1,1 0 0,0 0 0,0 1 0,-1-1 0,1 0-1,0 0 1,-1 0 0,1 0 0,0 0 0,0 0 0,0 0-1,-1 1 1,1-1 0,0 0 0,0 0 0,-1 0 0,1 0-1,0 1 1,0-1 0,0 0 0,0 0 0,-1 1 0,1-1-1,0 0 1,0 0 0,0 1 0,0-1 0,0 0 0,0 0-1,0 1 1,0-1 0,0 0 0,0 1 0,0-1 0,0 0-1,0 0 1,0 1 0,0-1 0,0 0 2,0 1-1,0-1 1,0 0-1,0 0 1,0 0-1,0 0 1,0 0 0,-1 0-1,1 0 1,0 0-1,0 0 1,0 0-1,0 1 1,0-1 0,0 0-1,0 0 1,0 0-1,0 0 1,0 0-1,0 0 1,-1 0 0,1 0-1,0 0 1,0 0-1,0 0 1,0 0-1,0 0 1,0 0 0,0 0-1,-1 0 1,1 0-1,0 0 1,0 0-1,0 0 1,0 0 0,0 0-1,0 0 1,0 0-1,0 0 1,-1 0-1,-1 1-53,2 11 32,0-10 73,-2-2-192,-19 0-269,18 0 451,2 0-95,-15 0 147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1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80 8577,'-6'-12'443,"1"1"-1,-2 0 1,1 0 0,-2 0 0,-10-12 0,18 23-433,0 0 0,0 0 0,0 0 0,-1 0-1,1 0 1,0 0 0,0 0 0,0 0 0,0 0 0,0 0 0,0 0 0,-1 0 0,1 0 0,0 0 0,0 0 0,0 0 0,0 0 0,0 0 0,-1 0 0,1 0 0,0 0 0,0 0 0,0 0 0,0 0 0,0 0 0,0 0 0,-1 0 0,1 0 0,0 0 0,0 0-1,0 0 1,0 0 0,0 0 0,0 0 0,0 0 0,0 1 0,-1-1 0,1 0 0,0 0 0,0 0 0,0 0 0,0 0 0,0 0 0,0 0 0,0 1 0,0-1 0,0 0 0,0 0 0,0 0 0,-3 12 321,1 0 1,-2 21 0,0 0-3,1-9-179,-17 164 463,6-30-506,-7 131-46,19-261-46,-8 145 18,6-110-57,-5 104-576,35-193-8905,-11 9 7395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2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86 8397,'0'-8'117,"0"6"-75,1 0-1,-1 1 0,0-1 1,0 0-1,0 0 1,0 0-1,0 1 0,-1-1 1,1 0-1,-1 0 0,0-3 1,-17-31 1985,13 29-1375,4 7-632,0 0 0,1-1-1,-1 1 1,1-1 0,-1 1-1,1-1 1,-1 1 0,1-1-1,0 1 1,-1-1 0,1 1-1,0-1 1,-1 0-1,1 1 1,0-1 0,-1-1-1,0 57-22,2 67 285,14 0-187,8-3-79,-17-97 78,0-1 0,2 0-1,14 29 1,-20-47 15,-1 1 1,2-1-1,-1 0 0,0 0 0,0 0 1,5 4-1,-6-6-71,0 0 1,0 0-1,0-1 0,0 1 1,0-1-1,0 1 1,0-1-1,0 1 0,0-1 1,0 1-1,1-1 1,-1 0-1,0 0 1,0 0-1,0 0 0,1 0 1,-1 0-1,0 0 1,0 0-1,0 0 0,1 0 1,-1-1-1,0 1 1,2-1-1,1-1-16,1-1-1,-1 0 1,0 0 0,0 0-1,-1-1 1,1 1 0,-1-1 0,1 0-1,-1 0 1,0 0 0,2-5-1,5-4-8,137-172-53,-111 148 43,1 2-1,65-47 0,-85 70-9,0 1 0,0 0 0,1 2 0,1 0 0,0 1 0,0 0 0,20-4 0,-30 10 7,1 0 0,-1 1 0,1 0-1,-1 0 1,1 1 0,-1 0 0,14 3 0,-20-3 0,1 1 0,-1 0 0,0 0 0,1 1 0,-1-1 1,0 1-1,0 0 0,0 0 0,0 0 0,0 0 0,0 0 1,0 1-1,-1-1 0,1 1 0,2 3 0,0 1 4,-1 0-1,0 0 0,0 0 1,-1 0-1,4 10 0,-2-1 13,-1-1-1,0 1 0,-1 0 0,1 27 1,-3-33-11,1 108 21,-3-73-14,1-31 6,-1 0-1,0 0 1,-1-1 0,0 1 0,-2 0 0,-8 25-1,-10 19 146,-34 69 0,48-113-96,-1 0 0,0-1 0,-1 0 0,0-1 0,-22 21 0,22-23-24,1-1-21,0 0 0,-1-1 1,0-1-1,-1 1 0,1-1 0,-1-1 0,-1 0 0,1-1 0,-1 0 0,0-1 1,0 0-1,-1-1 0,1 0 0,-23 2 0,-70 0 83,99-6-95,0 1-1,0-1 1,0 1 0,0-2 0,0 1 0,0-1 0,0 0-1,-9-4 1,11 3-6,0 1-1,0 0 0,1-1 0,-1 1 0,1-1 1,0 0-1,0 0 0,0 0 0,0-1 0,0 1 1,1-1-1,0 0 0,-1 1 0,-1-6 0,1-1-2,-1 0 0,2 1 0,-3-12 0,4 16 0,1-1 0,-1 1-1,1 0 1,0 0 0,0 0 0,0 0 0,1 0 0,0 0-1,0 0 1,2-6 0,2 2-5,1 0 1,0 0-1,0 1 0,1 0 1,0 0-1,12-11 0,-2 5-51,0 0-1,0 0 0,1 2 1,29-15-1,-26 16-27,14-8-783,2 1-1,0 2 1,1 2 0,68-17 0,46 2-5424,-102 25 3774,-17 3 784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2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0 952,'82'0'-240,"-23"0"4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5:04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319 369 3396,'-99'-57'1650,"-27"-15"728,111 62-1972,1-1-1,-1 0 1,-14-16 0,27 24-395,-1 0 0,1 1-1,1-1 1,-1 0 0,0 0 0,1 0 0,-1-1 0,1 1 0,0 0-1,0 0 1,0-1 0,0 1 0,1-1 0,0 1 0,-1-1 0,2-5 0,-1 8-11,0 1 0,0-1 0,0 0 1,0 1-1,0-1 0,0 1 1,0-1-1,0 1 0,0-1 1,1 0-1,-1 1 0,0-1 0,0 1 1,1-1-1,-1 1 0,1-1 1,-1 1-1,0-1 0,2 0 1,16-14 17,0 1 1,2 1 0,28-15-1,-37 22-18,1 0 0,0 1 0,1 1 0,-1-1 1,1 2-1,0 0 0,0 0 0,22 0 0,145 3-18,-172 0 19,1 1 0,0 1 0,-1 0 0,0 0 0,1 0 0,12 7 0,42 23-7,-52-26 10,0 1 0,0 1 1,-1 0-1,0 0 1,0 1-1,-1 0 1,-1 1-1,1 0 1,9 16-1,-3-3 40,-2 0 0,0 1-1,-2 0 1,-1 0 0,9 31-1,-16-38-7,0 0-1,-1 0 0,0 23 1,-1-26-18,-1 1 8,1 1 0,-4 20 0,2-30-21,0 0 0,-1-1 1,1 1-1,-1 0 1,-1-1-1,1 1 0,-6 8 1,0-1 4,0-1-1,-1 0 1,0-1-1,-19 19 1,9-12 6,0-1 1,-1-1-1,-34 22 0,25-21 99,-1-2 1,-1-1-1,0-1 0,-52 14 0,69-23-8,-7 2 188,-1-1-1,-43 4 0,5-8 217,58-1-497,0 0 0,0 0 0,0 0 0,0 0 0,1 0 0,-1-1 0,0 1 0,0-1 0,0 0 0,0 1 0,0-1 0,0 0 0,-2-1 0,3 0-9,0 1-1,-1-1 0,1 1 1,0-1-1,0 1 0,0-1 1,0 0-1,0 1 0,1-1 1,-1 0-1,0 0 0,1 0 1,-1 1-1,1-1 0,0 0 1,-1-3-1,1-2-7,0 0 1,1 1-1,-1-1 0,1 0 0,0 1 0,1-1 0,0 1 1,0-1-1,0 1 0,1 0 0,0 0 0,0 0 1,8-11-1,0 3-3,1 0 0,0 0 0,1 1 0,1 1 0,22-16 0,68-38-66,-80 51-137,1 2 1,0 1 0,1 1-1,1 1 1,-1 1-1,35-6 1,-48 12-207,-1 1-1,1 1 1,0 0 0,0 1 0,22 2-1,-32-1 204,0 0-1,1 0 1,-1 0-1,0 0 1,0 0 0,0 1-1,0 0 1,-1-1-1,1 1 1,0 0-1,-1 0 1,1 1-1,-1-1 1,0 1-1,1-1 1,-1 1-1,0-1 1,-1 1-1,1 0 1,0 0-1,-1 0 1,2 6-1,5 16-1501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05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88 2056,'-96'28'1167,"79"-24"-743,-16 4 1023,32-8-1365,0 1-44,5-1 584,189 0 613,150 0-1141,50 0-52,-205 0 404,-59 0 2557,-129-1-2996,0-6-9,0-9 195,0 15 156,-11 1-236,9 0 219,0-12 66,2 12-394,0-1 1,0 1-1,-1 0 1,1 0-1,0-1 1,0 1-1,-1 0 1,1 0 0,0 0-1,-1-1 1,1 1-1,0 0 1,-1 0-1,1 0 1,0 0-1,-1 0 1,1-1-1,0 1 1,-1 0-1,1 0 1,0 0 0,-1 0-1,1 0 1,-1 0-1,-2-14 138,-1 12-123,4 2-18,0-1 1,-1 1-1,1 0 0,0 0 0,0 0 0,0 0 1,-1 0-1,1 0 0,0-1 0,0 1 1,0 0-1,-1 0 0,1 0 0,0 0 1,0-1-1,0 1 0,0 0 0,0 0 1,0-1-1,-1 1 0,1 0 0,0 0 0,0 0 1,0-1-1,0 1 0,0 0 0,0 0 1,0-1-1,0 1 0,-2-2 7,0 0-1,0 1 1,0 0 0,0-1-1,0 1 1,0 0 0,-4-2-1,5 3-4,-3-3 11,0 1 0,0-1 0,0 0 0,-6-6 0,-9-7-18,12 10 8,7 6-1,-1-1-1,1 0 0,-1 1 1,0-1-1,1 1 1,-1-1-1,1 1 1,-1 0-1,0-1 0,1 1 1,-1-1-1,0 1 1,0 0-1,1 0 1,-1-1-1,0 1 0,0 0 1,0 0-1,0 0 1,1 0 0,0 0 0,0 0 0,0 0 1,0 0-1,0 0 0,0 0 0,0 0 0,0 0 0,0 0 1,0-1-1,0 1 0,0 0 0,0 0 0,0 0 1,0 0-1,0 0 0,0 0 0,0 0 0,0 0 0,0 0 1,0 0-1,0 0 0,0 0 0,0 0 0,0 0 1,0 0-1,0 0 0,0 0 0,0-1 0,0 1 0,0 0 1,0 0-1,0 0 0,0 0 0,0 0 0,0 0 1,0 0-1,0 0 0,0 0 0,-1 0 0,1 0 0,0 0 1,0 0-1,0 0 0,0 0 0,0 0 0,0 0 1,0 0-1,0 0 0,0 0 0,0 0 0,0 0 0,0 0 1,0 0-1,0 0 0,0 0 0,-19-1-10286,9 1 9719,-15 2 1,1 4 19,-4-4 77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06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 81 2780,'-3'0'118,"1"-1"0,-1 1-1,0-1 1,1 1 0,-1-1 0,1 0-1,-1 0 1,1 0 0,-1-1 0,-3-1-1,-24-21 1770,20 15-1434,2 4-161,6 4-246,1 0 1,-1-1 0,0 1 0,1 0 0,-1-1 0,1 1 0,0-1 0,-1 1 0,1-1 0,-1-2 0,1 3-42,1 1 0,-1-1 1,0 0-1,1 1 0,-1-1 0,0 0 1,1 1-1,-1-1 0,0 1 1,-1-2-1,1 2-23,1 0 0,0 0-1,-1 0 1,1-1 0,-1 1 0,1 0 0,0-1-1,-1 1 1,1 0 0,0 0 0,-1-1 0,1 1 0,0-1-1,0 1 1,-1 0 0,1-1 0,0 78-133,0-70 153,-1 0-1,0 0 1,0 0 0,-1 0-1,-2 10 1,1-11-2,2 0 1,-1 1-1,1-1 0,0 1 1,0 8-1,0-4-3,1-1 0,-6 19 0,-1 12-20,2 38-16,0-36 26,2-22 3,0 38 0,3 35 9,0-16 2096,2-78-2093,136 0 71,-33-4-70,-8 0-13,269 4 19,-37 16-3,-195-5-24,-4 1 3,-120-11 1095,-10-7 805,0-4-1164,0-127-614,5-13-73,-3-14 9,-3 102-55,1-24-89,0 86 85,-2 0-101,0-1 86,1 1 0,0 0 0,-1 0 0,1 0 0,-1 0 0,1 0 0,-1 0 0,1 1 0,0-1 0,-1 0 0,1 1 0,0-1 0,-1 1 0,1-1 0,0 1 0,0 0-1,-1 0 1,1-1 0,-1 2 0,-3 2 34,0 0 0,0-1 0,0 1-1,0-1 1,-1-1 0,1 1-1,-1-1 1,0 0 0,-5 2 0,0-1 1,-44 13-4,0-1-1,-74 8 0,-21-4-43,-183 12 4,243-20 3,82-10 31,-7 2 7,-27 0-1,42-3 149,6 0-4943,-6 0 4782,0 0 0,0 0 0,0 0 1,1 1-1,-1-1 0,0 0 0,0 0 0,0 0 0,1 1 1,2 5-436,1 1 0,-1 0 0,0 0-1,-1 0 1,0 0 0,0 1 0,0-1 0,-1 1 0,0-1 0,0 1 0,-1 11 0,0 19-399,0-37 824,0 0 0,0 0 0,0 0-1,-1-1 1,1 1 0,0 0 0,0 0 0,0 0 0,0 0 0,-1-1-1,1 1 1,-1 1 0,-13 10-224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11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75 1580,'0'-66'2416,"-3"65"-1908,2 1-488,1 0 1,0 0-1,-1-1 0,1 1 1,0 0-1,0 0 0,-1 0 1,1 0-1,0 0 0,0 0 1,-1 0-1,1 0 0,0-1 1,0 1-1,0 0 0,-1 0 1,1 0-1,0-1 0,0 1 1,0 0-1,0 0 0,-1 0 1,1-1-1,0 1 0,0 0 1,0 0-1,0-1 0,0 1 1,0 0-1,0 0 0,0-1 1,0 1-1,0-1-27,-1 1-20,1 0 10,0 0 1,-1 0-1,1 0 1,0 0-1,-1 0 1,1 0-1,0 0 1,-1 0-1,1 0 1,0 0-1,-1 0 1,1 0-1,0 0 1,-1 0-1,1 0 0,0 0 1,-1 0-1,1 0 1,-1 1-1,0 16 61,0-1-1,-2 1 1,-7 28-1,0-5-21,-3 13-34,12-49 65,1-2 54,-1 1 0,1-1 0,-1 0-1,0 0 1,0 0 0,0 0 0,-2 4 0,4-13 4459,-2-10-4603,1 7 173,0-8-180,0 17 44,0 0-1,0 1 1,0-1 0,0 1-1,0-1 1,0 1 0,-1-1 0,1 1-1,0-1 1,0 1 0,0-1-1,-1 1 1,1-1 0,0 1-1,0 0 1,-1-1 0,1 1 0,0-1-1,-1 1 1,0-1 0,1 1-4,0-1 0,-1 1 0,1 0 1,-1-1-1,1 1 0,0 0 1,0-1-1,-1 1 0,1-1 0,0 1 1,0-1-1,0 1 0,-1 0 0,1-1 1,0 1-1,0-1 0,0 1 0,0-1 1,0 1-1,0-2 0,0 2-26,0 10-328,0 35 1394,0-45-1043,0 0-1,0-1 0,0 1 1,0 0-1,0 0 0,0-1 1,0 1-1,0 0 0,0-1 0,0 1 1,0 0-1,0 0 0,0-1 1,0 1-1,0 0 0,0 0 1,0-1-1,0 1 0,0 0 1,0 0-1,0-1 0,0 1 0,-1 0 1,1 0-1,0-1 0,0 1 1,0 0-1,-1 0 0,1-1 1,0 1-5,-1 0 1,1 0 0,0 0 0,-1 0 0,1 0 0,0 0-1,-1 0 1,1 0 0,0 0 0,-1 1 0,1-1 0,0 0-1,-1 0 1,1 0 0,0 0 0,-1 0 0,1 1 0,0-1-1,-1 0 1,1 0 0,0 0 0,0 1 0,-1-1 0,1 0-1,0 1 1,0-1 0,-1 1 0,0 11-228,1-8 299,0 1 396,0-4 245,0-4-208,0-3-548,1-17 125,0 5-70,-2-19 1,1 33-17,-1 1 1,1-1 0,-1 0 0,0 1 0,0-1 0,0 1-1,0-1 1,0 1 0,-1 0 0,0 0 0,-3-5 0,5 7 0,0 1 0,0 0 0,0 0 0,0 0 0,0 0 0,0 0 0,0-1 0,0 1 0,0 0 0,-1 0 0,1 0 0,0 0 0,0 0 0,0 0 0,0 0 0,0 0 0,0-1 0,-1 1 0,1 0 0,0 0 0,0 0 0,0 0 0,0 0 0,-1 0 0,1 0 0,0 0 0,0 0 0,0 0 0,0 0 0,0 0 0,-1 0 1,1 0-1,0 0 0,0 0 0,0 0 0,0 0 0,-1 0 0,1 0 0,0 0 0,0 1 0,0-1 0,0 0 0,0 0 0,-1 0 0,-2 9-139,2 15 252,1-23-126,2 13-7227,3 3 6552,-3-13-137,5 17-972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17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1150 1804,'0'0'664,"-1"0"-268,0 0-592,1 0 270,0 0 1,0-1-1,-1 1 1,1 0-1,0 0 0,0 0 1,0 0-1,-1 0 1,1 0-1,0 0 0,0 0 1,-1 0-1,1 1 1,0-1-1,0 0 0,0 0 1,-1 0-1,1 0 0,0 0 1,0 0-1,0 0 1,-1 0-1,1 1 0,0-1 1,0 0-1,0 0 1,0 0-1,-1 0 0,1 1 1,0-1-1,0 0 1,0 0-1,0 0 0,0 0 1,0 1-1,0-1 0,0 0 1,0 0-1,-1 1 1,1-1-1,0 0 0,0 0 1,0 1-1,0 0 395,1 0-225,-1 0 1,0 0-1,0 0 0,0 0 1,0 0-1,0 0 0,-1-1 1,1 1-1,0 0 0,0 0 1,0 0-1,-1 1 0,-1-2-101,2 0-109,0 0 1,0 0 0,-1 0 0,1 0-1,0 0 1,0 0 0,0 0 0,-1 0-1,1 0 1,0 0 0,0 0 0,0 0 0,-1 0-1,1 0 1,0 0 0,0 0 0,0 0-1,-1 0 1,1 0 0,0 0 0,0 0-1,0 0 1,0 0 0,-1 1 0,1-1-1,0 0 1,0 0 0,0 0 0,0 0-1,0 0 1,-1 1 0,1-1 0,0 0 0,0 0-1,0 0 1,0 0 0,0 1 0,0-1-1,0 0 1,0 0 0,0 0 0,0 1-1,0-1 1,0 0 0,0 1 0,-16-1 717,13 0-752,-17 0 739,20-32-873,0 31 86,0-15 37,0 14 16,0 1-5,1 0-1,-1 0 1,0 0 0,0-1 0,0 1 0,0 0-1,0 0 1,-1 0 0,1 0 0,0 0-1,0 0 1,-2-3 0,0 2-21,0 0 1,0 0 0,1-1-1,-1 1 1,0-1 0,1 1-1,-3-6 1,4 1-196,-1 10-39,1-1 242,1-1-1,-1 1 1,0-1-1,0 1 1,1-1-1,-1 1 1,1-1-1,-1 1 1,2 1-1,16 19-12,29 26 1,-29-31 24,0 1-41,38 28 0,-37-31 25,-2-2 27,0-1-1,38 18 1,-44-24 3,0-2 0,1 0 0,-1 0 0,1-1 0,0 0 0,19 1 0,-18-3 17,-1-1-1,1 0 1,0-1 0,23-4-1,-18 0 42,-1-1 0,1 0 0,26-15 0,80-50 283,-45 21-171,104-88 0,-177 133-180,251-214 165,66-99 490,-168 144-340,-64 61 68,-76 93-198,-2 0 0,0-1-1,18-42 1,-30 60-185,0-1-1,0 0 0,0 0 1,0 0-1,0 0 1,-1-8-1,0 12-36,1 1-217,-1 0 255,0 0 0,0 0-1,0 0 1,0 0 0,0 0-1,0 0 1,0-1 0,-1 1-1,1 0 1,0 0 0,0 0-1,-1 2 1,-7-1-14,7-2 9,1 0 1,0 1 0,0-1 0,0 0 1,0 0-1,0 0 0,0 0 0,0 0 0,0 0 0,0 0 0,0 0 0,0 0 0,0 0 0,0 0 0,0 0 0,0 0 0,0 0 0,0 0 0,0 0 0,0 1 0,0-1 0,0 0 0,0 0 0,0 0 0,0 0 0,0 0 0,0 0 0,0 0 0,0 0 0,0 0 0,0 0 0,0 0 0,0 0 0,0 0 0,0 0 0,0 0 1,0 0-1,0 0 0,-1 1 0,1-1 0,0 0 0,0 0 0,0 0 0,0 0 0,0 0 0,0 0 0,0 0 0,0 0 0,0 0 0,0 0 0,0 0 0,0 0 0,0 0 0,0 0 0,0 0 0,0 0 0,-1 0 0,1 0 0,0 0 0,0 0 0,0 0 0,0 0 0,0 0 0,0 0 0,-16 2 132,15-2-74,-10-1 178,11 1-234,0 0-1,0-1 0,0 1 0,0 0 0,0 0 0,0 0 0,0-1 0,0 1 1,0 0-1,-1 0 0,1 0 0,0 0 0,0-1 0,0 1 0,0 0 0,0 0 1,0 0-1,0 0 0,-1 0 0,1-1 0,0 1 0,0 0 0,0 0 0,0 0 1,-1 0-1,1 0 0,0 0 0,0 0 0,0 0 0,-1 0 0,1 0 0,0 0 1,0 0-1,0 0 0,-1 0 0,1 0 0,0 0 0,0 0-1,-1 0-1,1 0 1,0 0-1,0 0 1,-1 0 0,1-1-1,0 1 1,0 0-1,-1 0 1,1 0-1,0 0 1,0 0 0,-1 0-1,1 0 1,0 0-1,0-1 1,-1 1-1,1 0 1,0 0 0,0 0-1,0-1 1,0 1-1,-1 0 1,1 0-1,0 0 1,0-1 0,0 1-1,0 0 1,0 0-1,0-1 1,0 1-1,-1 0 1,1 0 0,0-1-1,0 1 1,0 0-1,0 0 1,0-1-1,0 0 2,0 0 0,0 0 0,0 0 0,0 1-1,0-1 1,0 0 0,-1 0 0,1 0-1,0 0 1,-1 1 0,1-1 0,0 0-1,-1 0 1,1 0 0,-1 1 0,1-1 0,-2 0-1,2 0-1,-1 0-1,1 1 1,-1-1 0,1 0-1,-1 1 1,1-1-1,0 0 1,-1 0 0,1 1-1,0-1 1,-1 0-1,1 0 1,0 0 0,0 0-1,0 1 1,0-3-1,0 2 0,-1 1 0,1-1 0,0 0-1,0 1 1,0-1 0,0 0-1,-1 1 1,1-1 0,0 0 0,-1 1-1,1-1 1,-1 1 0,1-1 0,-1 0-1,0 0 4,1 0 1,-1 1-1,1-1 0,-1 0 0,1 1 0,-1-1 0,1 0 0,-1 0 0,1 1 1,0-1-1,0 0 0,-1 0 0,1 0 0,0 1 0,0-2 0,0 2-2,0-1 0,0 1-1,0 0 1,0 0 0,0 0 0,0 0-1,0-1 1,-1 1 0,1 0-1,0 0 1,0 0 0,0-1-1,0 1 1,0 0 0,0 0-1,0 0 1,-1 0 0,1 0-1,0-1 1,0 1 0,0 0-1,0 0 1,-1 0 0,1 0 0,0 0-1,0 0 1,0 0 0,-1 0-1,1 0 1,0 0 0,0 0-1,-1 0 1,1 0-2,0-1 1,0 1-1,-1 0 0,1 0 0,0 0 0,0 0 1,-1 0-1,1 0 0,0 0 0,0 0 1,0 0-1,-1-1 0,1 1 0,0 0 1,0 0-1,0 0 0,-1 0 0,1-1 1,0 1-1,0 0 0,0 0 0,0 0 0,0-1 1,0 1-1,-1 0 0,1 0 0,0 0 1,0-1-1,0 1 0,0 0 0,0 0 1,0-1-1,0 1 0,-6 1-23,6 12-70,0-13 88,0 0 7,0 1 0,0-1 0,0 0 0,0 0-1,0 0 1,0 1 0,0-1 0,0 0 0,0 0 0,0 0 0,0 1-1,0-1 1,0 0 0,0 0 0,0 0 0,0 1 0,0-1 0,0 0-1,0 0 1,0 0 0,0 0 0,0 1 0,-1-1 0,1 0 0,0 0-1,0 0 1,0 0 0,0 1 0,0-1 0,-1 0 0,-16 0-184,15 0 405,2 0-337,0 0 116,-1 0 0,1 0 0,0-1 0,0 1 0,-1 0 1,1 0-1,0 0 0,-1 0 0,1 0 0,0 0 0,0 0 1,-1 0-1,1 0 0,0 0 0,0 0 0,-1 1 0,1-1 1,0 0-1,-1 0 0,1 0 0,0 0 0,0 0 0,0 0 1,-1 1-1,1-1 0,0 0 0,0 0 0,-1 0 0,1 1 1,0-1-1,0 0 0,0 0 0,0 0 0,0 1 0,-1-1 1,1 0-1,0 0 0,0 1 0,0-1 0,0 0 1,0 1-1,0-1 0,0 0 0,0 0 0,0 1 0,0-1 1,0 0-1,0 1 0,0-1 0,0 0 0,0 1 0,0 0 5,0 8-7493,0-7 7400,0-1-1,0 1 0,0 0 0,0-1 0,1 1 0,-1-1 0,1 1 0,-1-1 0,1 1 1,-1-1-1,1 1 0,0-1 0,0 0 0,0 1 0,0-1 0,0 0 0,0 0 0,0 0 0,1 2 1,9 8-621,0 1 1,1-1 0,13 9 0,-18-15 556,0 0-1,0-1 1,1-1-1,0 1 1,-1-1-1,1 0 1,0-1-1,1 0 1,10 2-1,64 3-687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4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78 711 1636,'-12'-11'106,"3"3"697,-14-18 0,19 21-663,0 1 0,1 0-1,0-1 1,0 0-1,1 0 1,-1 0 0,1 0-1,0 0 1,0-1 0,1 1-1,0 0 1,0-1 0,-1-10-1,2 15-144,0 0-1,0 1 1,0-1 0,0 0-1,1 1 1,-1-1 0,0 1-1,0-1 1,0 0 0,1 1-1,-1-1 1,0 1 0,1-1-1,-1 1 1,1-1 0,-1 1-1,0-1 1,1 1 0,-1 0-1,1-1 1,-1 1 0,1-1-1,-1 1 1,2-1 0,0 1-2,0-1 0,1 0 0,-1 0 0,1 1 1,-1-1-1,5 0 0,0 1 14,-1 0 0,1 0-1,-1 1 1,11 2 0,-11-1 23,0 0 0,0 1 0,-1 0 0,0 0 0,1 0 0,-1 1 0,6 5 0,5 4 50,120 91 181,-55-30-256,18 13-38,-88-79 44,12 10 75,28 16 1,-45-30 295,1-1 0,10 5 0,-14-8 270,-1 1 1,1 0-1,0-1 0,0 1 0,4-1 0,-6 0 152,-1-2-455,0 1-342,0-4 7,0-1 0,0 1 0,-1-1 0,1 0 0,-1 1 0,0-1 0,-1 1 0,0 0 0,0-1 0,-4-7 0,5 11-14,-4-9 3,0 1 0,1-1 0,1 1 0,-6-23-1,1-33-149,-1-90-1,9 155 141,0 1 0,0-1-1,0 0 1,0 1 0,0-1 0,0 1-1,1-1 1,-1 1 0,0-1 0,0 1 0,1-1-1,-1 1 1,0-1 0,1 1 0,-1-1-1,0 1 1,1-1 0,-1 1 0,1-1 0,-1 1-1,1 0 1,-1-1 0,1 1 0,-1 0-1,1 0 1,-1-1 0,1 1 0,-1 0-1,1 0 1,0 0 0,-1 0 0,1 0 0,0-1-1,4 1-20,-1 0 0,1 0-1,7 0 1,-2 1-13,-7-1 38,0 0-1,0 0 1,0 1 0,-1-1-1,1 1 1,0 0 0,0 0-1,-1 0 1,1 0 0,0 0-1,-1 0 1,1 1 0,3 2-1,3 2-4,141 84-34,-77-40 50,-67-47 192,13 8 31,-7-7 3511,-12-7-3360,0-109-156,0-165-174,1 221-48,8-71 0,5-3-656,-12 96-1423,-3 24-297,7 15-2576,-5-4 4798,0 0-1,0 0 1,0 1-1,-1-1 1,1 0-1,0 2 1,2 3-338,2 3-26,-1 0-1,0 0 1,0 0-1,-1 1 1,0 0 0,1 9-1,-3 18-237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4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245 231 4088,'4'-19'550,"-1"0"0,0 0 1,0-27-1,-2 34-201,-1 8-228,1 0 0,-1-1 1,0 1-1,-1 0 0,1-1 0,-1 1 1,-1-7-1,0 6 9,0 1 0,-1-1 0,1 1 0,-1 0 0,0 0 1,0 0-1,0 0 0,-1 0 0,0 0 0,1 1 0,-1 0 0,0 0 0,-1 0 0,1 0 0,0 1 0,-1-1 0,-6-1 1,4 2-87,0 0 1,0 0 0,0 1 0,0 0 0,-1 0 0,-13 1 0,15 0-63,5 0 14,1 0 0,-1 0-1,0 0 1,1 0 0,-1 0 0,0 1 0,1-1 0,-1 0 0,0 0 0,1 0 0,-1 1 0,0-1 0,1 0 0,-1 1 0,1-1 0,-2 1 0,-4 6-14,0-1-1,0 1 1,1 0 0,0 0-1,0 1 1,-5 11 0,5-7 3,0 1 0,0-1 1,-5 27-1,5-17-3,-6 28-27,3 0-1,1 1 1,2 100-1,4-141 43,2 0-1,2 19 1,-2-25 8,0-1 0,0 1 0,1-1 0,-1 1 0,1-1 0,-1 0 0,1 0 0,4 6 1,-6-9 13,0 0 0,1 1 0,-1-1 1,0 0-1,0 0 0,0 1 1,0-1-1,1 0 0,-1 1 0,0-1 1,0 0-1,1 0 0,-1 1 0,0-1 1,0 0-1,1 0 0,-1 0 1,0 1-1,1-1 0,-1 0 0,0 0 1,1 0-1,-1 0 0,0 0 1,1 0-1,-1 0 0,0 0 0,1 0 1,-1 0-1,0 0 0,1 0 1,-1 0-1,0 0 0,1 0 0,-1 0 1,0 0-1,1 0 0,-1 0 1,0 0-1,1-1 0,-1 1 0,0 0 1,1 0-1,-1 0 0,0-1 0,0 1 1,1 0-1,-1 0 0,0-1 1,2-1 14,-1-1 0,0 1 0,1-1 0,-1 0 1,1-3-1,0 0 3,19-51 15,31-81-28,-3 34-95,-41 90 33,16-23 0,-21 34 11,0 0-1,0-1 1,0 1 0,0 0 0,1 0 0,-1 1 0,1-1 0,0 1 0,6-4 0,-6 5-30,-1 0 1,1 0 0,-1 0 0,1 0-1,0 0 1,0 1 0,-1 0 0,1 0-1,5 0 1,1 0-94,2 0-106,0 0 1,0 1 0,0 0-1,0 1 1,17 5-1,169 61-4222,-105-25 1865,-51-23 1832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3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1065 4816,'-1'0'15,"0"0"0,1 0 0,-1 0-1,0 0 1,1 0 0,-1 0 0,0-1-1,1 1 1,-1 0 0,1 0-1,-1-1 1,0 1 0,1 0 0,-1-1-1,1 1 1,-1-1 0,0 0 13,1 1-1,-1-1 1,1 1 0,-1 0 0,1-1 0,-1 1 0,0 0-1,1-1 1,-1 1 0,0 0 0,1 0 0,-1-1 0,1 1-1,-1 0 1,0 0 0,0 0 0,0 0 14,0 0 1,1 0-1,-1 0 1,1 0-1,-1 0 1,0-1-1,1 1 1,-1 0-1,1 0 1,-1 0-1,1-1 1,-1 1-1,1 0 1,-2-1 0,-4-2 380,-7 1 353,11 1-586,0 1 1,-1 0-1,1 0 1,0-1 0,-5-1-1,2 1 219,5 1-394,0 0-1,-1 0 1,1 0-1,0 0 1,-1 0-1,1 0 1,0 0-1,-1 0 1,1 0-1,0 0 1,0-1 0,-1 1-1,1 0 1,0 0-1,0 0 1,-1 0-1,1 0 1,0-1-1,0 1 1,-1 0-1,1 0 1,0 0-1,0-1 1,0 1 0,-1 0-1,1 0 1,0-1-1,0 1 1,0 0-1,0-1 1,0 1-1,-1 0 1,1 0-1,0-1 1,0 1-1,0 0 1,0-1 0,0 0-57,4 1-235,-2 0 276,0 0 0,0 0 0,0 0 0,-1 0 0,1 0 0,0 0 0,0 1 0,-1-1 0,1 0 0,0 1 0,0 0 0,-1-1 0,1 1 0,-1 0 0,1 0 0,0 0 0,-1 0 0,3 2 0,7 6 6,1 0 1,23 12-1,-16-9-9,70 39 4,-74-45 241,0 0-1,0 0 1,0-1 0,19 3 0,-28-7-74,1 0 1,-1 0-1,0-1 0,1 1 1,-1-1-1,0-1 1,1 1-1,-1-1 1,0 0-1,0-1 1,0 0-1,0 1 1,0-2-1,0 1 0,0-1 1,0 0-1,-1 0 1,10-8-1,7-5-37,-2-2-1,0 0 1,32-38-1,151-195-119,117-172-1681,-285 377 1125,92-114-2096,-106 134 1855,55-61-3165,-50 61 2069,-3 4 383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8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119 72 12605,'0'-8'0,"0"7"-1,1-1 1,-1 0-1,0 1 1,0-1-1,0 0 1,0 0-1,0 1 1,0-1-1,-1 0 1,1 1-1,0-1 1,-1 0-1,1 1 1,-1-1-1,-1-2 0,-7-2-62,0 1-1,-1 1 1,1-1-1,-1 2 1,-20-6-1,10 7-53,17 2 97,0 3 6,1 3 8,1-1 1,-1 1-1,1 0 1,0-1 0,0 1-1,1 10 1,-4 245-51,5-224 39,2-1 0,11 58 0,-11-75 10,43 182-50,14-10-384,-52-166 306,26 68-400,-1-22 385,-32-71 154,-1 1 1,0 0-1,1 0 1,-1-1-1,1 1 1,-1 0 0,1-1-1,-1 1 1,1 0-1,-1-1 1,1 1-1,0-1 1,-1 1-1,1-1 1,0 1-1,0-1 1,-1 1 0,3 0-1,-3-1-1,1 0-1,-1 0 1,1-1 0,0 1-1,-1 0 1,1 0-1,-1 0 1,1 0 0,-1-1-1,1 1 1,-1 0 0,1 0-1,-1-1 1,1 1-1,-1 0 1,1-1 0,-1 1-1,1-1 1,-1 1 0,0-1-1,1 0 1,3-4-1,-1 0 1,0-1-1,0 0 0,3-11 1,57-160-12,29-30 48,-80 184-52,16-22-1,-21 35 4,1 0 0,0 1 0,14-13-1,-17 18 1,0 1 0,0-1 1,0 1-1,0 0 0,0 1 0,1-1 0,-1 1 0,1 0 0,0 1 0,-1-1 0,1 1 0,0 0 0,0 1 0,0-1 1,11 2-1,-15-1 8,1 0 0,-1 0 0,1 0 1,-1 0-1,1 1 0,-1-1 0,1 1 0,-1 0 1,1 0-1,-1 0 0,0 0 0,0 0 1,1 0-1,-1 1 0,0-1 0,0 1 0,0-1 1,2 4-1,3 1 4,0 1 6,0 0 0,0 0-1,-1 1 1,0 0 0,0 0 0,-1 1-1,0-1 1,-1 1 0,4 11-1,1 3-7,-2 0-1,6 33 0,-2 37 63,-10-76-49,-1 1 1,-4 34-1,2-44-12,0-1 0,-1 1 0,0-1 0,0 0-1,0 0 1,-1 0 0,-7 9 0,3-3-32,-4 7-169,-1-1 0,0 0-1,-2-1 1,0-1 0,-1 0 0,-28 22 0,39-36 148,-24 22-563,-48 28 1,61-43-202,0-1-1,0-1 0,-1 0 0,0-1 0,-1-1 0,-30 7 1,19-12-596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9.2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9425,'4'-3'44,"-1"0"-1,0 1 1,0-1 0,0-1-1,4-4 1,-6 6 51,0 0 0,0 0 0,0 0 0,0-1-1,-1 1 1,1 0 0,-1 0 0,1-1 0,-1 1 0,0 0 0,0-4 0,0 2 108,-1-11 425,1 14-619,-1 1 0,1-1 0,0 0 0,-1 1 0,1-1 0,0 1 0,-1-1 0,1 1 0,-1-1 0,1 1 0,-1 0 0,1-1 0,-1 1 0,1-1 0,-1 1 0,-1-1 0,1 8-160,1 0 0,-1 0 0,1 11-1,0-13 94,0-1 58,0 2-1,0 1 1,0-1 0,1 0 0,0 0-1,0 0 1,0 0 0,1 0 0,0 0 0,4 10-1,1 0 5,64 133-60,-53-123 80,-11-17 54,0-5 26,-7-3-101,0-1-1,0 0 0,0 0 0,1 0 0,-1 0 1,0 0-1,0 0 0,0 0 0,0 0 0,1 0 1,-1 0-1,0 0 0,0 0 0,0 0 0,0 0 1,1 0-1,-1 0 0,0 0 0,0 0 0,0 0 1,0 0-1,1 0 0,-1 0 0,0 0 0,0 0 1,0 0-1,0 0 0,1-1 0,-1 1 0,0 0 1,0 0-1,0 0 0,0 0 0,0 0 0,0 0 1,0-1-1,1 1 0,-1 0 0,0 0 0,0 0 1,0 0-1,0 0 0,0-1 0,0 1 0,0 0 0,0 0 1,1-111 341,-2 71-218,2 36-131,-1 0 1,0 0-1,1 1 1,-1-1 0,1 1-1,0-1 1,0 1-1,1-1 1,-1 1-1,1 0 1,0-1-1,0 1 1,0 0 0,3-4-1,6-10-46,-9 15 44,-1 0 0,0 0 0,1 0 0,-1 1 0,1-1 0,0 0 0,0 1 0,0-1 0,0 1-1,0-1 1,0 1 0,0 0 0,0 0 0,0 0 0,1 0 0,2-1 0,3 1-18,0-1 0,-1 2 0,16-1 0,-20 1 21,-1 0 1,1 1 0,-1-1-1,0 1 1,1-1-1,-1 1 1,1 0 0,-1 0-1,0 0 1,0 0-1,0 0 1,4 3 0,-2-1-2,0 1 1,0 0 0,0 0-1,-1 0 1,5 5 0,-1 3-7,0-1 0,-1 1 0,8 18 0,-10-17 11,-1-1 0,0 1 0,0 1 0,-1-1-1,-1 0 1,0 0 0,-2 23 0,1-11-27,0-13-37,-1 0 0,0-1 0,0 1 0,-1 0 0,-1 0 0,-4 12 0,-37 100-314,32-95 391,-19 34 0,24-51 3,-1-1 0,0 1 1,0-2-1,-1 1 0,-18 15 0,22-21 0,-2 1 13,0 0 0,0-1 0,0 0 0,-1 0 0,0 0 0,-11 4 0,14-8 2,-1 1 0,1-1 1,-1 0-1,1 0 1,-1 0-1,0-1 0,-8 0 1,9 0-1,4 0-23,0 0 0,0 0-1,0 0 1,0 0 0,0 0-1,0 0 1,0-1 0,1 1-1,-1 0 1,0 0 0,0-1-1,0 1 1,1-1 0,-1 1-1,0 0 1,0-1 0,1 0-1,-2 0 1,0-1 25,1-1 0,-1 1 0,1 0 0,0-1 1,-2-3-1,3 5-24,-1-1 22,-2-4 48,0-1 0,1 1 0,0 0 0,0-1 1,1 1-1,0-1 0,-1-7 0,1 8-77,1 0 0,0 0 0,0 0 0,1 0 0,0 0 0,0 0 0,0 0 0,0 1 0,1-1 0,0 0 0,4-6 0,-4 8-21,4-7-132,0 0 0,1 0 0,14-17 1,10-5-571,69-58 1,-82 77 282,1 0 0,1 2 0,0 0 0,23-9 0,-29 15 135,-6 2 21,0 1 0,0 0 0,0 0 0,0 1 0,0 0 0,1 0-1,-1 1 1,0 0 0,1 1 0,13 0 0,-7 0-410,12 2-774,-24-1 1249,0 0 0,-1 0-1,1 0 1,0 0 0,3 3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9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192 369 9421,'-48'25'12,"-34"6"-16,53-25-20,8-6-20,9 0 28,28 0 24,17-20 32,72-35-20,52-19-96,-62 32-240,128-45-1000,-109 44 40,4 3-185,-1 4-339,-3 3 228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7.7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27 9469,'0'-2'-17,"0"1"1,0-1-1,0 1 0,-1-1 1,1 1-1,0-1 1,-1 1-1,1-1 0,-1 1 1,-1-3-1,2 4 7,0-1 1,-1 1-1,1-1 0,-1 1 1,1-1-1,-1 1 0,1-1 1,-1 1-1,0-1 0,1 1 1,-1 0-1,1-1 0,-1 1 1,0 0-1,1-1 0,-1 1 1,0 0-1,1 0 0,-1 0 1,0 0-1,0 0 0,0 0 0,1 0 10,0 0-1,-1 0 0,1 0 0,0 0 0,0 0 0,0 0 0,0 0 1,0 0-1,0 0 0,0 0 0,0 0 0,0 0 0,0 0 0,0 0 0,0 0 1,0 0-1,0 0 0,-1 0 0,1 0 0,0 0 0,0 0 0,0 0 1,0 0-1,0 0 0,0 0 0,0 0 0,0 0 0,0 0 0,0 0 0,0 0 1,0 0-1,0 1 0,0-1 0,0 0 0,0 0 0,0 0 0,0 0 0,0 0 1,0 0-1,0 0 0,0 0 0,0 0 0,0 0 0,0 0 0,0 0 1,0 0-1,0 0 0,0 0 0,0 1 0,0-1 0,0 0 0,0 0 0,0 0 1,0 0-1,0 0 0,0 18-50,-1-5 21,1 1 0,3 20 0,24 81 68,-21-92-33,19 81-7,2 5-2,-12-50 1,26 85-16,29 36 99,-58-159 203,-12-20-9,1-7-230,0 1 0,-1-1 0,0 0 0,-1-9 0,0-2-12,0-44 112,4-80-1,-2 136-145,0-1 0,1 0 0,-1 1 0,1-1 0,3-5 0,-2 4-5,4-11-22,1 0-1,16-24 0,-21 37 22,0 1 0,0-1-1,0 1 1,0 0 0,1 1-1,0-1 1,0 0 0,0 1-1,0 0 1,1 0 0,-1 0-1,1 1 1,0-1 0,-1 1 0,9-2-1,-8 3 4,1-1 1,-1 2-1,1-1 0,0 1 0,0-1 1,-1 2-1,1-1 0,0 1 0,-1-1 1,1 2-1,0-1 0,-1 1 0,9 3 1,-4 1 2,-1 0 0,1 0 1,-2 1-1,1 0 1,-1 1-1,0 0 1,-1 1-1,12 15 1,-14-17 21,-1 1 0,0 0 1,0 0-1,-1 1 0,0-1 1,0 1-1,-1-1 0,0 1 1,0 0-1,-1 0 0,0 13 1,-2-20-12,1 1 0,-1 0 0,1 0 0,-1-1 0,0 1 0,0 0 0,0-1 0,-1 1 1,1-1-1,0 1 0,-1-1 0,0 0 0,0 1 0,-3 2 0,-4 4 20,-18 13-1,21-17-21,-9 6 10,-2 0-1,1-1 1,-2-1-1,1-1 1,-30 11-1,16-10-54,0-1-1,-42 6 1,61-13-805,-1 1 0,-17-2 1,18 0-1426,24-9-2168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8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236 155 7105,'2'-2'80,"-1"-1"0,0 1 1,-1-1-1,1 0 0,0 1 0,-1-1 1,1 0-1,-1 1 0,0-1 1,0 0-1,0 1 0,0-1 0,0 0 1,-1 1-1,1-1 0,-1 0 1,1 1-1,-1-1 0,0 1 1,0-1-1,-1 1 0,1-1 0,0 1 1,-1 0-1,1-1 0,-1 1 1,-3-3-1,-8-6 287,-1 1-1,0 1 1,-1 0 0,-16-7-1,22 12-255,-1 0 0,1 0 0,-1 1 0,0 0-1,0 1 1,0 0 0,0 1 0,0 0 0,-11 0-1,20 1-118,0 0 0,0 0 0,0 0 0,1 0 0,-1 0 0,0 0-1,0 1 1,0-1 0,0 0 0,0 1 0,0-1 0,0 1 0,0-1-1,0 1 1,1-1 0,-1 1 0,0-1 0,0 1 0,1 0-1,-1-1 1,0 1 0,1 0 0,-1 0 0,0 1 0,0 1 6,0-1 1,0 1 0,0 0 0,0-1 0,1 1-1,0 0 1,-1 0 0,1 5 0,0 135-7,0-115-4,-1-9-7,1-1-1,1 1 1,1-1 0,7 35-1,-8-51 17,9 33-73,20 47 0,-28-76 225,-2-5-141,-1-1 0,1 0-1,0 0 1,0 0 0,0 0 0,0 0 0,0 0-1,0 1 1,0-1 0,0 0 0,0 0 0,1 0-1,-1 0 1,0 0 0,0 0 0,0 1-1,0-1 1,0 0 0,0 0 0,0 0 0,0 0-1,0 0 1,0 0 0,0 0 0,0 0 0,0 1-1,1-1 1,-1 0 0,0 0 0,0 0 0,0 0-1,0 0 1,0 0 0,0 0 0,0 0-1,1 0 1,-1 0 0,0 0 0,0 0 0,0 0-1,0 0 1,0 0 0,0 0 0,1 0 0,-1 0-1,0 0 1,1 0 216,-1-75 469,0 26-744,0 47 42,0 0-1,0 0 1,1 0-1,-1 0 1,1 0-1,-1 1 0,1-1 1,0 0-1,0 0 1,0 1-1,0-1 1,0 1-1,0-1 1,0 1-1,3-3 1,0 0-12,0 1 0,0 0 0,0 0 0,6-4 1,-6 6 0,0-1 0,0 1 0,0 0 0,0 0 0,1 0 0,-1 0 0,0 1 0,1 0 0,-1 0 0,0 0 0,7 1 0,7 0-231,-5-1 24,-5-1 27,0 1 0,-1 0 0,1 1 0,0 0 0,7 2-1,137 42-3801,-17-1-582,-88-31 3180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30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0 551 6045,'1'0'-1,"-1"0"0,0 0 0,0 0 0,1 0 1,-1 0-1,0 0 0,1 0 0,-1 0 0,0 0 1,0 0-1,1 0 0,-1-1 0,0 1 1,0 0-1,1 0 0,-1 0 0,0 0 0,0 0 1,0-1-1,1 1 0,-1 0 0,0 0 0,0 0 1,0-1-1,1 1 0,-1 0 0,0 0 0,0-1 1,1-8-30,-1 7 31,0 0 0,0 1 0,0-1 0,0 1 0,0-1 0,0 1 0,0-1 0,1 1 0,-1 0-1,1-1 1,-1 1 0,1-1 0,0 1 0,0-2 0,7-6 12,1 0 1,0 1-1,10-7 0,-2 0-1,180-147-60,-192 157 39,113-84-226,-101 77 160,139-90-873,-38 40-1212,-61 37 932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6.4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80 500 5505,'0'-2'36,"0"-1"0,0 1 0,0 0 0,0-1 1,-1 1-1,1 0 0,-1 0 0,0-1 1,0 1-1,0 0 0,0 0 0,0 0 0,0 0 1,0 0-1,-1 0 0,1 0 0,-1 0 1,1 1-1,-4-3 0,-1-3 112,-43-53 886,45 54-1282,5 5 132,14 12 96,3 4-10,69 55-19,78 109-18,-88-86 91,-60-71 152,0-1 0,2-1 0,34 28 0,-53-47-137,0-1-1,1 1 1,-1-1-1,1 0 0,-1 1 1,1-1-1,-1 1 1,1-1-1,-1 0 0,1 0 1,-1 1-1,1-1 1,-1 0-1,1 0 0,0 0 1,-1 0-1,1 0 1,-1 0-1,1 0 1,-1 0-1,1 0 0,0 0 1,-1 0-1,1 0 1,-1 0-1,1 0 0,0 0 1,-1 0-1,1-1 1,-1 1-1,1 0 0,-1 0 1,1-1-1,-1 1 1,1-1-1,-1 1 0,1 0 1,-1-1-1,0 1 1,1-1-1,-1 1 1,1-1-1,0-3 5,1 1 0,-1-1 0,1 1 0,-1-1 0,0 0 0,0-5 0,18-132 626,-16 105-402,1-33 281,-4-89-549,0 154-18,0 0 0,0 0 0,1 1 1,-1-1-1,2-5 0,-1 7 6,-1 1 0,1-1 1,0 1-1,0 0 0,0-1 0,-1 1 1,1-1-1,1 1 0,-1 0 1,0 0-1,0 0 0,0 0 0,1 0 1,1-2-1,-1 3 1,0-1-1,0 0 1,0 1 0,0 0-1,0-1 1,0 1 0,0 0-1,0 0 1,0 0 0,0 0-1,2 1 1,5 0-35,-8-1 43,1 0 0,-1 0-1,0 0 1,0 1 0,1-1 0,-1 0-1,0 1 1,0-1 0,0 1-1,0-1 1,1 1 0,-1 0 0,0-1-1,0 1 1,0 0 0,0 0 0,-1 0-1,2 1 1,4 3-6,90 79-2,-56-45 4,61 53 43,-98-90 17,-1 1 116,1-1 1,-1 0-1,1 0 1,-1 0-1,1-1 0,0 1 1,0-1-1,0 0 1,0 1-1,0-1 0,0 0 1,0-1-1,0 1 0,4 0 1,-6-1-156,-1 0 1,0 0-1,0 0 1,1 0-1,-1 0 1,0 0-1,0 0 1,1 0-1,-1 0 1,0-1-1,0 1 1,0 0-1,1 0 1,-1 0-1,0 0 1,0 0-1,0 0 1,0-1-1,1 1 1,-1 0-1,0 0 1,0 0-1,0 0 1,0-1-1,0 1 1,1 0-1,-1 0 1,0 0-1,0-1 1,0 1-1,0 0 1,0 0-1,0-1 0,0 1 1,0 0-1,0 0 1,0-1-1,0 1 1,6-21 98,-1-1 0,2-22 0,0-3-36,12-79 208,18-196-1912,-37 311 824,3-9-1417,-3 20 2040,0-1 0,0 1 0,1-1 0,-1 1 1,0-1-1,0 1 0,1-1 0,-1 1 1,0-1-1,1 1 0,-1-1 0,0 1 1,1-1-1,-1 1 0,1 0 0,-1-1 0,1 1 1,-1 0-1,1 0 0,-1-1 0,1 1 1,-1 0-1,1 0 0,-1 0 0,1-1 0,11 1-1883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26.9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56 8441,'1'-1'3,"-1"1"1,1-1-1,0 0 0,-1 0 1,1 0-1,-1 0 0,1 0 1,-1 0-1,0 0 1,1 0-1,-1 0 0,0-1 1,0 1-1,0 0 0,1 0 1,-1 0-1,-1 0 1,1 0-1,0 0 0,0 0 1,0 0-1,0-1 1,-1 1-1,1 0 0,-1 0 1,1 0-1,0 0 0,-1 0 1,0 0-1,1 1 1,-1-1-1,-1-2 0,-1 1 14,0-1 0,0 1-1,0 0 1,0 0 0,0 0-1,-1 0 1,-3-1-1,7 2-21,0 1 0,-1 0-1,1 0 1,0-1-1,-1 1 1,1 0-1,0 0 1,-1 0 0,1 0-1,0 0 1,-1-1-1,1 1 1,0 0-1,-1 0 1,1 0-1,0 0 1,-1 0 0,1 0-1,-1 0 1,1 0-1,0 0 1,-1 0-1,1 0 1,0 1 0,-1-1-1,1 0 1,0 0-1,-1 0 1,1 0-1,0 1 1,-1-1 0,1 0-1,0 0 1,0 0-1,-1 1 1,1-1-1,0 0 1,0 1-1,-1-1 1,1 14-147,0-10 179,0-2-29,0-1 0,0 0 0,0 1 0,0-1 1,1 0-1,-1 1 0,0-1 0,1 0 0,-1 0 0,1 1 1,0 0-1,22 34 0,48 58 0,-63-84 21,2 0 0,-1 0 0,1-1 0,1 0 0,19 12 0,-29-20 26,0 0-1,0-1 1,0 1 0,0-1 0,0 1 0,0-1-1,0 1 1,0-1 0,0 0 0,0 0-1,0 0 1,0 1 0,0-1 0,1 0 0,-1 0-1,0 0 1,0-1 0,0 1 0,0 0 0,0 0-1,0-1 1,0 1 0,1 0 0,-1-1 0,0 1-1,0-1 1,-1 0 0,1 1 0,0-1 0,1 0-1,1-2 56,-1 0-1,0 0 0,0 0 0,0-1 1,0 1-1,2-7 0,0 2-141,8-18 27,2 2 1,1-1 0,0 2 0,2 0 0,28-30-1,-42 51-2,-1 0-1,0 1 0,1-1 1,-1 0-1,1 1 0,-1 0 1,1-1-1,0 1 0,0 0 1,-1 1-1,1-1 0,0 0 1,0 1-1,0 0 0,0-1 1,0 1-1,0 0 0,0 0 1,3 1-1,6-1 3,-10 1 16,-1-1 1,1 0 0,0 0-1,0 0 1,-1 1 0,1-1-1,0 1 1,-1 0 0,1-1-1,0 1 1,2 2 0,18 16 36,-10-7-30,18 16 9,-2 1 0,29 39-1,-45-51 2,0 0 0,-2 1-1,0 1 1,-1-1 0,8 23-1,-5-9-1,-2 2 0,7 36 0,-13-37 11,-2 0 1,-1 44-1,-1-42 11,0-30-11,-1 1 1,0-1 0,1 1-1,-2-1 1,1 1 0,-1-1 0,0 0-1,0 0 1,0 0 0,0 0 0,-1 0-1,0 0 1,-5 5 0,6-6 62,-1-1 1,1 0 0,-1 0 0,1 0 0,-1 0 0,0-1-1,-1 1 1,1-1 0,-6 4 0,6-4 24,-1-1-1,0 0 1,1 0 0,-1 0 0,0-1-1,0 1 1,0-1 0,-5 0 0,8 0-111,0 0 0,1 0 0,-1 0 1,1 0-1,-1 0 0,1 0 1,-1 0-1,1-1 0,-1 1 0,1 0 1,-1 0-1,1 0 0,-1-1 1,1 1-1,-1 0 0,1 0 0,-1-1 1,1 1-1,-1-1 0,1 1 1,0 0-1,-1-1 0,1 1 1,-1-1-1,-2-5-4,0 0 0,0 0-1,1 0 1,-1-1 0,1 1 0,1-1 0,-1 1 0,1-1 0,0 0 0,1-8 0,-1 0-13,2 0 1,3-24 0,-1 29 4,-1 0 0,2 1 0,-1-1 0,1 1 0,11-17 0,-2 4-92,0 1 0,2 1 0,26-29 0,-23 31-311,2 0 1,-1 2-1,2 0 0,0 1 1,1 1-1,1 1 0,0 1 1,42-15-1,-35 17-872,1 1-1,0 2 1,40-4-1,-21 10-536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30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0 702 5080,'23'-33'-24,"-12"12"12,17-28-4,-6 19 48,8-5-40,9-3 20,6-6 4,14-3-60,76-57-236,16 0-784,-76 55 272,54-35-872,-70 48 1044,-10 8 236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30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20 673 3300,'-8'-13'-16,"-3"-19"-112,11 14 84,0-1-12,0-3 72,19-3-16,3-3 20,44-44 32,25-18 92,-34 40-80,69-49 84,-62 52-328,4 3-320,0 1-224,0 6-148,-2 3 176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3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266 272 4304,'-17'3'1073,"-1"0"-1,-29 0 0,46-3-1036,0 0 0,0 0 0,1-1-1,-1 1 1,0 0 0,0 0 0,0 0-1,0-1 1,1 1 0,-1 0 0,0-1 0,0 1-1,1-1 1,-1 1 0,-1-2 0,-3-2 144,1 3-59,3 0-71,0 0-1,-1 0 1,1 1-1,0-1 0,0 0 1,0 0-1,0 0 1,0 0-1,0 0 0,0-1 1,0 1-1,-1-2 0,-38-47 1846,35 44-1619,5 6-276,0 0 0,0 0-1,0 0 1,0 0 0,0 0-1,0 0 1,1 0 0,-1 0 0,0 0-1,0 0 1,0 0 0,0 0-1,0 0 1,0 0 0,0-1 0,0 1-1,0 0 1,0 0 0,0 0-1,0 0 1,0 0 0,0 0-1,0 0 1,0 0 0,0 0 0,0 0-1,0 0 1,0 0 0,0 0-1,0-1 1,0 1 0,0 0 0,0 0-1,0 0 1,0 0 0,0 0-1,0 0 1,0 0 0,0 0 0,0 0-1,0 0 1,0 0 0,0-1-1,11 2 12,113-1 108,-114 0-121,1-1 0,-1 0 0,0-1 0,19-5-1,4-2 8,64-10-15,52-9-7,91-18 34,-88 16 46,93-22 397,-243 52 378,-2-1-364,-9 0-265,-23 4-327,-158 48 96,166-44 24,-134 45-2,-76 32-42,37-4 44,74-28 25,-25 8 44,114-47-53,-29 12-156,53-18 48,10-7 89,0 0 0,0 1 0,-1-1 0,1 0 0,0 0 0,0 0 0,0 0 0,0 0 0,-1 1 0,1-1 1,0 0-1,0 0 0,0 0 0,0 1 0,0-1 0,0 0 0,-1 0 0,1 0 0,0 1 0,0-1 0,0 0 0,0 0 0,0 1 0,0-1 0,0 0 0,0 0 0,0 0 0,0 1 0,0-1 0,0 0 0,0 0 0,0 1 0,0-1 0,0 0 0,0 0 0,1 1 0,-1-1 0,0 0 0,0 0 0,0 0 0,0 0 0,0 1 0,0-1 0,1 0 0,-1 0 0,0 0 0,0 0 0,0 1 0,1-1 0,-1 0 0,0 0 0,0 0 0,0 0 0,1 0 0,-1 0 0,13 4 1,-1-1 1,1 0-1,0-1 1,0-1 0,0 0-1,22-2 1,-21 1-3,7 1-5,-4-1 10,-1 0 0,24-4 0,-18-1 0,0-1 1,31-13-1,-20 7-10,-5 2-3,145-56-40,132-74 139,-271 124-84,102-53 15,-100 50 13,70-42 546,-87 46-79,-18 15-471,2-4 100,-3 4-128,0 0 1,0 0-1,0 0 1,0 0-1,0 0 1,0 0-1,0 0 1,0 0-1,0 0 1,0 0-1,-1-1 1,1 1-1,0 0 1,0 0-1,0 0 0,0 0 1,0 0-1,0 0 1,0 0-1,0 0 1,0 0-1,0 0 1,0 0-1,0 0 1,0 0-1,0 0 1,0 0-1,0-1 1,-1 1-1,1 0 1,0 0-1,0 0 0,0 0 1,0 0-1,0 0 1,0 0-1,0 0 1,0 0-1,0 0 1,0 0-1,0 0 1,-1 0-1,1 0 1,0 0-1,0 0 1,0 0-1,0 0 0,0 0 1,0 1-1,0-1 1,0 0-1,-3 0-15,-7 0-1,1 0 0,0 1 0,-1 0 0,1 0 0,0 1 0,-17 6 0,-183 61 79,-126 70 310,301-124-284,-107 55 45,137-67-140,-13 8-2,16-11 6,0 1-1,1-1 0,-1 1 1,1 0-1,-1-1 1,0 1-1,1 0 1,0-1-1,-1 1 0,1 0 1,-1 0-1,1 0 1,0 0-1,-1-1 1,1 1-1,0 0 0,0 0 1,0 1-1,0-1 3,1-1 0,-1 0-1,1 1 1,-1-1-1,0 1 1,1-1 0,0 1-1,-1-1 1,1 0-1,-1 0 1,1 1-1,-1-1 1,1 0 0,0 0-1,-1 1 1,1-1-1,-1 0 1,1 0 0,0 0-1,1 0 1,0 0 2,12 3 13,1-2 0,-1 0 0,20-1 1,-12 0-13,-5 1-12,-5 0 0,0-1-1,24-3 1,60-20 54,-69 17-32,89-29-67,-57 15-117,-38 14-125,-12 4-1209,0 0 1,11-6-1,-12 7-2207,-1 1 1378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39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3476,'80'118'8,"-53"-80"-28,-6-13-48,-13-9-32,-8-6-64,0 7-568,0-6 264,0 3-248,0 4 204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49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25 236,'0'0'32,"-10"-11"232,0 11-100,2 0-40,8-7-72,-8 7-24,0 0-36,-2-6-40,5 6-48,-2 0-124,2 0 12,-4 0 12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7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158 233 2612,'-20'-7'741,"1"0"0,0-2 0,0 0 0,-31-21 0,48 28-690,-1 1 1,1-1-1,0 1 0,0-1 0,1 0 0,-1 0 1,0 0-1,1 0 0,-1 0 0,1 0 0,0 0 1,-1-1-1,1 1 0,0 0 0,1-1 0,-1 1 0,-1-5 1,1 1-43,0-1 0,1 0 1,0 1-1,0-8 1,0 1-55,0 13 42,1-1-1,-1 0 1,0 0 0,1 0 0,-1 1 0,0-1 0,1 0-1,-1 1 1,1-1 0,-1 0 0,1 1 0,0-1 0,-1 1 0,1-1-1,0 1 1,-1-1 0,1 1 0,0-1 0,0 1 0,-1 0-1,2-1 1,2-1-9,6-5 7,1 0 1,0 0-1,1 2 1,0-1-1,-1 1 1,2 1-1,-1 0 1,16-2-1,4 1 20,52 1-1,-56 4-5,-17-1-13,0 1-1,0 0 1,-1 1-1,1 0 1,0 1-1,0 0 0,15 6 1,49 19-35,3 9-8,-65-29 33,0 1 0,-1 1 0,20 16-1,-28-21 10,9 7 1,0 2 0,-1 0-1,0 0 1,14 23 0,-13-16 10,-1 0 0,-1 1 1,0 1-1,-2 0 1,-1 0-1,8 31 0,-13-37-8,0 0 0,-2 1-1,1 18 1,-1-15 5,-1-13 1,1-1-1,-1 1 1,0-1-1,-1 1 0,1-1 1,-4 13-1,0-12-1,0 0-1,0-1 1,0 1-1,-1-1 0,0 0 1,-10 9-1,7-6-2,-1 0 9,-1 1 0,0-1 1,0-1-1,-1 0 0,0 0 0,-21 10 0,23-13 91,-1-1 0,0-1 0,-1 0-1,1 0 1,-1-1 0,1 0 0,-1-1-1,-15 1 1,25-3-89,0 1 0,0 0 0,0 0 0,0-1 0,0 1 0,0 0 0,0-1 0,0 1 0,0-1 0,0 1 0,1-1 0,-1 1 0,0-1 0,0 0 0,0 1 0,1-1 0,-1 0 0,0 0 0,1 0 0,-1 0 0,0-1 0,-9-20 120,9 19-108,-1-3-13,0 0 0,1 0-1,0 0 1,0 0 0,1-1 0,-1 1-1,1 0 1,1 0 0,0-7 0,1 3-19,0 0 1,0 0 0,7-16 0,-1 9-1,0 1 0,1 1 1,1 0-1,0 0 0,1 1 0,14-15 1,-8 9-217,1 1 1,2 0-1,33-24 1,-40 33-321,0 1 1,16-9 0,-24 16 78,0-1 0,0 1-1,1 0 1,-1 0 0,1 1 0,-1 0 0,1 0-1,9-1 1,-4 2-529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8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85 607 4596,'-2'0'43,"0"-1"-1,0 1 0,0 0 0,0-1 0,1 1 1,-1-1-1,0 0 0,0 1 0,0-1 0,1 0 0,-1 0 1,1 0-1,-1 0 0,0-1 0,1 1 0,0 0 1,-3-3-1,2 1 71,0 1 0,0 0 1,0 1-1,-1-1 0,1 0 0,-1 1 1,-3-3-1,4 4-61,0-1 0,0 0-1,0 0 1,0 0 0,1-1 0,-1 1 0,0 0-1,0-1 1,1 1 0,-2-3 0,0 2-16,3 2-36,-1-1 0,1 1 1,0-1-1,-1 1 0,1 0 0,-1-1 0,1 1 1,0-1-1,-1 1 0,1-1 0,0 0 0,-1 1 1,1-1-1,0 1 0,0-1 0,0 1 1,-1-1-1,1 0 0,0 1 0,0-1 0,0 0 1,0 1-1,0-1 0,0 1 0,0-1 0,0 0 1,1 1-1,-1-1 0,0 1 0,0-1 0,0 0 1,1 1-1,-1-1 0,0 1 0,1-1 1,-1 0-1,3-1 5,0-1 1,0 1-1,0-1 1,0 1-1,0 0 1,4-1-1,161-80 356,-137 69-343,216-90 81,70-8-47,147-19-32,-436 125-17,190-37 4,-216 42-12,50-8-918,105-5 0,-157 14 923,9 0-567,-1 0 1,12 2-1,-19-2 508,-1 0-1,1 1 0,0-1 1,0 0-1,-1 0 1,1 1-1,0-1 1,-1 0-1,1 1 1,0-1-1,-1 1 1,1-1-1,-1 1 1,1-1-1,-1 1 1,1 0-1,-1-1 1,1 1-1,-1-1 1,1 1-1,-1 0 0,0-1 1,1 1-1,-1 0 1,0 0-1,0-1 1,0 1-1,1 0 1,-1 0-1,0-1 1,0 1-1,0 0 1,0 0-1,0-1 1,0 1-1,-1 0 1,1 0-1,0-1 1,0 1-1,0 0 1,-1 0-1,1 0 0,-12 17-803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8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89 385 6413,'-13'-27'433,"-26"-48"1256,6 26-1158,33 49-557,-3-2-65,2 8 9,1-2 83,0-1-1,1 1 0,-1-1 0,1 1 0,0-1 0,0 1 1,0-1-1,0 0 0,1 0 0,-1 1 0,1-1 0,3 5 0,5 7 3,-1 1 0,11 24-1,1 4 3,24 45-12,-21-44 70,47 68-1,-70-112-27,-1-1 0,0 1 0,1-1 0,-1 1 0,1-1 0,-1 1 0,1-1 0,-1 1 0,1-1 0,-1 0 0,1 1 0,0-1 0,-1 1 0,1-1 0,0 0 0,0 0-20,-1 0 1,0 0 0,0 0 0,1 0-1,-1 0 1,0 0 0,0 0 0,1 0 0,-1 0-1,0 0 1,0 0 0,1-1 0,-1 1-1,0 0 1,0 0 0,1 0 0,-1 0 0,0-1-1,0 1 1,0 0 0,0 0 0,1 0-1,-1-1 1,0 1 0,0-1 0,1-2 21,0 0-1,0 0 1,0 0 0,0 0 0,0-3-1,-1 2-94,19-74 24,-10 47 28,13-54 6,2 7 25,-4 19-102,-18 52 41,1 1 0,1 0 0,-1 0 0,6-7 0,-8 12 31,0 0 1,0 0 0,0 0 0,0 1 0,0-1 0,0 0-1,0 1 1,0-1 0,0 1 0,0-1 0,0 1 0,0-1 0,0 1-1,0 0 1,0 0 0,1-1 0,-1 1 0,0 0 0,0 0-1,0 0 1,1 0 0,-1 1 0,0-1 0,0 0 0,0 0-1,0 1 1,0-1 0,1 0 0,-1 1 0,0 0 0,0-1 0,0 1-1,1 0 1,6 7 3,0 0 0,0 0 1,9 14-1,25 36 29,-37-50-25,20 28-4,20 32-19,22 29 576,-59-89 207,-3-7 373,-4-2-1065,0 0-1,-1 0 0,1 0 1,0 0-1,-1 0 1,1 0-1,-1 0 0,0 0 1,1-1-1,-1 1 0,0 0 1,1-2-1,47-181 183,-15 65-171,9-25-545,-5 51-3190,-36 90 3286,-1 2 228,0 0 0,1 1 1,-1-1-1,0 0 1,1 0-1,-1 0 0,0 1 1,1-1-1,-1 0 1,1 1-1,-1-1 1,1 0-1,0 1 0,-1-1 1,1 0-1,-1 1 1,1-1-1,0 1 0,0-1 1,-1 1-1,1 0 1,0-1-1,0 1 1,-1 0-1,1 0 0,0-1 1,0 1-1,0 0 1,1 0-1,11 0-2430,-5 0 1065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9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4188,'27'30'336,"1"-3"116,-6-1 49,1 0-129,-4-2-104,16 22 16,-16-23-200,-5 3-36,-3 1-4,0 5-176,-4 2-568,-2 40-2509,-5-33 1717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9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12 432 7329,'0'-113'1484,"0"113"-1482,0-1 1,0 1-1,0-1 1,0 1-1,0-1 1,0 0-1,0 1 1,0-1-1,-1 1 1,1-1-1,0 1 1,0-1-1,0 1 1,-1-1-1,1 1 1,0-1-1,-1 1 1,1-1-1,0 1 1,-1-1-1,1 1 1,-1 0-1,1-1 1,-1 1-1,0-1 1,1 1-6,0 0 0,-1 0 0,1 0-1,0 0 1,0-1 0,-1 1 0,1 0 0,0 0 0,0 0 0,0-1 0,0 1 0,-1 0 0,1 0-1,0 0 1,0-1 0,0 1 0,0 0 0,0 0 0,0-1 0,-1 1 0,1 0 0,0 0 0,0-1-1,0 1-58,0 2-37,0 4 93,0-1 6,0 0 0,0 0 0,0 0-1,1 0 1,0 0 0,0 0 0,0 0-1,1 0 1,-1-1 0,1 1 0,5 8-1,70 144-10,-17-46 30,-58-106 4,12 17 215,-13-22-148,0 1 0,0 0 0,-1 0 0,1 0 0,0 0 0,0 0 0,0-1 0,0 1 0,0 0 0,0-1 0,0 1 0,0-1 0,0 1 0,0-1 0,0 0 0,1 1 0,1-1 0,-3 0-78,1 0 0,-1-1 1,1 1-1,-1-1 1,1 1-1,-1 0 1,0-1-1,1 1 0,-1-1 1,0 1-1,1-1 1,-1 1-1,0-1 0,1 1 1,-1-1-1,0 1 1,0-1-1,0 0 0,0 1 1,0-2-1,4-17-1,-3 12 32,21-108 687,-19 102-629,31-173 471,-33 181-606,4-13-50,-5 17 77,0 0 0,0 1-1,0-1 1,1 1 0,-1-1 0,0 1-1,1-1 1,-1 1 0,1-1 0,-1 1-1,0-1 1,1 1 0,-1 0 0,1-1 0,-1 1-1,1 0 1,0-1 0,-1 1 0,1 0-1,-1 0 1,1-1 0,-1 1 0,1 0-1,0 0 1,-1 0 0,1 0 0,3 0-19,-3-1 21,0 1-1,0 0 0,1 0 1,-1 0-1,0 0 1,0 0-1,1 0 0,-1 0 1,0 0-1,0 1 1,0-1-1,1 1 1,-1-1-1,2 2 0,3 3-5,-1 1-1,1 0 0,6 10 0,0 1-17,67 83-6,-52-68 33,-2 0 87,50 49 0,-73-80-7,0 1-1,-1-1 1,1 1 0,0-1-1,0 0 1,0 0 0,0 0-1,0 0 1,0 0-1,3 1 1,-4-2-29,0 0 0,1 0 0,-1 0-1,0 0 1,0-1 0,1 1 0,-1 0 0,0-1-1,0 1 1,0-1 0,0 1 0,0-1 0,0 0 0,0 1-1,0-1 1,0 0 0,0 0 0,0 0 0,0 0-1,0 0 1,-1 0 0,2-2 0,7-9 129,-2-1 0,0 0 1,0-1-1,8-25 0,-14 35-156,48-146 246,-33 82-372,10-85 0,-24 138-124,9-54-1667,-10 63 1456,0 2-4,0 0 0,0 0 0,0-1 1,2-3-1,-2 7 271,-1 0 0,0 0 1,1 0-1,-1 1 1,1-1-1,-1 0 0,1 1 1,0-1-1,-1 0 0,1 1 1,0-1-1,-1 1 0,1-1 1,0 1-1,0-1 0,-1 1 1,1-1-1,0 1 0,0 0 1,0-1-1,0 1 0,0 0 1,-1 0-1,1 0 0,2 0 1,15 0-2838,-3 0 1238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6:59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7593,'26'13'275,"-16"-8"130,0 1 0,0 0 0,12 9 0,-19-8 2787,-4-16-2551,1 8-650,1-1 0,-1 1 0,0-1 0,1 1 0,0 0 0,-1 0 0,1-1 1,0 1-1,-1 0 0,1 0 0,0 0 0,0 0 0,0 0 0,0 0 0,0 0 1,0 0-1,0 0 0,1 1 0,-1-1 0,0 0 0,0 1 0,1-1 1,1 0-1,5-3-26,1 1 0,13-3 1,-10 4-18,0 0 0,0 1 1,17 1-1,-23 0 32,-4 0 12,0 1 1,0-1 0,0 0-1,0 1 1,-1-1 0,1 1 0,0-1-1,0 1 1,0 0 0,-1 0 0,1 0-1,0 0 1,2 2 0,16 18-67,-18-18 65,3 3 3,-1 1-1,0 0 0,0 0 0,0 0 0,-1 1 0,0-1 0,0 1 0,-1 0 0,2 13 0,0 5 6,0 39 0,-4-63 0,1 127-30,-1-81 8,0 32 125,0-79-99,0-1 0,0 1 0,0-1 0,0 1 0,0-1 0,1 1 0,-1-1 0,0 1 0,0-1 1,1 1-1,-1-1 0,0 1 0,1-1 0,-1 1 0,0-1 0,1 0 0,-1 1 0,1-1 0,-1 0 0,0 1 0,1-1 0,-1 0 0,1 0 1,-1 1-1,1-1 0,-1 0 0,1 0 0,-1 0 0,1 0 0,-1 0 0,1 1 0,0-1 0,-1 0 0,1 0 0,-1 0 0,1-1 0,-1 1 0,2 0 1,1 0 13,46 1 42,-39-1-130,0-1 0,19-3 0,110-28-1364,-36 8-177,64-9-2011,-82 19 1402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0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135 451 9093,'-30'-51'695,"16"28"-145,7 11-245,-7-12 744,-1 1 0,-32-39 1,42 59-1212,3 7 86,4 8 61,1-3 11,2-1 1,-1 1-1,7 7 1,3 8-11,27 52 38,92 146-39,-64-125 2,-65-91 10,74 95-73,-77-100 77,47 55 5,-42-50 42,0-1 0,0 1 0,1-1 1,-1 0-1,1 0 0,9 4 0,-15-9-34,0 1 0,0-1-1,0 1 1,0-1 0,0 1-1,0-1 1,0 0 0,0 1-1,0-1 1,0 0 0,0 0-1,1 0 1,-1 0 0,0 0 0,0 0-1,0 0 1,0 0 0,0 0-1,0-1 1,0 1 0,0 0-1,0-1 1,0 1 0,0-1-1,0 1 1,0-1 0,0 0-1,0 1 1,1-2 0,1-2-3,-1 0-1,1 1 1,-1-1 0,0 0 0,-1 0-1,3-8 1,1-2 45,59-172 975,-31 32-590,-24 81-363,1-6-205,-6 71 28,0 8 61,0 6 34,40 89-19,29 80-72,-30-56-5,-21-67 200,-22-51-90,0-1 0,1 1-1,-1-1 1,0 1 0,0-1 0,0 1 0,1-1 0,-1 1 0,0-1 0,1 1 0,-1-1 0,0 0-1,1 1 1,-1-1 0,1 0 0,-1 1 0,0-1 0,1 0 0,-1 0 0,1 1 0,-1-1-1,1 0 1,-1 0 0,1 0 0,-1 1 0,1-1 0,-1 0 0,1 0 0,-1 0 0,1 0 0,0 0-1,-1 0-6,0 0 0,0 0 0,1 0 0,-1 0-1,0 0 1,0 0 0,0 0 0,0 0 0,0 0-1,0 0 1,1 0 0,-1 0 0,0 0 0,0-1-1,0 1 1,0 0 0,0 0 0,0 0-1,1 0 1,-1 0 0,0 0 0,0 0 0,0 0-1,0 0 1,0 0 0,0-1 0,0 1 0,0 0-1,0 0 1,0 0 0,0 0 0,0 0 0,1 0-1,-1 0 1,0-1 0,0 1 0,0 0-1,3-11 62,4-20-1,-1 4 14,39-166 152,16-65-277,-27 111 53,-21 92-133,1-8-1426,-2 26-2836,-11 34 3492,-1 2 726,0 1 0,0-1 0,1 1 0,-1-1-1,0 1 1,0-1 0,0 1 0,0-1 0,1 1 0,-1 0 0,0-1 0,0 1 0,1-1 0,-1 1 0,0 0 0,1-1 0,-1 1-1,1 0 1,-1-1 0,0 1 0,1 0 0,-1-1 0,1 1 0,-1 0 0,1 0 0,-1 0 0,1-1 0,-1 1 0,1 0 0,-1 0-1,1 0 1,7 0-2744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1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73 144 9793,'3'1'94,"1"1"0,-1-1 0,0 1 0,1-1 0,0 0 0,-1-1 0,1 1 0,3 0 0,-6-1-75,-1-1-1,1 1 1,-1 0-1,0-1 1,1 1-1,-1 0 1,0-1 0,1 1-1,-1 0 1,0-1-1,1 1 1,-1-1-1,0 1 1,0-1-1,0 1 1,1-1 0,-1 1-1,0-1 1,0 1-1,0-1 1,0 1-1,0-1 1,0 1 0,0-1-1,0 0 1,0 0 41,1-5 4,1 0 1,0 0 0,0 0-1,1 1 1,-1-1-1,1 1 1,0-1 0,1 1-1,4-6 1,2 0-30,-1 1 1,22-18-1,-27 25-40,0 0 0,1 0 0,-1 0 0,1 0-1,-1 1 1,1 0 0,0 0 0,0 0 0,0 0-1,0 1 1,0 0 0,0 0 0,0 0 0,1 1-1,6-1 1,-12 1 11,1 0 0,-1 0 0,1 0 1,-1 0-1,1 0 0,-1 0 0,0 0 0,1 0 0,-1 1 0,1-1 0,-1 0 0,1 0 1,-1 0-1,1 0 0,-1 1 0,0-1 0,1 0 0,-1 0 0,1 1 0,-1-1 1,0 0-1,1 1 0,-1-1 0,0 0 0,0 1 0,1-1 0,-1 1 0,0-1 0,0 0 1,1 1-1,-1-1 0,0 1 0,0-1 0,0 1 0,0-1 0,0 1 0,0 2 30,0 0-1,0 0 0,0 0 0,-1 0 0,1 0 0,-3 4 0,0 3 29,-1 0 1,-1 0-1,0 0 0,0 0 1,-12 14-1,-41 47 35,44-54-74,-26 28-21,-30 42-23,66-84 35,1 1 0,1 0 0,-1 0 0,0 0 0,1 0 0,0 1 1,0-1-1,0 1 0,1-1 0,0 1 0,0 0 0,0 0 0,-1 9 0,2-7 37,-1-5-40,1 0 0,0-1-1,0 1 1,0 0 0,0 0 0,0-1 0,1 1 0,-1 0-1,0-1 1,1 1 0,-1 0 0,1-1 0,0 1 0,-1-1-1,3 3 1,1 2 6,1-1 0,1 1 0,-1-1 0,1-1 0,0 1 0,12 6 1,47 22 138,-33-19-24,50 25 76,-74-35-200,21 13 173,-28-16-160,1 1-1,-1-1 0,1 0 1,-1 0-1,0 1 0,1-1 0,-1 1 1,0-1-1,0 1 0,0-1 1,0 1-1,-1 0 0,1-1 0,0 3 1,-1-3-24,1-1 1,-1 0 0,0 0 0,0 1 0,0-1 0,0 0-1,0 0 1,0 1 0,0-1 0,-1 0 0,1 0 0,0 1-1,0-1 1,0 0 0,0 0 0,0 1 0,0-1-1,0 0 1,0 0 0,-1 0 0,1 1 0,0-1 0,0 0-1,0 0 1,0 0 0,-1 0 0,1 1 0,0-1 0,-1 0-1,-6 6-236,-1-1 0,0 0-1,0 0 1,-11 4 0,-41 15-1896,32-13 1084,-99 34-5252,70-28 3847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3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198 119 3180,'-84'0'6551,"84"0"-6480,1 0-291,13 0 281,-8 1-53,0-1 1,0 0-1,0 0 0,0-1 1,7-1-1,-5-1 9,-6 2-11,0 0 0,0 0 1,0 1-1,0-1 0,0 1 0,0-1 0,0 1 0,0 0 0,3 0 1,-3-1-1,1 1 1,0-1-1,-1 1 1,1-1-1,-1 0 1,1 0-1,-1 0 1,4-2 0,7-3 16,31-5 128,88-9 1,-87 15-112,66-4-4,85 7-30,-128 2 1,226 0 116,-147-7-119,-77 2 15,101-3-25,-117 6 4,121-1 10,226 3 96,-163 9-94,-221-8-7,75 8-6,-12 0-3,128 10-13,52 8 123,-109-13-69,110 2-43,-107-16 7,-80 0-1,9 0 1267,-85 0-1209,-192 0-182,168 0 132,0 1 1,0 1-1,-29 6 1,-171 33-85,166-31 55,-360 52-52,418-62 75,-266 31-5,-120-4-10,158-24 59,164-2-35,-110-4 1,-33-18-25,-65-20 21,130 17-28,83 13 34,-169-25-36,92 18 137,106 13 216,253 4-596,-47 1 302,48-13-14,-32-11 12,154-5-39,-97 12 4,114 1 26,-114 4 11,23-3-13,-55 1-51,38 4 37,-121 8-14,102 2 24,-234 0-14,1 0-1,-1 0 0,0 0 0,0 1 0,1-1 1,-1 0-1,0 0 0,0 0 0,1 0 0,-1 0 1,0 1-1,0-1 0,0 0 0,1 0 0,-1 0 0,0 1 1,0-1-1,0 0 0,0 0 0,1 1 0,-1-1 1,0 0-1,0 0 0,0 1 0,0-1 0,0 0 1,0 0-1,0 1 0,1 1 1185,-3-2-988,-164 0-118,139 1-106,-1 1 1,-53 12-1,38-6-15,-281 55-84,-210 23 96,214-44 7,192-27 10,-112 15 53,-66 9-32,124-19-29,-25 5 50,109-16 64,-23-5 1050,121-15-1132,0 9-16,-1 0 1,0-1 0,0 1-1,0 0 1,0 0 0,-1 0 0,1 0-1,0 0 1,-1 0 0,0 1-1,1-1 1,-1 0 0,-3-2 0,-4-5 14,3 3 3,1 1-26,0-1 0,0 2 0,0-1 1,0 0-1,-12-6 0,-1 0-26,-1 2 0,-1 0 0,-40-13 0,12 11 38,-68-8 1,-174 6 19,167 13 118,97 0-3805,0 0-3978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1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6869,'3'10'-18,"0"2"-47,1-1 1,0 1-1,9 16 1,4-3 592,37 43 0,-49-62-490,202 208 628,-131-142-558,4-3 0,98 64 0,61 25-76,65 24 15,-157-97-10,161 99 10,69 48 0,-57-27 25,126 90-57,-150-106 28,44 9 436,-75-56-171,-57-30-207,-153-83-96,365 205 17,-377-209-22,198 118 14,88 77-6,-159-92-11,17 16 2,-161-125-1,30 24-8,-40-30 2,-6-5-69,14 13 0,-23-19-28,-5-1-2887,1-2 2642,-1 1-1,0-1 1,0 0 0,1 0 0,-1-1 0,0 1 0,1-1 0,0 0 0,-1 0 0,-3-3 0,-23-12-1326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2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24 5853,'-17'-23'-225,"16"23"182,3 0 61,0 0 1,-1 0 0,1 0-1,0 1 1,0-1 0,-1 1 0,1-1-1,0 1 1,0 0 0,-1-1 0,1 1-1,-1 0 1,1 0 0,-1 0 0,1 1-1,-1-1 1,2 2 0,232 155 2382,-200-137-2210,420 269 751,-97-57-826,98 74-31,-341-229-47,449 291 279,-209-154 37,145 66 49,-499-280-402,328 173 323,-276-147-272,291 149 246,-151-81-252,-153-75-44,353 167 20,114 29 23,-472-202-42,190 69 23,-131-49-49,141 44-2355,-227-75 1674,-22-3-5915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3.7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8180 0 1644,'-137'0'1600,"130"0"-1543,0 1-1,0 0 1,0 0 0,-8 2 0,-2 0 37,-28 4 31,-37 7-6,39-4-68,-59 7 1,72-13-45,-329 38 132,4-3-141,104-3 7,60-11 11,-132 11 35,1-21 596,165-15-301,-49 2-283,83 0-43,-200 10 41,8-3-149,163-3 160,49-1-110,-134 8 12,-26 7 46,-38 4 86,251-19 43,-168 17-29,-68 12 173,52-6-263,-75 14 42,141-20-32,-59 10-43,79-11 23,-84 12-24,58-8-3,-102 12 38,92-14-38,116-15 10,-120 12 25,24-8-36,-69 2 302,87-11 322,-130-3 551,265 0-1057,-1 0-1,0-1 0,1 0 1,0-1-1,-1 0 1,-11-5-1,10 6-57,13 1-53,-1 1 1,1-1-1,-1 0 0,1 0 1,-1 0-1,0 0 0,1 0 0,-1 0 1,1 0-1,-1 0 0,1 0 1,-1 0-1,1 0 0,-1-1 0,1 1 1,-1 0-1,1 0 0,-1 0 1,1-1-1,-1 1 0,1 0 0,-1-1 1,1 1-1,-1 0 0,0-1 0,1 0-11,0-5-956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4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512 2 6833,'-35'-1'-12,"14"0"8,0 1 1,-28 4 0,43-2 36,1-1-1,-1 1 0,1 0 0,-1 1 0,-4 3 1,-6 1 116,-96 36 1202,68-27-954,-77 34-75,117-49-330,0 1 0,0 0 1,1 0-1,-1 0 0,1 0 1,-1 0-1,1 1 0,0-1 1,0 1-1,0 0 0,0 0 1,1 0-1,-4 4 0,5-5 17,0 0-1,1 0 1,-1 0 0,0 0-1,1 0 1,-1 0 0,1 0-1,0 0 1,-1 1 0,1-1-1,0 0 1,0 0-1,1 0 1,-1 0 0,0 0-1,1 0 1,-1 0 0,1 0-1,0 0 1,-1 0-1,1 0 1,0 0 0,0 0-1,0 0 1,2 2 0,3 3 60,0 0 1,0 0 0,1 0 0,9 7 0,-3-4-28,1 1 0,-1-2 0,2 0 0,25 13 0,87 32 39,-47-29-45,108 20-1,14-13-501,-89-16-2088,-65-6-568,-32-5 1940,7 0-502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6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981 143 2060,'14'-10'573,"22"-19"0,-32 24-313,0 1 1,0-1-1,0 0 1,-1 0-1,0 0 1,0 0-1,0 0 1,3-10 0,-5 12-33,0 0 1,-1-1-1,1 1 1,-1-1-1,0 1 1,0-7-1,-1-1 234,1 10-458,0 1-1,0 0 1,0 0-1,0-1 1,0 1-1,0 0 1,0 0-1,0-1 1,0 1 0,0 0-1,0 0 1,0 0-1,-1-1 1,1 1-1,0 0 1,0 0-1,0 0 1,0-1 0,-1 1-1,1 0 1,0 0-1,0 0 1,0 0-1,-1-1 1,1 1 0,0 0-1,0 0 1,-1 0-1,1 0 1,-10-2-6,8 2 8,-12-1-11,1 1-1,-1 1 1,1 0 0,0 0 0,-1 1 0,-24 8 0,-76 29 22,-76 22 224,136-43-86,-189 53 906,228-67-986,-132 29 677,122-29-626,-10 4 109,-74 4 0,115-12-220,0-1-1,-1 1 1,1-1-1,-1 0 1,1 0-1,-1 0 0,0-1 1,8-3-1,9-5 3,24-7-1,184-56-940,-25 12-1926,-74 20-1229,-92 26 2621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06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497 0 7569,'-4'1'14,"0"-1"0,-1 1-1,1-1 1,1 1 0,-1 0 0,0 1 0,0-1 0,0 1 0,1-1 0,-6 4 0,-15 7 66,-39 13 69,54-21-122,-7 3 69,0 1 0,1 1 1,-15 11-1,8-3 195,2 1 0,-29 32 0,-26 41 271,70-85-550,-18 24 51,-28 45-1,47-69-62,0 1-1,0-1 1,1 1 0,0 0-1,1 0 1,-1 0 0,1 0-1,0 0 1,1 1 0,0-1 0,0 1-1,1 11 1,0-16 6,0 1 0,1-1 0,-1 1-1,1-1 1,0 1 0,0-1 0,1 0 0,-1 1 0,1-1 0,-1 0 0,1 0-1,0 0 1,0 0 0,0-1 0,1 1 0,-1 0 0,1-1 0,-1 1-1,1-1 1,0 0 0,3 2 0,5 2 23,-1 0 0,1-1 0,1 0 0,14 5 0,-11-6-27,0 0 0,1-1 1,28 3-1,45-6-381,-42-1 0,3 0-676,-1-3 0,51-9 0,-68 8 425,70-11-1578,-13 1 403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25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1 407 5889,'0'-29'2810,"0"29"-2640,2 0-320,-1 0 158,0 0-1,0 0 0,0 0 0,0 0 1,0 1-1,0-1 0,0 0 0,-1 1 1,1-1-1,0 1 0,0-1 0,0 1 1,0 0-1,-1-1 0,1 1 0,0 0 1,-1-1-1,1 1 0,0 0 0,-1 0 1,2 1-1,11 14 389,22 20 1,-6-8-236,-6-3 39,50 40 1,-69-63-44,0 1 1,0-1-1,0 0 1,0 0-1,0-1 1,1 1-1,-1-1 1,1 0-1,-1 0 1,1 0-1,0-1 0,-1 0 1,6 0-1,-8 0-73,1 0 0,-1 0 0,0-1 0,1 1 0,-1-1 0,1 0-1,-1 0 1,0 1 0,0-2 0,1 1 0,-1 0 0,3-3 0,2-1 23,-1-1 0,8-8 0,-2 2 8,14-14-8,39-50 0,-45 51-79,129-172-518,-98 126-763,26-33-5739,-63 87 4752,-1 4 520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29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21 731 3668,'-3'-6'150,"0"-1"0,0 0 0,1 0 0,-1 0-1,2 0 1,-1 0 0,1 0 0,0-1 0,0-8-1,2 15-118,-1 0-1,1 0 1,0 1-1,0-1 1,0 0-1,0 0 1,0 0-1,-1 1 0,2-1 1,-1 0-1,0 1 1,0-1-1,0 1 1,0-1-1,0 1 0,2-1 1,4-1 8,2-5 22,-7 5-43,0 1 0,1-1 0,-1 1 0,1-1-1,3-1 1,2 1 26,0-1-1,0 1 1,1 0-1,-1 0 1,0 1-1,1 1 1,15-1-1,-10 1 15,-8-1-29,0 1-1,0 0 1,0 0 0,0 0 0,1 1 0,8 2 0,-2 2 24,0 1 0,18 12 0,-3-3 10,30 17 47,11 5-36,-52-28-55,12 5 241,30 11 1,-47-21 26,1 0 0,-1-1 1,1-1-1,-1 0 0,24 0 0,-34-2-248,0 0 0,0 0 0,0 0 0,0-1 1,0 1-1,0 0 0,0-1 0,0 1 0,0-1 0,0 0 0,0 0 0,0 0 0,0 0 0,0 0 0,-1 0 0,1 0 0,0 0 0,-1-1 1,3-2-1,16-15 93,-2 0 1,-1-2 0,23-33 0,76-147-26,-95 162-108,-10 19-15,72-128-247,-48 90-1269,57-76 1,-87 129 1106,-1 0 1,1 0-1,0 1 0,0-1 0,1 1 0,-1 0 0,1 1 0,0 0 1,0-1-1,0 2 0,1-1 0,11-3 0,4 1-537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7:54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1 262 2772,'0'-3'7543,"-1"11"-6351,1-6-1247,0-1 1,0 1 0,1 0-1,-1-1 1,0 1 0,1 0 0,-1-1-1,1 1 1,-1 0 0,1-1-1,1 3 1,10 8 81,-6-7-9,0 1 1,6 9-1,77 124 187,-28-15-201,-44-89 31,-16-32-34,1-1-1,0 1 1,-1 0-1,1 0 1,1 0-1,-1-1 1,3 4-1,-4-6 19,0 0-1,0 1 1,0-1-1,0 0 1,-1 1 0,1-1-1,0 0 1,0 0-1,0 0 1,0 0-1,0 0 1,0 0 0,0 0-1,-1 0 1,1 0-1,0-1 1,0 1 0,0 0-1,0 0 1,0-1-1,1 0 1,14-8 393,0-3 53,22-23 0,-26 23-340,86-94 226,-89 96-334,122-146 42,-53 64-68,6-11 173,-12 5 740,-71 97-869,-1 1 1,1-1 0,-1 0 0,1 0 0,-1 0-1,1 0 1,-1 1 0,0-1 0,1 0 0,-1 0-1,0 0 1,0 0 0,0 0 0,0 0 0,0-1 449,0 3-536,0 4 257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0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1015 2772,'-1'0'170,"1"0"1,0-1-1,0 1 0,0-1 0,0 1 0,0 0 0,0-1 0,0 1 0,0-1 1,0 1-1,0 0 0,0-1 0,0 1 0,0-1 0,0 1 0,1 0 0,-1-1 1,0 1-1,0-1 0,0 1 0,1 0 0,-1-1 0,0 1 0,0 0 0,1-1 1,-1 1-1,1-1 0,7 8 4030,1 1-5079,10 4 889,0-1-1,37 16 1,-35-17-18,-5-2-5,1-1 0,28 8 0,-32-11 40,0-1 0,1-1 0,17 1-1,-27-3-13,0 1 6,-1-1 1,1 0-1,-1 0 0,1 0 0,0 0 0,-1-1 0,1 0 1,-1 1-1,1-1 0,-1-1 0,0 1 0,1 0 1,-1-1-1,4-2 0,-1 1 24,2-3 51,0 1 0,0-1 0,0-1-1,9-8 1,20-27 364,38-56 0,23-54-152,-81 124-275,36-63 29,28-44-47,-77 129-12,96-140 22,-88 128-20,108-137 13,-82 111 132,2 1 0,64-53 1,-94 89-12,-5 3 661,-11 3 377,-7 1-958,-7 13-12948,6 2 10738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3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32 6705,'0'-2'47,"0"1"0,0-1 0,0 1 0,0-1 0,0 1 0,0-1 0,0 1 0,-1-1 0,1 1 0,-1-1 0,1 1 1,-1 0-1,1-1 0,-1 1 0,-1-2 0,1 2 26,-1 0 1,1 1-1,0-1 1,-1 0 0,1 1-1,-1-1 1,1 1-1,-1 0 1,0-1-1,1 1 1,-1 0-1,1 0 1,-1 0-1,-3 0 1,-40 0 2651,45 0-2567,0 12-374,0-5 232,1 0 0,0-1 0,0 1 0,1-1 0,-1 0 0,1 1 0,1-1 0,3 7 0,4 11 62,94 332 896,-42-91-487,-27-109-297,-24-107-134,23 97 15,-33-144-73,21 85 14,53 132 1,-74-215-17,6 10 69,-7-13-69,0-1-1,0 1 0,1-1 1,-1 1-1,0-1 1,1 1-1,-1-1 0,0 1 1,1-1-1,-1 1 0,1-1 1,-1 0-1,1 1 1,-1-1-1,1 0 0,-1 1 1,1-1-1,-1 0 0,1 0 1,1 1-1,-4-13-6749,-7-9 2565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0.9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 1692,'-11'-3'-412,"-1"3"-12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4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60 415 3052,'-3'-3'394,"1"0"0,-1 0-1,1 0 1,-1 1 0,0-1 0,-4-2-1,3 2 83,0 0 0,1 0 1,-6-6-1,8 8-420,0-1 103,-1 1 0,1-1 0,-1 0-1,0 1 1,-3-4 0,4 5-106,1 0-53,0 0-1,0 0 0,0 0 0,0 0 0,0 0 0,0 0 0,0 0 0,0 0 0,0 0 0,0 0 0,0 0 0,0 0 0,0 0 0,0 0 0,0 0 0,0 0 0,0 0 0,0 0 0,0 0 0,-1 0 0,1 0 0,0 0 0,0 0 0,0 0 0,0 0 0,0 0 1,0 0-1,0 0 0,0 0 0,0 0 0,0 0 0,0 0 0,0 0 0,0 0 0,0 0 0,0 0 0,0 0 0,0 0 0,0 0 0,0 0 0,0 0 0,0 0 0,0 0 0,-1 0 0,1 0 0,0 1 0,0-1 0,0 0 0,0 0 0,0 0 0,0 0 0,0 0 0,0 0 1,0 0-1,0 0 0,0 0 0,0 0 0,0 0 0,0 0 0,0 0 0,0 0 0,0 0 0,0 0 0,0 0 0,1 0 0,-1 1 0,0-1 0,0 0 0,0 0 0,-1 1-1,1 0 0,0 0 0,0 1 0,0-1 0,0 0 0,1 0 0,-1 0 0,0 1 0,0-1 0,1 0 0,-1 0 0,1 0 0,-1 0 0,1 0 0,-1 0 0,1 0 0,0 0 0,-1 0 0,1 0 0,0 0 0,0 0 0,0 0 0,0 0 0,-1 0 0,3 0 0,2 4-7,116 96 385,-78-65-168,-32-26-202,0-1 1,0 0-1,1-1 1,0 0-1,0 0 1,16 6-1,-23-12 38,0-1 0,0 0 0,0-1-1,0 1 1,0-1 0,7 0 0,-5 0 111,-6 0-145,0 0 1,0 0 0,0-1 0,0 1 0,0 0 0,0-1 0,0 1 0,0 0 0,0-1 0,0 0-1,0 1 1,0-1 0,0 1 0,0-1 0,0 0 0,0 0 0,-1 1 0,1-1 0,0 0 0,-1 0-1,2-2 1,2-2 20,36-39 111,74-94-45,-46 47-58,42-65-8,-93 131-34,56-94 673,-72 119-624,-1-1-1,0 1 0,0 0 1,0 0-1,0 0 0,1-1 0,-1 1 1,0 0-1,0 0 0,0-1 1,0 1-1,0 0 0,0-1 1,0 1-1,0 0 0,0 0 1,0-1-1,0 1 0,0 0 0,0-1 1,0 1-1,0 0 0,0 0 1,0-1-1,0 1 0,0 0 1,0 0-1,0-1 0,-1 1 1,1 0-1,0 0 0,0-1 0,0 1 1,0 0-1,-1 0 0,1 0 1,0-1-1,0 1 0,0 0 1,-1 0-1,1 0 0,0 0 1,0-1-1,-1 1 0,1 0 0,0 0 1,0 0-1,-1 0 0,1 0 1,0 0-1,-1 0 0,1 0 1,-21 0-3,14 1 272,6-1-293,-1 0 102,0 0 1,0 1-1,0-1 0,0 0 0,0 0 1,-4-1-1,1 1-83,-40 0 239,44 0-292,0 0-215,-1-1 1157,1 32-15798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5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63 2080,'-32'-22'167,"30"21"-19,-1 1-1,1-1 1,-1 1 0,1-1-1,-1 1 1,1 0 0,-1 0-1,1 0 1,-1 0 0,-4 1 0,-1-1 419,-12 0 1517,18-11-1175,2 11-900,0 0 0,0 0 0,0 0 0,0 0 0,-1 0 0,1 0-1,0 0 1,0 0 0,0 0 0,0 0 0,0 0 0,0-1 0,0 1 0,0 0 0,-1 0 0,1 0 0,0 0 0,0 0 0,0 0-1,0 0 1,0 0 0,0 0 0,0-1 0,0 1 0,0 0 0,0 0 0,0 0 0,0 0 0,0 0 0,0 0 0,0 0 0,0-1-1,-1 1 1,1 0 0,0 0 0,0 0 0,1 0 0,-1 0 0,0 0 0,0-1 0,0 1 0,0 0 0,0 0 0,0 0 0,0 0 0,0 0-2,0-1 0,0 1 0,0 0 0,0 0 0,0 0 0,0-1 0,0 1 0,0 0 1,0 0-1,0 0 0,0 0 0,0-1 0,0 1 0,0 0 0,0 0 0,0 0 1,0-1-1,0 1 0,0 0 0,0 0 0,0 0 0,0 0 0,-1 0 0,1-1 1,0 1-1,0 0 0,0 0 0,0 0 0,0 0 0,0 0 0,-1-1 0,1 1 0,0 0 1,0 0-1,0 0 0,0 0 0,-1 0 0,1 0 0,0 0 0,0 0 0,0 0 1,0 0-1,-1 0 0,1 0 0,0 0 0,0 0 0,0 0 0,-1 0 0,1 0-10,0 0-1,0 0 0,0 0 0,0 0 1,0 0-1,0 0 0,-1-1 0,1 1 0,0 0 1,0 0-1,0 0 0,0 0 0,0 0 1,0 0-1,0 0 0,0 0 0,0 0 1,0 0-1,0 0 0,0-1 0,0 1 0,0 0 1,0 0-1,0 0 0,0 0 0,0 0 1,0 0-1,0 0 0,0 0 0,0-1 1,0 1-1,0 0 0,0 0 0,0 0 0,0 0 1,0 0-1,0 0 0,0 0 0,0 0 1,0-1-1,0 1 0,0 0 0,0 0 0,0 0 1,0 0-1,0 0 0,0 0 0,0 0 1,0 0-1,1 0 0,-1 0 0,0 0 1,0 0-1,0 0 0,0 0 0,0-1 0,0 1 1,0 0-1,0 0 0,0 0 0,1 0 1,-1 0-1,0 0 0,14 11 11,0 1-1,22 24 1,23 34-25,-44-52 14,48 53-42,-35-41 35,-21-23 16,4 5-26,0 0 1,22 16-1,-29-26 45,0 1 0,0 0 0,1-1 0,-1 1 0,1-1 0,0-1 0,0 1 0,0-1 0,0 0 1,0 0-1,0 0 0,8 0 0,-8-1 38,-4 0-51,0 1 1,0-1-1,0 0 1,0 0 0,0 0-1,0 0 1,0-1 0,0 1-1,0 0 1,0 0 0,0-1-1,0 1 1,0 0 0,0-1-1,0 1 1,0-1-1,2-1 1,8-9 75,19-22-1,-24 25-68,6-5 3,-1 0 0,-1-1-1,17-28 1,72-129-3230,-83 141 258,-13 28 1828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6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3636,'0'0'-55,"2"0"-18,0 0 65,-2 0 12,1 0 0,0 0 0,-1 0 0,1 0 0,0 0 0,-1 0 0,1 0 0,0 0 0,0 0 0,-1 0 0,1 0 0,0 0 0,-1 0 0,1 1 0,0-1 0,-1 0 0,2 1 0,3 3 98,0 0 0,0-1 0,1 0 0,-1 0 0,1 0 0,6 1 0,41 12 188,-36-13-198,22 2-1,-2-1-40,-7 0-36,1-1 0,44-1 0,-53-2-55,171 0-2567,-99 0 1351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08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15 8681,'0'-1'67,"-1"1"-1,1-1 1,-1 1 0,1-1 0,0 1-1,-1-1 1,1 1 0,-1-1 0,1 1-1,-1 0 1,0-1 0,1 1 0,-1 0-1,1-1 1,-1 1 0,0 0 0,1 0-1,-1 0 1,1-1 0,-1 1 0,0 0-1,1 0 1,-1 0 0,-1 0 0,-21-1 2980,21 1-2840,1 0-150,1 0 1,-1 0 0,0 0 0,0 0 0,0 0 0,1 0-1,-1 0 1,0 0 0,0 0 0,1-1 0,-1 1 0,0 0-1,0 0 1,1-1 0,-1 1 0,0 0 0,0-2 0,0 2 22,0 0 0,1 0 0,-1 0 0,1-1 0,-1 1 1,1 0-1,-1 0 0,1 0 0,-1 0 0,0 0 0,1 0 0,-1 0 1,1 0-1,-1 0 0,1 0 0,-1 0 0,0 1 0,1-1 0,-1 0 0,1 1-78,0-1-1,0 1 0,0-1 0,0 0 0,0 1 0,1-1 0,-1 0 1,0 1-1,0-1 0,1 0 0,-1 0 0,0 1 0,1-1 0,-1 0 1,0 0-1,0 1 0,1-1 0,-1 0 0,0 0 0,1 0 1,-1 0-1,1 1 0,-1-1 0,0 0 0,1 0 0,-1 0 0,0 0 1,1 0-1,-1 0 0,1 0 0,19 1-20,-3 0-16,-6 2 16,-9-2 19,1 0 1,-1 0 0,0 0-1,1-1 1,-1 1 0,1-1-1,3 0 1,139 0 41,26 0 59,-157 1-111,-1 0 0,1 1-1,0 0 1,-1 1 0,21 7 0,-22-6 1,23 6 3,42 14 33,-65-18 4,0-1 0,-1 1 0,0 1 0,13 9 0,-17-11 12,-3-3-14,0 1 0,-1 0 1,1 0-1,0 0 1,-1 0-1,0 0 0,0 1 1,0-1-1,0 1 1,-1 0-1,1 0 0,-1 0 1,2 6-1,-2-4 13,-2 0 0,1 1 0,-1-1 0,0 12 0,0-3-10,0-9-23,-1 1 1,1-1-1,-1 0 1,-3 12 0,-1-4 5,-11 24 0,-110 212 111,-14-8-23,33-67 6,66-116-87,25-37-280,-18 31 0,32-47-51,2-5-48,7-2-5640,-6 0 5938,-1 1-1,1 0 1,-1-1-1,1 1 1,-1 0-1,1-1 0,0 0-19,-1 1-1,1-1 1,0 1-1,-1-1 0,1 1 1,0-1-1,0 1 1,-1 0-1,1-1 0,0 1 1,0 0-1,0 0 1,-1 0-1,1 0 0,1-1 1,52 1-4713,-52 1 4620,0-1 1,0-1-1,-1 1 0,1 0 0,0 0 1,0-1-1,-1 1 0,4-2 1,-2 0-151,1 0 0,-1 0 0,7-6 1,-10 8 304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11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29 5044,'-10'-4'488,"0"0"0,0 1-1,0 0 1,-20-2-1,-3-1 868,23 5-408,1 0-1,0 0 0,-15 1 0,10 0 1295,14 2-2352,0-2 111,0 1 0,0-1 0,0 0 0,0 1 0,0-1 0,0 0 0,0 1 0,0-1 0,0 0 0,0 0 0,0 1 0,0-1-1,1 0 1,-1 1 0,0-1 0,0 0 0,0 0 0,0 1 0,1-1 0,-1 0 0,0 0 0,0 0 0,1 1 0,-1-1 0,0 0 0,0 0 0,1 0 0,-1 1 0,0-1 0,1 0 0,-1 0 0,0 0 0,0 0 0,1 0 0,-1 0-1,1 0 1,11 6 10,58 47 72,-54-43-61,69 42 55,142 55 58,-104-60-88,42 9-21,58 18 54,-192-64-62,48 16-5,31 20 439,-107-45-153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11.6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8173,'10'-4'-27,"-8"4"2,-2 0 23,0 0 1,0 0-1,1-1 0,-1 1 0,0 0 0,0 0 0,0 0 0,0 0 0,0 0 0,1 0 0,-1 0 0,0 0 0,0 0 0,0 0 0,0 0 0,1 0 1,-1 0-1,0 0 0,0 0 0,0 0 0,0 1 0,0-1 0,1 0 0,-1 0 0,0 0 0,0 0 0,0 0 0,0 0 0,0 0 0,0 0 0,0 0 1,1 1-1,-1-1 0,0 0 0,0 0 0,0 0 0,0 0 0,0 0 0,0 1 0,8 15-25,-7-10 40,2-1-1,-1-1 0,4 7 1,-4-8 15,-1-1 0,1 1 0,0-1 0,0 1 0,0-1 0,0 0 0,0 1 0,0-1 0,1 0 0,-1-1 0,1 1 0,0 0 0,-1-1 0,1 1 0,0-1 0,0 0 0,0 0 0,0 0 0,0 0 0,0-1 0,0 1 0,0-1 0,0 0 0,0 0 0,5 0 0,5 0 15,-6 0-31,0 1 0,-1-2 1,1 1-1,0-1 1,0 0-1,-1 0 0,1-1 1,0 1-1,-1-2 1,0 1-1,1-1 0,5-3 1,256-122-419,-262 126-125,0 0-1,1 1 1,-1 0 0,1 0-1,-1 0 1,10 1 0,-11 0-2659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12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69 127 5553,'-59'-93'5877,"56"89"-5548,2 3-337,1 0 1,-1 0-1,0 0 1,1-1-1,-1 1 1,1 0-1,-1 0 1,1-1-1,-1 1 1,1 0-1,0-2 0,0 2 8,0 1-1,0 0 1,0 0-1,0 0 1,0-1-1,0 1 1,1 0-1,-1 0 1,0 0-1,0 0 0,0 0 1,0-1-1,1 1 1,-1 0-1,0 0 1,0 0-1,0 0 1,1 0-1,-1 0 1,0 0-1,0-1 1,0 1-1,1 0 0,-1 0 1,0 0-1,0 0 1,0 0-1,1 0 1,-1 0-1,0 0 1,17-3 4,0 0 1,0 1-1,20 0 1,-34 2-4,0 0 0,0 0-1,0 1 1,0-1 0,0 1 0,0 0 0,0-1 0,4 3 0,3 2 8,1 0 1,-1 1 0,0 0 0,-1 1-1,0 0 1,0 0 0,0 1 0,12 14-1,-8-6 2,-1 1 0,0 0 0,-2 0 0,12 26-1,-6-5 20,-2 1 0,-1 0-1,14 81 1,-19-59 134,-2-1-1,-3 92 1,-4-91 19,1-38-96,-1 1-1,-1 0 0,-6 26 0,0 24 16,7-69-103,0-1 0,1 1 0,0 0 0,0 7 0,1 3 19,-1-15 2,1-1-263,12-15-34,-10 11-277,1 0 1,-1-1 0,5-9-1,-8 15 308,0-1 1,0 0-1,0 0 0,0 0 0,0 0 1,1 0-1,-2 0 0,1 0 0,0 0 0,0 1 1,0-1-1,0 0 0,0 0 0,-1 0 0,1 0 1,0 0-1,-1 1 0,1-1 0,-1 0 0,1 0 1,-1 1-1,1-1 0,-1 0 0,0 1 0,1-1 1,-1 0-1,0 1 0,1-1 0,-1 1 0,0-1 1,-1 0-1,-11-6-1403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13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64 134 6317,'-5'-5'405,"-1"-1"649,0 0-1,-8-5 1,12 9-717,0 1 1,0 0-1,0 0 1,-1 0-1,1 0 0,0 0 1,-1 0-1,1 1 1,0-1-1,-1 1 1,-4-1-1,7 1-172,1 10-229,4-1 109,-1-2 0,9 11 0,-6-7-36,-1-2-28,1 0-1,-1 0 1,2-1 0,-1 1-1,13 9 1,-16-15 38,0 0 1,1 0-1,-1 0 1,1-1-1,0 1 0,-1-1 1,1 0-1,0-1 1,1 1-1,-1-1 0,0 0 1,11 1-1,-10-2 43,0-1-1,1 1 0,-1-1 0,0 0 1,1-1-1,-1 1 0,0-1 1,0-1-1,0 1 0,0-1 0,9-6 1,4-4 10,-2 0 1,20-20-1,-29 26-75,-4 3 5,44-42 11,-31 28 3,37-38 945,-56 56-958,1 0 0,0-1 0,-1 1 0,1 0 0,0 0 0,-1 0 0,1 0 0,-2 1 0,-3-1 10,5 0-15,-2 1-338,1-1 0,-1 0 0,0 0 1,1 0-1,-1 0 0,-4 0 0,0-1-1368,-12 2-1493,13-1 2506,-1 1 1,1-1-1,-1-1 0,1 1 0,-12-3 0,-8-8-1447,-1-1 224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15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69 987 3244,'0'-48'1216,"-1"47"-1198,1-1 0,-1 1-1,1 0 1,-1 0 0,0 0 0,1 0 0,-1 0 0,0 0 0,0 0 0,0 0 0,0 0-1,0 0 1,0 0 0,0 0 0,0 1 0,0-1 0,-2 0 0,-8-8 409,0-2 83,7 8-377,1 0 0,0 0-1,1 0 1,-1 0 0,0 0 0,1 0 0,-4-6-1,3 3 69,2 3 5,10 2-161,-9 1-46,8 1 6,-1-1 0,1 2 1,-1-1-1,1 1 0,-1 0 0,0 1 0,0-1 0,0 1 1,10 6-1,-5-3 4,85 40 27,-82-39 14,1 0 1,0-1 0,0-1 0,1 0-1,0-1 1,0-1 0,0-1 0,23 1-1,-38-3-24,0 0-1,-1 0 0,1-1 0,0 1 0,0 0 0,0-1 1,-1 1-1,1-1 0,0 0 0,0 0 0,-1 1 1,1-1-1,-1 0 0,3-2 0,2-3 88,0 0 0,8-11 0,-13 17-104,26-36 262,-2-1 0,25-48 0,31-77-89,13-37-46,-80 170-122,67-128 32,-8 31 22,-68 117-43,10-16 399,33-44-1,-42 64 551,-3 3-3037,-2 16-6430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108 786 6225,'-10'-4'55,"-52"-19"1146,59 22-1087,0 0 0,0 0 0,0 0 0,0-1 0,0 1 1,0-1-1,-3-2 0,-1-1 179,7 4-293,0 1-1,-1 0 0,1 0 0,0 0 1,0 0-1,0 0 0,0 0 0,0 0 1,0 0-1,0-1 0,0 1 0,0 0 1,0 0-1,0 0 0,0 0 0,0 0 0,0-1 1,0 1-1,0 0 0,0 0 0,0 0 1,0 0-1,0 0 0,0 0 0,0-1 1,0 1-1,0 0 0,0 0 0,0 0 1,0 0-1,0 0 0,0 0 0,0-1 0,0 1 1,0 0-1,0 0 0,1 0 0,-1 0 1,0 0-1,0 0 0,0 0 0,0 0 1,0 0-1,0 0 0,0 0 0,1-1 1,-1 1-1,0 0 0,0 0 0,0 0 0,5-2-76,41-31 85,-13 10 4,75-67 133,112-82-166,-39 38 12,-141 105-1,162-103-9,-189 125 23,86-47 18,-58 33-43,37-16 4678,-96 37-3452,17 1-1531,3 2 230,8 7 171,-4-4-113,145 163-10,-130-145 56,57 72 51,76 102-12,-49-71-23,-65-78-39,57 65 1,-13-20 33,83 110 46,-138-168-18,-25-31 29,-3-4-15,0 0 0,0 1 1,0-1-1,0 0 0,0 0 0,0 1 0,0-1 0,-1 1 1,1-1-1,0 0 0,-1 1 0,1-1 0,-1 1 1,0 0-1,1 2 0,-2-4-54,1 1 0,-1-1 0,1 1 0,-1-1 0,0 0 0,1 1-1,-1-1 1,0 0 0,0 1 0,1-1 0,-1 0 0,0 0 0,-1 0 0,-1 1 4,-157 73-81,144-66 67,-61 31-29,-144 76 26,30-5-36,-74 45 76,-36 18 300,295-169-323,-1-1-1,1 0 0,-1 0 0,0-1 1,-13 4-1,19-6-37,2-1-216,-1 1 242,1-1 1,-1 1 0,1-1 0,-1 1 0,1-1 0,0 1 0,-1-1 0,1 1-1,0-1 1,-1 1 0,1 0 0,0 0 0,-1-1 0,1 1 0,0 0-1,1 0 1,-2-1 4,2 0-69,-1 0 28,0 1 1,-1 0-1,1-1 0,-1 1 1,1 0-1,0-1 0,-1 1 1,1 0-1,0 0 0,-1 0 1,1 0-1,0 0 1,-1 0-1,1 0 0,0 0 1,-1 0-1,1 0 0,1 0 191,3 0-2490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4.9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41 199 5448,'0'1'116,"0"-1"0,0 1-1,0-1 1,0 1-1,0-1 1,0 1-1,0-1 1,0 1-1,0 0 1,-1-1-1,1 1 1,0-1-1,0 0 1,0 1-1,-1-1 1,1 1-1,0-1 1,0 1-1,-1-1 1,1 1-1,0-1 1,-1 0-1,0 1 1,0 0 72,0-1 0,0 0 0,-1 0 0,1 1 0,0-1 0,0 0 0,0 0 0,-3-1 0,-5 1-109,-5 0 509,14 3-530,1 5 712,575-8-495,-458-3-275,0-1 16,256 4 395,-264 1-191,114-4 114,155-19-133,-118 5-157,-203 13-38,256-19 16,35-6-43,-261 21 14,229-22-7,-23 1 0,-238 24 13,227-19 6,6 6-49,-179 15 39,54 2-52,-103 1 194,-60 0 176,-1 0-397,-1 1 1,1-1-1,0 1 0,0-1 0,0 0 1,-1 1-1,1-1 0,0 0 0,0 1 1,-1-1-1,1 0 0,0 1 0,-1-1 1,1 0-1,0 1 0,-1-1 0,1 0 1,0 0-1,-1 1 0,1-1 0,-1 0 0,1 0 1,0 0-1,-1 0 0,1 0 0,-1 0 1,1 1-1,-1-1 0,1 0 0,0 0 1,-1 0-1,0-1 0,-24 1-2400,10 0 517,-34 0-2183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6.8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234 932 3504,'0'0'269,"-1"0"-54,-74 0 4698,73 0-4890,1 0 0,0 1 1,-1-1-1,1 1 0,0-1 1,-1 1-1,1-1 0,0 1 1,-2 0-1,2 0-11,0 0 1,0 0 0,-1-1-1,1 1 1,0-1-1,-1 1 1,1-1-1,-1 1 1,-1-1 0,-26 8-50,21-7 34,1 1 0,-1 0 0,1 0 1,0 0-1,0 1 0,0 0 0,-11 6 0,13-6 13,0 1 0,-1-2-1,-8 5 1,26-14 1233,-10 6-1228,0 0 1,0 1 0,0-1 0,0 0 0,-1-1 0,1 1 0,0 0 0,-1 0-1,1-1 1,2-1 0,10-10 38,73-53 56,-31 23-16,120-90-73,32-13 32,-88 70-67,71-46 20,-187 119-5,186-114 60,-79 59 59,-51 30 290,67-22 0,17 5-128,-56 24-299,121-12-1,120 19 21,-286 14-1,3-1 5,-3 0-10,54 6 1,11 12-24,-47-5 6,117 17 23,-144-23 7,191 27 29,-200-30 104,83 5 4332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8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117 106 6773,'-2'-2'161,"0"1"1,0 0 0,0-1 0,0 1-1,0 0 1,0 0 0,0 0 0,-1 0-1,1 1 1,0-1 0,0 0 0,-1 1-1,1 0 1,-5-1 0,7 1 172,0-1-289,0-1-47,0 1-1,1 0 1,-1 0 0,0 0-1,1 0 1,-1-1 0,1 1-1,-1 0 1,1 0-1,0 0 1,0 0 0,-1 0-1,1 1 1,0-1 0,0 0-1,0 0 1,0 0-1,0 1 1,0-1 0,0 0-1,2 0 1,29-13-27,-19 9 12,11-5 19,-1 1 1,1 1 0,40-8 0,-54 13 25,-3 2 89,-9 2 37,-28 8-60,-75 41-74,26-17-3,59-25-34,4-3-77,-24 13 0,40-18 95,-1 1-41,4-1 165,2 0-106,0 0 0,1 0 0,-1 0 1,0-1-1,0 0 0,0 0 0,0 0 1,0-1-1,7-2 0,170-84-291,-164 80-74,33-10-6483,-38 14 4954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1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1836,'-2'3'92,"0"0"-1,0-1 1,0 1-1,1 1 1,-1-1-1,1 0 1,0 0-1,0 0 1,0 1-1,1-1 1,-1 0-1,1 1 1,-1-1-1,1 5 1,0-8-51,1 1-1,-1 0 1,0-1-1,0 1 1,0-1 0,0 1-1,0-1 1,0 1 0,1-1-1,-1 1 1,0-1-1,1 1 1,-1-1 0,0 1-1,1-1 1,-1 1 0,0-1-1,1 0 1,-1 1-1,1-1 1,-1 1 0,1-1-1,-1 0 1,1 1 0,18 5 507,-14-4-378,85 15 928,14 4-442,-102-20-628,1-1 0,-1 1 0,1 0 0,-1 0 0,0 0 1,1 1-1,-1-1 0,0 0 0,0 1 0,0-1 1,0 1-1,0 0 0,0 0 0,0 0 0,-1 0 0,4 4 1,-3-2 40,-1 1 1,1-1-1,-1 1 1,0-1-1,0 1 1,0 0 0,-1-1-1,0 1 1,0 5-1,0-7-56,0 0 0,0-1 0,0 1 0,0 0 0,-1-1 1,1 1-1,-1 0 0,0-1 0,0 1 0,0-1 0,0 1 0,0-1 0,-1 1 0,1-1 0,-1 0 0,-2 4 0,-64 71 97,15-24-72,30-31-34,6-9-1001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2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 57 4028,'-6'-7'316,"0"1"-1,-1 0 0,0 0 0,0 0 1,-1 1-1,-10-6 0,11 9-219,1 0-1,-1 0 1,0 1-1,1 0 0,-1 0 1,0 1-1,0 0 1,-9 0-1,2 1 136,12-1-220,0 0 0,1 0 0,-1 0-1,0 1 1,0-1 0,0 1 0,1-1 0,-1 1 0,0 0 0,1-1 0,-1 1 0,1 0 0,-1 0 0,1 0 0,-1 1 0,-1 1 0,-1 1 18,-1 1 34,0-1 1,0 2-1,1-1 0,0 1 1,0-1-1,0 1 0,-5 12 1,8-16-51,-5 10 20,1 0 0,0 0-1,-6 23 1,4-7-7,-2 8 12,2 0 0,-3 39 0,8-50-41,0 39-718,2-53 311,0-10 331,0-1 1,0 1-1,0 0 1,0 0-1,0 0 1,1-1-1,-1 1 0,0 0 1,1 0-1,-1-1 1,1 1-1,-1 0 1,0-1-1,1 1 1,0 0-1,-1-1 1,1 1-1,-1-1 1,1 1-1,0 0 1,-1-1-1,1 0 1,0 1-1,-1-1 0,1 1 1,0-1-1,0 0 1,0 0-1,-1 1 1,2-1-1,2 1-464,0-1 0,1 1-1,-1-1 1,5 0-1,-9 0 533,14 0-1327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2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7669,'-6'0'-41,"4"0"78,1 0-1,0 0 1,-1 0 0,1 0-1,0 0 1,-1 0 0,1 0-1,-3 1 1,4 0-8,-1-1 0,1 0 1,-1 1-1,1-1 0,-1 1 0,1-1 1,-1 1-1,1-1 0,-1 1 0,1 0 1,-1-1-1,1 1 0,0-1 0,0 1 1,-1 0-1,1-1 0,0 1 0,0 0 1,0-1-1,-1 1 0,1 1 0,-26 212 1730,16-37-1575,10 67 4,5-134-125,2-59-93,-4-24-1796,2 32 0,2-59-3011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3.1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254 95 5881,'3'-6'188,"0"-1"0,0 1 0,-1-1 0,1 0 0,-2 0 0,1 0 0,-1 0 0,0-1 0,0-9 0,-1 16-174,0 0 0,0 0 0,0 1 0,-1-1 0,1 0 0,0 1 0,-1-1 0,1 0 0,0 1 0,-1-1 1,1 0-1,-1 1 0,1-1 0,-1 1 0,1-1 0,-1 1 0,1-1 0,-1 1 0,0-1 0,1 1 0,-1 0 0,0-1 0,1 1 1,-1 0-1,0-1 0,0 1 0,1 0 0,-1 0 0,0 0 0,0 0 0,1 0 0,-2 0 0,-1-1 8,-1 1 0,1 0 0,-1 0 0,1 0 0,-1 1 0,1-1 0,-6 2 0,6 0 14,-1 0-1,1-1 0,-1 1 1,-5 4-1,-8 6 57,0 1 1,1 0-1,1 1 0,0 1 1,-19 25-1,24-26-23,0 2 0,-13 28-1,14-23-25,1 1 0,-10 40-1,14-32-7,1 0-1,2 56 0,2-57-7,-1-26-12,0 1 1,0 0-1,0-1 0,1 1 0,0-1 0,0 0 1,0 1-1,0-1 0,0 0 0,1 1 0,-1-1 0,1 0 1,0 0-1,0 0 0,0 0 0,0-1 0,0 1 1,4 3-1,-3-4-15,-1-1 1,1 1-1,-1-1 1,1 1-1,-1-1 1,1 0-1,0 0 1,0 0-1,0 0 1,0 0-1,0-1 1,0 1-1,-1-1 1,1 0-1,0 0 0,0 0 1,0 0-1,0-1 1,0 1-1,6-2 1,-3 0-68,1-1-1,-1 1 1,0-1 0,8-5-1,30-24-362,-8 4 112,52-54-1,-53 40 411,-2-1 0,28-48-1,-60 89-77,18-26 1141,-3-1 1,21-48 0,-37 77-1159,0 0 0,0 0 0,0 0 0,0 0 0,0 0-1,0 0 1,0 0 0,0 0 0,0 0 0,0 1 0,0-1 0,0 0 0,0 0 0,0 0-1,0 0 1,0 0 0,0 0 0,0 0 0,0 0 0,0 0 0,0 0 0,0 0 0,0 0-1,0 0 1,1 0 0,-1 0 0,0 0 0,0 0 0,0 0 0,0 0 0,0 0 0,0 0-1,0 0 1,0 0 0,0 0 0,0 0 0,0 0 0,0 0 0,0 0 0,0 0-1,0 0 1,0 0 0,0 0 0,0 0 0,0 0 0,1 0 0,-1 10-22,1 15 63,-1-25-39,0 115 44,-1-81 3,0-21 10,1 0 0,3 24 0,-2-32 65,0 0 0,1 0-1,4 8 1,-3-6 135,-3-6-219,0-1 1,1 1-1,-1-1 0,0 0 0,0 1 0,0-1 0,0 0 1,0 1-1,1-1 0,-1 0 0,0 0 0,0 1 0,1-1 0,-1 0 1,0 1-1,0-1 0,1 0 0,-1 0 0,0 0 0,1 1 1,-1-1-1,0 0 0,1 0 0,-1 0 0,0 0 0,1 0 1,-1 0-1,0 0 0,1 1 0,-1-1 0,1 0 0,-1 0 1,0 0-1,1 0 0,-1-1 0,0 1 0,1 0 0,-1 0 1,1 0-1,-1 0 0,0 0 0,1 0 0,-1-1 0,0 1 1,1 0-1,-1 0 0,0 0 0,1-1 0,11-11 444,48-88-60,-54 91-412,33-44 15,-38 51-24,5-6-10,0 1 0,1-1 0,0 1-1,1 0 1,-1 0 0,1 1 0,1 0 0,11-6-1,-12 8 1,1 1-1,-1-1 0,1 1 0,0 1 1,0 0-1,0 0 0,1 1 1,11-1-1,-10 2 16,-7 0-5,0-1 0,-1 1 0,1 0-1,0 1 1,0-1 0,0 1 0,0-1 0,0 1-1,-1 1 1,1-1 0,0 0 0,-1 1 0,1 0-1,-1-1 1,0 1 0,5 4 0,3 3-6,0 1 1,-1 0-1,0 1 1,-1 0 0,0 0-1,12 21 1,-13-18 5,-1 1 1,0 0-1,6 23 1,-12-37-1,5 19 16,-1 0 0,0 0 0,-2 0-1,2 24 1,-4 57 0,-1-89-15,0-1-1,-1 0 1,-1 1-1,1-1 1,-2 0 0,0 0-1,-7 19 1,7-23 1,-7 21 11,-1-1 0,-24 42 1,22-48 36,-27 34-1,34-49 56,0 0 0,1 1 0,-2-2-1,1 1 1,-1-1 0,0 0 0,0 0 0,-9 4 0,14-9-73,1 1 1,0 0 0,-1-1 0,1 1 0,-1-1 0,1 0 0,-1 1 0,1-1 0,-1 0-1,1 0 1,-1 0 0,1 0 0,-1 0 0,1 0 0,-1-1 0,-2 0 0,3 1-24,0-1 1,0 1-1,0-1 0,0 0 1,0 1-1,1-1 1,-1 0-1,0 0 1,0 0-1,1 0 0,-1 1 1,0-1-1,1 0 1,-1 0-1,1 0 1,-1 0-1,1-2 0,-2-3-26,1 0-1,0-1 0,1 1 0,-1 0 1,2-13-1,-1 10 31,0 1-23,1 0 0,0 0 0,1 0 0,-1 1 0,2-1 0,-1 1 0,1-1 0,0 1 0,0 0 0,1 0 0,5-8 0,-3 5 2,14-24-211,38-50-1,-53 77 183,44-54-1565,86-83 0,-93 101 216,-14 14 407,71-70-2315,36-26-1500,-92 86 3208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8:53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2850 892 4692,'-6'-18'98,"0"0"0,-1 1-1,-15-26 1,7 18 210,-2 2 0,-20-24 1,36 46-297,-123-137 1334,-106-73 681,211 196-1879,-128-96 768,108 84-690,0 2-1,-83-36 1,114 57-197,-40-17 229,-88-24 0,82 32-170,0 3 1,-1 2-1,-111-2 0,25 10 114,99 0-125,0 3 0,0 2 0,1 1 0,-51 14 0,79-17-60,-169 49 296,166-47-273,-194 72 546,154-54-475,2 3 0,0 2 0,-72 51 0,111-68-96,-15 9 41,1 2 0,-48 48 0,58-51-44,1 2 1,0 0-1,2 1 1,1 0-1,0 2 0,2 0 1,-20 46-1,17-28 14,1 2 0,-10 51 0,13-31-5,3 0 0,-2 97-1,11-128-11,2 139 76,3-122-48,12 53-1,25 60-11,-37-143-23,54 168 25,-39-138-8,47 84-1,-52-109 6,1-2-1,2 0 1,38 38-1,-56-61-23,15 14 28,-1 0 0,2-1-1,0-1 1,1 0 0,0-1-1,0-1 1,1-1-1,1 0 1,0-2 0,28 9-1,-12-6 9,1-2 0,1-1 0,60 3 0,-82-9-30,147 2 28,-109-3-34,7-1 1,72-11 0,90-27-21,-199 34 18,379-86-18,-249 48 106,155-68 1,-144 32 48,51-46 27,-160 90-142,-1-2 1,79-71 0,-93 70-12,-1-2 0,48-62 1,-63 68-9,-2 0 0,-1-2 1,-2-1-1,27-72 0,-40 93-14,-1-1 0,0-1 0,-1 1-1,-1 0 1,-1-1 0,0 0 0,-1-31-1,-1 42 7,0-9-13,0 1-21,0 1 0,0 0 0,-2 0 0,0 0 0,0 0 0,-1 0 0,-1 1 0,-5-15 0,-4-1-289,-26-44 0,31 60 149,-1 1-1,1 1 1,-2-1-1,0 2 1,0-1 0,-1 1-1,0 1 1,-1 0-1,-13-8 1,6 7-281,0 0 0,-1 1 0,0 1 0,-40-9 0,39 12-109,-1 1 0,-38-2 0,2 3-669,1 3-1,-1 3 1,-59 9-1,-1 12-475,-2 8 370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0.1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84 243 5845,'-42'-128'3086,"21"57"-1504,13 53-1027,6 16-467,1-1-1,0 1 1,0-1 0,0 0 0,0 1 0,0-1 0,0-4 0,1 7-121,0 0-31,0 0 60,0 0 0,0 0-1,0-1 1,0 1 0,0 0 0,0 0-1,-1 0 1,1 0 0,0 0-1,0 0 1,0 0 0,0 0-1,0 0 1,0 0 0,0 0-1,0 0 1,0 0 0,0 0-1,0 0 1,0 0 0,-1 0-1,1 0 1,0 0 0,0 1-1,0-1 1,0 0 0,0 0-1,0 0 1,0 0 0,0 0-1,0 0 1,0 0 0,0 0 0,0 0-1,0 0 1,0 0 0,0 0-1,0 0 1,0 0 0,-1 0-1,1 0 1,0 0 0,0 1-1,0-1 1,0 0 0,0 0-1,0 0 1,0 0 0,0 0-1,0 4-13,0-1 17,0 1 0,0 0 0,0-1 0,0 1-1,1-1 1,-1 1 0,1-1 0,0 1 0,0-1 0,0 1 0,1-1 0,-1 0 0,3 4 0,4 5 7,-1 1 0,12 26 0,-5-8 2,2 6 10,33 62 24,-43-88-39,7 13 15,21 28 0,-24-40 79,0 0 0,0 0-1,1-1 1,22 18 0,-24-23-4,0 0 1,0-1 0,0 0 0,1 0 0,-1-1-1,1-1 1,20 6 0,-9-6-13,0 0 1,0-1-1,1-1 1,21-3-1,-10-1-28,51-11 0,-22-2 103,114-44 0,-28-5 182,-100 40-245,0-2 0,71-52 0,-27 11 513,-89 65-1354,1 0 1095,-1 1 0,1 0-1,-1 0 1,5-2 0,0 1-3350,12 2-8124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5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23 169 3984,'0'0'1635,"0"-1"-1364,-1-4-150,1 1 0,-1 0 0,0 0 1,0 0-1,0 0 0,-1 0 0,0 0 0,-2-5 1,-4-10 293,8 19-380,0-1 1,0 1-1,0-1 1,-1 0-1,1 1 1,0-1-1,0 1 1,0-1-1,0 1 1,0-1-1,0 0 1,0 1-1,0-1 1,0 1-1,0-1 1,0 0-1,1 1 1,-1-1-1,0 1 1,0-1-1,1 1 0,-1-1 1,0 1-1,1-1 1,-1 1-1,0-1 1,1 0-1,0 1-51,1-1 0,-1 1 0,0 0 1,0 0-1,0 0 0,0-1 0,1 1 0,-1 1 0,0-1 0,2 0 0,7 1 98,-7-1-80,0-1-1,0 1 0,0-1 1,0 1-1,5-3 1,3 0-6,-9 3 3,13-4-1,20-7-1,-18 6 3,0 0 0,25-2-1,34-13 18,-37 9-20,-17 6 1,-9 1 59,0 1 0,1 1 0,23-2 466,-48 4-495,-7 0-71,33 0-77,-14-1-126,0 10 3329,-1-7-2959,-9-2-4996,4 0 3680,-18 0-3194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10133,'0'18'28,"4"-6"-16,-1 1 8,-3-6-48,0-3 40,0-2-84,11-2-8961</inkml:trace>
  <inkml:trace contextRef="#ctx0" brushRef="#br0" timeOffset="1">178 783 8257,'3'17'112,"-3"-5"96,0-2 108,0-5 36,0-2-36,0 2-4,0-4-312,0 2-116,0-2-168,0 0-280,0 5-1764,0-1 203,0 5 209,0 1 420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0 452 3020,'0'0'27,"0"0"-1,0 0 0,0 1 1,0-1-1,0 0 0,0 0 1,0 1-1,0-1 1,0 0-1,0 0 0,0 0 1,0 1-1,1-1 0,-1 0 1,0 0-1,0 0 0,0 0 1,0 1-1,0-1 0,0 0 1,1 0-1,-1 0 1,0 0-1,0 1 0,0-1 1,0 0-1,1 0 0,-1 0 1,0 0-1,0 0 0,0 0 1,1 0-1,-1 0 1,0 0-1,0 0 0,1 0 1,-1 0-1,0 0 0,0 0 1,0 0-1,1 0 0,-1 0 1,0 0-1,10-3 245,-7 0-203,0 1 0,1-1 0,-1 0 0,4-6 0,6-5 33,70-74 111,17-17-238,-51 53-153,60-61-2212,-46 52 415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7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127 614 3492,'4'9'706,"-3"-7"-431,-1 1-1,1-1 1,-1 1-1,0-1 1,1 1-1,-1-1 1,0 1-1,-1-1 1,1 3-1,-1 6 1939,1-16 1612,1 3-3741,-1-1 1,0 1-1,0 0 0,0 0 0,0-1 0,0 1 1,-1 0-1,1-1 0,-1 1 0,1 0 1,-1 0-1,-1-3 0,-7-9-4,3 5-48,1 1 0,-6-14 1,-54-179-82,56 169 26,1-1 0,2-1 0,-3-62 1,9 5-326,0 88 223,1 0 1,-1 0-1,1 0 1,-1 1-1,1-1 0,0 0 1,0 0-1,0 1 1,0-1-1,1 0 1,-1 1-1,1-1 1,0 1-1,0 0 1,-1 0-1,1-1 1,1 1-1,-1 0 1,3-2-1,1 0-482,0 1 0,-1-1 0,1 1 0,1 0 0,-1 1 0,0-1 0,12-1 0,1 1-1429,9 2-1058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8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59 105 4928,'-15'13'188,"-10"4"537,15-10-297,4-4-104,3-1 144,19-16-388,1 0-48,1-1-36,7-2-160,4-3-432,5-2-837,37-22-1987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8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0 406 5969,'0'3'-21,"2"8"613,8-4-206,-4-4-352,0 1 0,-1 0 1,0 0-1,0 0 0,0 1 0,0-1 0,-1 1 1,1 0-1,-1 1 0,4 6 0,0 1 33,-1 1 0,0 0 1,6 19-1,-6-14 172,-2 1 1,6 34-1,-11-52-240,0-1 96,1 1 0,-1-1-1,0 0 1,0 1 0,0-1 0,0 1 0,0-1 0,-1 3 0,1-3-36,0-1 1,-1 0 0,1 1 0,0-1 0,-1 1-1,1-1 1,-1 1 0,1-1 0,0 0-1,-1 1 1,1-1 0,-1 0 0,1 0 0,-1 1-1,1-1 1,-1 0 0,1 0 0,-1 0 0,1 0-1,-1 1 1,1-1 0,-1 0 0,0 0-1,1 0 1,-1 0 0,1 0 0,-2-1 0,2 1-52,-1 1 18,0-1-1,0 0 1,0 0-1,0 0 0,-1 0 1,1 0-1,0 0 1,0 0-1,0 0 1,0-1-1,0 1 0,0 0 1,0-1-1,0 1 1,0-1-1,0 1 1,0-1-1,0 1 0,0-1 1,0 0-1,0 0 1,0 1-1,1-1 1,-1 0-1,0 0 1,0 0-1,0-1 0,-13-33 194,13 31-220,0 0 0,0 1 1,0-1-1,1 1 0,0-1 0,0 0 0,0 0 1,1-4-1,-1-4 5,0 8-4,1 1-1,-1-1 1,1 1 0,-1 0 0,1-1 0,0 1 0,0 0 0,1 0-1,-1 0 1,1-1 0,-1 1 0,1 1 0,4-6 0,0-1-2,9-13-8,1 2 0,1 0 0,21-19 0,53-42-5,-76 68 12,89-70 5,7-7 293,-95 77-127,48-47 935,-57 52-831,0 1 287,12-16 1,-17 21-448,0-1 1,-1 1-1,0 0 1,0-1-1,0 1 1,0-1-1,0 0 0,0 1 1,0-1-1,-1 0 1,1-5-1,-2 8-109,0 0 0,0-1 0,0 1 0,-1 0 0,1 0 0,0 0 0,0 0 0,0 0 0,-2 0 0,2 0-2,1 0-1,-1 0-2,0 0 1,0 0-1,0 0 0,0 0 1,0 1-1,0-1 0,0 0 1,0 0-1,0 1 1,0-1-1,0 1 0,0-1 1,0 1-1,0-1 0,-1 2 1,-17 15-31,-19 21 0,21-21 37,-11 14-13,2 0 0,-40 62-1,60-84 6,1 0 0,0 0 0,1 0 0,0 1 0,1-1 0,0 1 0,0 0 0,1 0 0,0 0 0,1 0 0,0 0 0,0 16-1,1-24 4,0 0 0,0-1 0,0 1 0,0 0 0,1 0 0,-1 0 0,0 0 0,1 0 0,-1-1 0,1 1 0,0 0 0,-1 0 0,1-1 0,0 1 0,0 0-1,0-1 1,0 1 0,0-1 0,1 1 0,-1-1 0,0 0 0,1 1 0,-1-1 0,1 0 0,-1 0 0,1 0 0,0 0 0,-1 0 0,1-1 0,0 1 0,0 0 0,2 0-1,1 0-41,1 1-1,0-1 0,-1 0 0,1-1 0,0 1 0,-1-1 0,7-1 0,-11 1 34,18 1-314,-7 0-58,0-1 1,0 0-1,0-1 0,17-3 1,-9-2-852,0-2 1,0 0-1,29-17 1,-28 14-158,24-13-1387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08.7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14261,'4'10'112,"-4"0"684,0-3 565,0 0-501,0-2-736,-13-5-5465,4 0 2105,-3 0-333,-3 0 1001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0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1711 485 1876,'13'-6'50,"0"0"-1,22-15 0,-23 12 415,17-15-1,-19 16 506,-8 7-840,-1 1 1,0-1-1,0 0 0,0 1 1,0-1-1,0 0 0,0 0 1,0 0-1,0 0 0,-1 0 1,1 0-1,0 0 0,0 0 1,-1 0-1,1 0 0,-1-1 1,1 1-1,-1 0 0,1 0 1,-1-1-1,0 1 0,0 0 1,1-2-1,-1-6 306,1 7-355,-1-1-1,0 1 1,0-1 0,0 1-1,0-1 1,0 1-1,0-1 1,-1 1 0,1-1-1,-2-3 1,-37-34 634,23 25-542,-1 0 1,0 1-1,-1 0 1,-33-18 0,20 16-66,-61-24 1,63 31-100,1 0-1,-1 2 1,0 1 0,-51-4 0,-49 2-18,107 7 8,-172 2-41,159 1 47,-78 8 44,0 13 47,78-15-57,15-3-17,-121 31 141,96-22-162,1 3 0,-46 22 0,67-27-8,1 2 0,0 0 0,0 1 0,-35 33 1,37-28-6,0 1 1,2 0 0,0 1 0,-24 41-1,30-43-3,3-6 16,1 1 0,-12 29 0,1 10 25,-19 89 0,34-120-25,-1 44-1,5-52-2,-1 1-5,0 12 6,2 38 1,1-54 2,0 1 0,1-1 1,0 0-1,1 0 0,9 20 0,-12-29-1,7 14-1,0 0 1,1-1-1,1 0 0,14 17 0,-13-20 30,1-1-1,0 0 1,0-1-1,1-1 1,1 0-1,20 11 1,-16-12 22,0 0 1,0-1-1,1-1 1,0-1-1,28 6 1,-29-8-16,16 4 35,0-2 0,43 2 0,59-7 46,-76-2-64,-16 0 17,-1-2-1,1-2 0,-1-2 1,49-15-1,-64 15-28,68-18 140,-1-3 0,169-77-1,11-43 97,-240 127-244,410-275 306,-203 97-216,-208 167-92,-1-1 0,33-43 0,-46 50-50,0 0 0,17-34 1,-31 47-63,0 0 0,-1-1 1,-1 0-1,0 0 1,-1 0-1,3-26 0,-5 25-228,0-22 0,-1 23 35,0 12 197,0 0 0,0 0 0,-1-1 0,1 1 0,-1 0 0,1 0 0,-1-1 0,0 1 0,0 0-1,0 0 1,0 0 0,0 0 0,-2-2 0,-1-1-453,-1 0-1,1 1 1,-6-5 0,-2-2-1387,12 11 1878,-3-3-613,16 1-3722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1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1565 464 4796,'-25'-54'189,"-5"-14"468,10 17-42,-29-58 955,42 98-1473,0 1 1,0 1 0,-1-1 0,0 1 0,-1 1-1,0 0 1,-18-13 0,12 11-55,0 1 1,-1 1 0,0 0 0,0 1-1,-21-5 1,-73-13 112,68 18-105,-1 3 0,-73 1 0,104 3-37,-25-1 32,5 0 53,-59 5 0,48 4 34,-67 21 1,95-25-118,-23 9 12,-66 30 0,85-34-36,1 2-1,-1 0 1,2 0 0,0 2-1,-30 28 1,21-15 7,1 0 1,-38 54 0,-54 105 26,103-158-23,0 0 0,2 1 0,2 0 0,-12 48 1,18-59 3,1 0 1,1 0 0,1 0-1,1 17 1,0-16-2,0-13-5,-1 16 11,1 0 0,4 25 0,-2-36 18,1 0 1,0 0 0,0 0 0,1-1-1,1 1 1,8 13 0,-9-15 1,3 4 26,0 0 1,1 0 0,1-1 0,-1 0 0,2-1 0,11 11 0,-9-11-4,0-1 1,0 0 0,1 0 0,1-2 0,-1 1 0,1-2 0,1 0-1,-1 0 1,1-2 0,0 0 0,0 0 0,16 1 0,155 4 492,-149-10-488,0-3-1,-1-1 1,1-1-1,56-19 1,-27 4 52,109-50 1,-174 70-111,48-22 51,-1-3 1,-2-1-1,62-49 0,-66 43-35,-2-2 0,56-63 0,-74 74-55,33-47 0,-44 52-66,-1 1 1,16-39-1,-23 48 11,0 1 0,0-1 1,-1 0-1,0 0 1,0 0-1,-1 0 0,0 0 1,-1 0-1,0 0 0,-2-15 1,2 18-13,-2-8-318,-6-26 0,6 34 287,0 0 0,0 0 0,0 1-1,-1 0 1,0-1 0,0 1 0,0 0 0,-7-7 0,4 6-128,0 0-1,0 1 0,-1 0 1,0 0-1,0 0 1,-14-7-1,8 7-348,-1-1 0,0 1 1,-17-3-1,-29-2-1308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2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55 5336,'0'-5'44,"0"4"-17,1 0 1,-1-1-1,0 1 0,0 0 0,0-1 1,0 1-1,0 0 0,-1 0 1,1-1-1,0 1 0,0 0 0,-1-1 1,1 1-1,-1 0 0,0 0 0,1 0 1,-1-1-1,0 1 0,1 0 1,-1 0-1,0 0 0,0 0 0,0 0 1,-1 0-1,-8-8 87,9 8-112,-1 0 1,0-1-1,1 1 0,-1 0 0,0 0 0,-2-2 0,2 3-58,2 41-185,0-39 241,1 1 0,-1-1-1,0 1 1,1-1 0,-1 1 0,1-1 0,0 0 0,2 5 0,3 7 13,0-1 1,1 0 0,1 0-1,16 20 1,-14-20 26,0-1-1,2-1 1,-1 0 0,16 12-1,-18-16-18,5 4 6,1 0 0,-1-1 0,2-1 0,19 9 0,-11-8 15,1-2 1,38 8-1,-17-6-3,1-2-1,51 3 1,132-12 47,-170-6-14,67-16 0,-93 16-47,48-11 2,127-45-1,-189 56-30,96-36-1,-105 39 0,52-19-12,-53 20 4,0 1 0,-1 0 0,1 0 0,17 0 0,-27 2 12,0 1 0,1-1 0,-1 0-1,0 0 1,0 1 0,1-1 0,-1 0 0,0 0 0,0 1 0,1-1-1,-1 0 1,0 1 0,0-1 0,1 0 0,-1 1 0,0-1 0,0 1-1,0-1 1,0 0 0,0 1 0,0-1 0,0 1 0,2 4-6,2 2 15,0 1 1,0-1-1,1 0 0,0 0 0,0 0 0,1-1 0,0 1 1,0-1-1,0-1 0,1 1 0,0-1 0,0 0 0,0-1 0,1 0 1,-1 0-1,16 5 0,-10-5 1,0-1 0,0 0 1,1-1-1,20 0 0,-10-2 19,30-3 0,-42 1-22,0 0-1,1-1 1,20-8 0,-13 4-8,157-63 151,-163 64-128,9-4 11,53-20-81,-66 27 31,1 0 1,-1 1-1,1 0 0,0 1 1,12 0-1,-22 1 19,1 0 0,-1 0 0,1 0 0,-1 1 0,0-1 1,1 0-1,-1 1 0,0-1 0,0 1 0,1-1 0,-1 1 0,0 0 0,0 0 0,0-1 0,0 1 1,0 0-1,0 0 0,0 0 0,0 0 0,0 0 0,1 2 0,-1-2 0,96 101 6,-84-90-3,-1 0-1,24 16 1,-29-22 10,1-1 0,0 0 0,0 0 0,0-1 0,0 0 0,1 0 0,0-1 0,0 0 0,0-1 0,0 0 0,14 2 0,69 0 108,-18-4-76,-63 0-43,-1-1 0,1-1 1,-1 1-1,1-2 0,-1 1 1,17-8-1,-15 6 0,138-44 97,-90 30-95,-53 17-21,0-1 0,-1 1 0,1 1 0,0-1 0,9 2 0,-3-1-13,-10 0 30,-1 1-1,1-1 0,-1 1 0,0 0 1,0 0-1,1 0 0,-1 0 0,0 0 1,0 0-1,0 0 0,0 1 0,0-1 1,0 1-1,0 0 0,1 1 0,1 1 6,-1-2-1,0 1 1,1 0-1,-1-1 1,1 1-1,0-1 1,6 2-1,2 0 22,0-1-1,0 0 0,1-2 1,13 2-1,55-2 201,-47-2-116,-29 1-94,1 0 0,-1-1 0,0 0 0,1 0 0,-1-1 1,8-2-1,15-5 37,0 5-21,-23 3-32,0 1 1,0-1-1,0 0 0,-1 0 1,1-1-1,0 0 0,0 1 1,7-6-1,-7 5-4,0 1-1,0-1 1,0 1-1,0 0 1,0 0-1,0 1 1,0-1-1,0 1 1,0 0-1,7 1 1,7 0 0,-17-1 5,-1 0-1,1 0 0,0 1 0,0-1 0,0 0 1,-1 1-1,1 0 0,0-1 0,-1 1 0,1 0 1,2 1-1,3 2 0,43 20-4,89 28 1,-120-47 18,-1 0-1,2-1 1,-1-1 0,0-1-1,25 0 1,-40-2-15,1 0 1,0 0-1,0 0 0,0-1 1,0 1-1,0-1 0,0 0 1,0 0-1,0-1 0,0 0 1,-1 1-1,6-4 0,142-61-43,-146 64 36,1 0 0,-1 0 0,0 0 0,1 1 0,0 0 0,9 0 0,-15 1 6,7 0-9,0 0-1,0 1 1,7 1 0,-11-1 6,-1 0 1,1 0-1,-1 0 1,0 1-1,1 0 1,-1-1-1,0 1 1,5 5-1,2 0 9,-1 0 0,1-1 0,0 0-1,14 6 1,-7-3 12,10 5-9,1-1 0,0-2 0,59 17 0,-77-26-5,12 2 13,0 0-1,25 0 1,60-3 10,-98-2-22,0 1 0,0-2-1,0 1 1,0-1 0,0-1-1,-1 1 1,1-2 0,9-4-1,-8 4 0,27-11 6,63-32 8,-22 5-57,-61 33 29,-8 4-2,1 0 0,-1 1-1,1 0 1,0 0 0,17-3 0,-1 5-9,29 0 0,-53 2 21,0 0 1,0 1-1,0-1 1,1 0-1,-1 1 1,0 0 0,0-1-1,0 1 1,-1 0-1,1 0 1,0 0-1,0 0 1,0 0-1,-1 1 1,1-1-1,1 2 1,2 1 4,10 7 7,0 0 1,0-1 0,27 13-1,-33-20-8,0-1 0,0 0-1,0 0 1,0-1 0,1 0-1,-1-1 1,14-1 0,-9 1-4,-9 0 1,0 1-1,0-1 1,0-1-1,1 1 1,-1-1-1,0 0 1,0 0-1,0 0 0,0-1 1,-1 0-1,8-3 1,-3 1-3,1-1 1,15-3-1,-17 6-3,0-1-1,0 0 0,-1-1 0,9-4 0,-12 6 2,0 0-1,0 0 0,0 1 1,-1-1-1,2 1 0,-1 0 1,0 0-1,6 0 0,36 0-6,-31 1 16,51 0-19,-57 0 22,0 1 0,0 0 0,12 3 0,-3-1-14,-6 0 3,70 8-5,149-6 28,-146-6 116,179 1 410,-263 0-540,3 0-2419,-2 0 2174,-1 1 0,1-1 0,0 1-1,0-1 1,0 1 0,-1-1 0,1 1 0,0 0-1,2 2 1,18 14-1766,-12-8 1127,6 4 124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94 2800,'-10'0'248,"7"1"-125,0-1 0,0 0 0,0 0 0,0 0 0,0 0 1,0-1-1,0 1 0,-4-2 0,-9-7 564,-14-7 53,28 15-649,-1 0 0,1 0 0,0 0 1,-1-1-1,-3-2 0,-7-4 305,0-1-97,3 0-177,-13 1 22,6-2 280,16 9-427,-1-1 0,0 1 0,0 0-1,0 0 1,0 0 0,0 0-1,0 0 1,0 0 0,0 0 0,0 1-1,-1-1 1,-1 1 0,3 0 57,12 0-4516,-6 0 3928,-3-1 414,-1 1 1,0 0-1,0 0 0,1 0 1,-1 0-1,0 1 1,0-1-1,1 0 1,-1 0-1,2 2 0,6 8-535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6.1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15 2416,'-8'2'-29,"-1"-1"0,1 0 0,-10 0 0,17-1 29,1 0 0,-1 0 0,1 0 0,-1 0 0,0 0 0,1 0 0,-1 0 0,1 0 0,-1-1 0,1 1 0,-1 0 0,1 0 0,-1-1 0,1 1 0,-1 0 0,1-1 0,-1 1 0,1-1 0,0 1 0,-1 0 0,0-2 0,1 2 0,0 0 1,0-1-1,-1 1 1,1 0-1,0-1 1,-1 1 0,1 0-1,0-1 1,-1 1-1,1 0 1,-1 0-1,1-1 1,0 1-1,-1 0 1,1 0-1,-1 0 1,1 0-1,0 0 1,-1-1-1,1 1 1,-1 0 0,0-6-413,1 6 391,0 0 1,0 0-1,0 0 1,0 0-1,0 0 1,0 0 0,0-1-1,0 1 1,1 0-1,-1 0 1,0 0-1,0 0 1,0 0-1,0 0 1,0-1-1,0 1 1,0 0 0,0 0-1,0 0 1,0 0-1,0 0 1,1 0-1,-1 0 1,0 0-1,0 0 1,0 0-1,0 0 1,0 0 0,0-1-1,1 1 1,-1 0-1,0 0 1,0 0-1,0 0 1,0 0-1,0 0 1,0 0-1,1 0 1,-1 0 0,0 0-1,0 0 1,0 0-1,0 1 1,0-1-1,0 0 1,1 0-1,-1 0 1,0 0 0,0 0-1,0 0 1,0 0-1,0 0 1,0 0-1,0 0 1,0 0-1,1 0 1,-1 1-1,0-1 1,0 0 0,0 0-1,1 6-307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7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64 124 2664,'-3'-9'247,"0"1"0,0-1 0,-1 1 0,0 0 0,-8-11 0,-4-8 969,16 27-1175,0 0 1,0 0 0,-1-1-1,1 1 1,0 0-1,0 0 1,0-1-1,0 1 1,-1 0 0,1 0-1,0 0 1,0-1-1,0 1 1,-1 0-1,1 0 1,0 0 0,0 0-1,-1-1 1,1 1-1,0 0 1,0 0-1,-1 0 1,1 0 0,0 0-1,0 0 1,-1 0-1,1 0 1,0 0-1,-1 0 1,1 0 0,0 0-1,0 0 1,-1 0-1,-2 0 203,3 0-177,-2 0 15,2 0-84,0 0-1,0 0 1,-1 0 0,1 0 0,0 0 0,0 0 0,0 0-1,0 0 1,-1 0 0,1 0 0,0 0 0,0 0-1,0 0 1,0 0 0,-1 0 0,1 0 0,0 0 0,0 0-1,0 0 1,0 0 0,-1 0 0,1 0 0,0 0 0,0 0-1,0 1 1,0-1 0,0 0 0,-1 0 0,1 0 0,0 0-1,0 0 1,0 0 0,0 0 0,0 1 0,0-1-1,0 0 1,0 87-198,0-84 197,1-1 1,-1 1-1,1-1 0,0 0 1,0 1-1,0-1 1,0 0-1,0 0 1,1 0-1,-1 1 1,1-1-1,-1-1 0,4 4 1,0 0 41,-1 0 0,1-1 0,1 0 0,7 5 0,-10-7 18,1-1 1,-1 1-1,0-1 1,1 1-1,-1-1 0,1 0 1,-1 0-1,1-1 0,-1 1 1,1-1-1,0 1 1,6-2-1,-1 1 24,1 0 1,-1-1-1,0 0 0,1 0 1,-1-1-1,13-5 0,151-62 58,-55 20-122,-72 31-15,-22 8-26,1 1-1,0 0 0,40-6 1,-56 14-19,1 0 0,18 1-1,-6 0 15,-22 0 29,0 1 0,0-1 0,1 0 0,-1 0 0,0 0 0,0 0 0,0 0 0,0 1 0,1-1 0,-1 0 0,0 0 0,0 0 0,0 0 0,0 1-1,0-1 1,0 0 0,1 0 0,-1 1 0,0-1 0,0 0 0,0 0 0,0 0 0,0 1 0,0-1 0,0 0 0,0 0 0,0 1 0,0-1 0,0 0 0,0 12-3,0-6 2,0 163-45,0-165 46,1 0 1,-1-1-1,1 1 0,0-1 0,1 1 0,-1-1 0,0 0 0,1 1 0,0-1 0,0 0 0,0 0 0,0 0 0,3 3 1,3 3 7,1 0 1,13 11-1,-12-14 6,-1 0-1,1 0 1,0-1 0,0 0-1,0-1 1,1 0 0,-1 0-1,1-1 1,17 2 0,3-1-2,54 0 0,-84-4-12,112 0 5,-86-1-5,46-7 0,-51 5 1,55-7-18,-58 9 10,65-4-23,-25 5 15,-58 0 14,-1 0-1,1 0 1,-1 0 0,0 0-1,1 1 1,-1-1-1,0 0 1,0 0 0,1 1-1,-1-1 1,0 0-1,1 0 1,-1 1 0,0-1-1,0 0 1,0 1-1,1-1 1,-1 0 0,0 1-1,0 0 1,3 3-13,1 0-187,1 1-1,0-1 1,0 0-1,0 0 0,1-1 1,-1 1-1,9 2 1,40 16-3641,-26-14 2333,-1-1 563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3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96 391 2316,'-10'0'58,"7"-1"78,0 1-1,1 0 1,-1 0-1,0 0 0,0 0 1,0 0-1,1 1 1,-1-1-1,0 1 1,0 0-1,1 0 0,-1 0 1,1 0-1,-6 3 1,-1 5 398,-5 3 704,11-8-1005,0-1 0,0 1 1,1-1-1,-4 7 0,6-10-218,10 0 41,-7 1-48,1-1 0,-1 0 0,1 0 0,-1-1 0,0 1 1,1-1-1,-1 1 0,0-1 0,1 0 0,-1 0 0,0 0 0,6-4 0,32-22 39,-1-1 0,-1-3 0,59-59-1,-84 76-43,60-62 6,-52 52-49,5-8-1191,2 2-1,53-43 1,-69 65-185,-1 7 167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18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53 6797,'-13'1'159,"9"-1"-20,0 1 1,1-1-1,-1 0 1,0 0-1,0-1 1,1 1-1,-1-1 1,-5-1-1,8 1-75,-2 0 61,0 0 0,0 0 0,1 0 0,-1-1 0,0 1 1,1-1-1,-1 0 0,1 0 0,0 0 0,-3-3 0,4 4-81,0 0-1,0-1 1,-1 1 0,1 0 0,0 0-1,0 0 1,0 0 0,-3-1 0,-5-5 143,8 6-171,0 0-15,0 0 0,0 0 0,0 0 0,-1 1 0,1-1 0,0 0 0,0 0 0,0 1 0,-1-1 0,1 0 1,-5 0 4226,5 1-4237,-5 0-2,4 0-4,70 39-9896,-35-21 8101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30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1165 6961,'-72'-98'778,"45"68"-491,18 20-193,0 0 0,-12-18-1,21 28-94,0 0-1,0-1 0,0 1 0,-1 0 1,1 0-1,0 0 0,0 0 0,0 0 1,0 0-1,0 0 0,0-1 0,0 1 0,0 0 1,0 0-1,0 0 0,0 0 0,-1 0 1,1 0-1,0-1 0,0 1 0,0 0 1,0 0-1,0 0 0,0 0 0,0 0 1,0-1-1,0 1 0,0 0 0,0 0 0,1 0 1,-1 0-1,0 0 0,0-1 0,0 1 1,0 0-1,0 0 0,0 0 0,0 0 1,0 0-1,0 0 0,0-1 0,0 1 1,1 0-1,-1 0 0,0 0 0,0 0 0,0 0 1,0 0-1,0 0 0,0 0 0,1 0 1,-1 0-1,0 0 0,0 0 0,0-1 1,0 1-1,0 0 0,1 0 0,-1 0 1,0 0-1,0 0 0,0 0 0,0 0 0,1 1 1,18-2 24,-6 0 70,21 2 0,-29 0-72,0 0 1,-1 0-1,1 0 1,0 0-1,0 1 1,-1 0-1,1 0 1,5 3-1,18 13 58,-2 2 0,37 31 0,-12 1-7,13 19-7,-54-60-52,1 2 59,0 0 0,1-1 0,1 0 0,27 19 0,-32-26-5,-2 0 7,0-1 0,0 0-1,1-1 1,0 1 0,-1-1-1,1-1 1,15 5 0,-16-6-12,1 0 1,-1-1 0,1 0-1,-1 0 1,1 0-1,-1 0 1,1-1-1,-1 0 1,0-1-1,1 1 1,6-4 0,3-3 88,0 0 0,-1-1 0,28-21 0,77-69 390,142-154-20,5-20-321,-232 237-177,289-286 147,-148 161-50,-144 132 25,43-41 1294,-74 69-1049,-3 1-404,1 0 8,1 0 0,0-1 0,-1 1 0,1 0 0,-1 0 0,1 0 0,0 0 0,-1 0 0,1 0 0,0 0 0,-1 0 0,1 0 0,0 0 1,-1 1-1,1-1 0,0 0 0,-1 0 0,1 0 0,0 0 0,-1 0 0,1 1 0,0-1 0,-1 0 0,1 1 0,0-1-69,0 0-1,0 1 1,0-1 0,0 0-1,0 1 1,0-1 0,-1 0-1,1 1 1,0-1-1,0 0 1,0 1 0,0-1-1,0 0 1,0 1 0,-1-1-1,1 0 1,0 0 0,0 1-1,0-1 1,-1 0 0,1 0-1,0 1 1,0-1-1,-1 0 1,1 0 0,0 0-1,-1 1 1,1-1 0,-1 0-1,-10 1-3466,7-1 3717,2 0-501,0-1 1,0 1-1,-1-1 1,1 1 0,0-1-1,0 0 1,0 0-1,0 0 1,0 0 0,0 0-1,0-1 1,0 1 0,0 0-1,0-1 1,-2-2-1,-5-4-662,-12-9-793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29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299 995 1728,'-6'-9'2,"-4"-8"146,0 1 0,-2 1 0,0 0-1,0 0 1,-17-14 0,20 21 76,0 1 1,-1 1 0,0 0-1,0 0 1,0 1-1,-15-5 1,-2 1 574,1-1 0,-34-18 1,59 28-811,0-1 0,0 1 1,1 0-1,-1 0 0,0-1 1,0 1-1,0 0 0,0 0 1,1 0-1,-1 0 0,0 0 1,-1 0-1,2 0 8,0 0 0,1 0 0,-1 0 0,0 0 0,0 0 0,0 0 0,0 0-1,0 1 1,0-1 0,0 0 0,0 0 0,1 0 0,-1 0 0,0 0 0,0 0 0,0 0 0,0 0 0,0 0-1,0 0 1,0 0 0,0 1 0,0-1 0,0 0 0,0 0 0,0 0 0,0 0 0,0 0 0,0 0 0,0 0 0,1 0-1,-1 1 1,0-1 0,0 0 0,0 0 0,0 0 0,-1 0 0,1 0 0,0 0 0,0 1 0,0-1 0,0 0-1,0 0 1,0 0 0,0 0 0,0 0 0,0 0 0,0 0 0,0 0 0,0 0 0,0 1 0,0-1 0,0 0 0,0 0-1,-1 0 1,1 0 0,0 0 0,0 0 0,0 0 0,0 0 0,0 0 0,0 0 0,0 0 0,-1 0 0,8 4-2,-5-4 6,-1 1 0,1-1 0,-1 1 0,1 0 0,-1-1 0,0 1 0,1 0 0,0 2 0,13 10 15,1-1 0,29 19 0,-18-13-23,71 43 30,-56-36-36,1-2 1,76 29-1,-116-52 8,4 3 104,1 0 1,0-1-1,-1 1 1,1-2 0,0 1-1,1-1 1,-1-1-1,0 1 1,0-2 0,0 1-1,13-3 1,-4-2 26,1-1 0,-1 0 1,-1-2-1,1 0 1,-1-1-1,24-17 0,81-71-84,81-83-34,-141 124 2,233-201 103,-287 252-113,224-171-17,-142 116-1846,137-68-1,-220 125 1463,0 0 0,1 0 0,-1 1 0,1 0 0,-1 0 0,10-1 0,1 2-596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31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1100 4168,'3'-7'3,"0"1"0,0 0 0,-1-1 1,1 0-1,-1 1 0,1-13 0,-1 1 142,-1-25 1,-1 38-103,0-8 60,1 6-8,-1 0 0,-1-1-1,-1-11 1,0 9 7,-1 0 1,0 1-1,0 0 1,-9-18 0,7 16 30,1 0 0,1-1 0,0 0 0,-3-14 0,3 9 41,2 14-101,1-1 0,0 1 0,-1 0 0,1-1 0,1-3 0,-1-1 424,0 7-485,0 1 0,0 0 0,0 0 0,0 0 0,0 0 0,0-1 0,0 1 0,0 0 0,-1 0 0,1 0 0,0 0 0,0 0 0,0 0 0,0-1 0,0 1 0,0 0 0,0 0 0,0 0 0,-1 0 0,1 0 0,0 0 0,0 0 0,0 0 0,0-1 0,0 1 0,-1 0 0,1 0 0,0 0 0,0 0 0,0 0 0,0 0 0,0 0 0,-1 0 0,0 0 617,1 13-655,-1-6 16,1 0 0,0 0 0,1 1 0,2 13-1,0-15 9,0 0 0,0 0 0,1 0-1,4 5 1,7 11 15,13 32-35,-26-51 19,77 132-79,-57-100 87,53 61 1,-72-91 39,1-1-1,0 0 1,0 0 0,0 0 0,1-1 0,-1 0 0,1 0-1,0 0 1,0 0 0,0-1 0,8 3 0,-3-2 146,0-1-1,1 0 1,-1-1 0,1 0 0,0-1-1,-1 0 1,1-1 0,14-2 0,-16 0-139,-1 0 0,1 0 0,11-5 0,35-24 51,-41 24-89,199-130 52,202-214-6,-136 91 3,133-129 2246,-391 366-1925,-20 24-447,-1 1-1,0 0 1,0-1-1,0 1 1,0-1-1,0 1 1,0-1-1,0 1 1,0 0-1,0-1 1,0 1-1,0-1 1,0 1-1,0 0 1,0-1-1,-1 1 1,-2 1-14,3-2 64,0 0 0,0 1 1,-1-1-1,1 0 1,0 0-1,0 0 0,-1 1 1,1-1-1,0 0 1,0 0-1,0 1 0,-1-1 1,1 0-1,0 0 1,0 1-1,0-1 1,0 0-1,0 1 0,0-1 1,0 0-1,0 1 1,0-1-1,-1 0 0,1 0 1,1 1-1,-1-1 1,0 0-1,0 1 1,0-1-1,0 0 0,0 1 1,0-1-68,0 29-11162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32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1920,'10'6'8,"-1"5"-128,-9-6-212,6-1-156,-6-2 36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46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18 241 5641,'0'-2'155,"1"1"59,-1-1 0,0 0 0,1 0 0,-1 0 1,0 0-1,0 0 0,0 0 0,0-2 0,0 3-156,0 1 0,0-1 0,-1 0 0,1 1 0,0-1 0,0 0 0,-1 1 0,1-1 0,0 1-1,-1-1 1,1 0 0,-1 1 0,1-1 0,-1 1 0,1-1 0,-1 1 0,1-1 0,-1 1 0,1 0 0,-1-1 0,0 1-1,0-1-33,1 1 0,0 0 0,0 0-1,-1 0 1,1 0 0,0-1-1,0 1 1,0 0 0,0 0-1,-1-1 1,1 1 0,0 0-1,0 0 1,0-1 0,0 1-1,0 0 1,0 0 0,0-1-1,0 1 1,0 0 0,0 0-1,0-1 1,0 1 0,0-1-1,-1 0 84,1 1-86,0 0 0,0-1 0,0 1 0,0 0 0,0 0 0,0 0 0,0 0 0,0 0 0,0-1 0,-1 1 0,1 0 0,0 0 0,0 0 0,0 0 0,0 0 0,0 0 0,-1-1 0,1 1 0,0 0 0,0 0 0,0 0 0,0 0 0,-1 0 0,1 0 0,0 0-1,0 0 1,0 0 0,-1 0 0,1 0 0,0 0 0,0 0 0,0 0 0,-1 0 0,-1 7 185,3 17-397,-1-15 256,0-6-65,0 0 0,1 0 0,-1 0 0,0 0 0,1 0 0,0 0 0,0-1 0,-1 1 0,2 0 0,-1 0 0,0 0 0,0-1 0,4 5 0,8 15-3,34 82-5,12 21 115,-58-123-1,-1-1 1,1 1-1,0-1 1,0 1-1,0-1 1,1 1-1,-1-1 1,0 0-1,1 1 1,-1-1-1,0 0 0,1 0 1,-1 0-1,1 0 1,0 0-1,3 1 1,-1-1 173,1 0 1,-1-1 0,1 1-1,-1-1 1,7 0 0,-4 0-255,-3 0 28,-1 0 1,1-1 0,-1 1-1,1-1 1,0 0 0,5-2-1,26-14 85,-25 12-116,38-22 45,126-69 10,-13 2-25,-40 22-25,-27 16 1,34-17 28,-26 11 231,-72 43-32,6-5 127,-35 23-364,-14 2-252,6 6 187,-9-15-13351,15 8 13270,-1-1-1,-2 1-424,-8-5-393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47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40 5436,'-2'-1'179,"1"-1"0,0 0-1,0 1 1,0-1 0,1 0-1,-1 0 1,0 0-1,1 0 1,-2-3 0,-7-13 1441,9 18-1618,0 0 1,0 0-1,0 0 0,0 0 1,0 0-1,0 0 0,0 0 1,0 0-1,0 0 0,0 0 1,0 0-1,0 0 0,0 0 1,0 0-1,0 0 0,0 0 1,0 0-1,0 0 0,0 0 1,0 0-1,0 0 1,0 0-1,0 0 0,0 0 1,0 0-1,-1 1 0,1-1 1,0 0-1,0 0 0,0 0 1,0 0-1,0 0 0,0 0 1,0 0-1,0 0 0,0-1 1,0 1-1,0 0 0,0 0 1,0 0-1,0 0 0,0 0 1,0 0-1,0 0 1,0 0-1,0 0 0,-1 0 1,1 0-1,0 0 0,0 0 1,0 0-1,0 0 0,0 0 1,0 0-1,0 0 0,0 0 1,0 0-1,0 0 0,0 0 1,0 0-1,-1 8 10,0-6-14,1 1 1,0-1 0,0 0 0,0 0-1,0 0 1,1 1 0,0 1-1,16 21 125,46 99 485,3-4-12,-28-58 599,-21-36-900,-7-11-2,0-1-1,2-1 1,-1 1-1,17 13 1,-26-26-239,-1 0 0,0 0 0,1 0 1,0 0-1,-1 0 0,1-1 1,-1 1-1,1 0 0,0-1 1,0 1-1,-1-1 0,1 1 0,0-1 1,0 0-1,-1 0 0,1 0 1,0 0-1,0 0 0,0 0 1,-1 0-1,1-1 0,0 1 0,0-1 1,-1 1-1,3-2 0,2-1-24,0-1 0,0 0 0,0 0 0,11-10 0,-1 1-9,96-65-20,-71 51-36,48-32 38,42-30 78,-125 83-85,-5 5 5,1 0 0,-1 0 0,0 0 0,1 0-1,-1 0 1,1 0 0,-1 0 0,1 0 0,-1 0-1,1 1 1,-1-1 0,1 1 0,2-1 0,-3 1 19,-1-19-14683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50.1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15 5216,'-2'0'87,"1"0"0,-1 0-1,1 0 1,-1 0-1,1 0 1,0 0-1,-1 0 1,1-1-1,-1 1 1,1 0-1,-1-1 1,1 1-1,0-1 1,-1 0-1,1 1 1,0-1-1,-2-1 1,-16-6 1272,18 8-1363,1 1 0,0-1-1,0 0 1,-1 0 0,1 0-1,0 0 1,0 0 0,-1 1-1,1-1 1,0 0 0,0 0-1,0 0 1,-1 1 0,1-1-1,0 0 1,0 0 0,0 1-1,0-1 1,0 0 0,-1 1-1,1-1 1,0 0 0,0 0-1,0 1 1,0-1 0,0 0-1,0 1 1,0-1 0,0 0-1,0 1 1,0 13 50,1-8-45,-1 75 338,0-78-320,0 0 0,0 0 0,1 0 0,0 0 0,0 0 0,0 0 0,0 0 0,0 0 0,0 0 0,1-1 0,-1 1 0,3 2 0,6 14 82,-5-10-39,6 11 87,21 33 0,-29-48-23,0-1 0,1 1 0,0-1 1,-1 0-1,2-1 0,-1 1 0,0 0 0,1-1 1,-1 0-1,1 0 0,0-1 0,0 1 0,6 1 1,-4-2 35,1-1 1,-1 0-1,1-1 1,13 0-1,-9-1-70,-6 1-80,0-1 0,0 1 0,-1-1 0,1-1 0,0 1 0,0-1 0,-1 0 0,1 0 0,-1-1 0,7-4 0,11-5 4,62-29 9,32-15 6,56-44 908,-170 98-864,0 0-1,1 0 1,-1 0-1,0-1 1,-1 1 0,5-5-1,-28 5 494,14 2-570,5 0 1,0 1-22,0-1 24,-1 0 0,1 0-1,0-1 1,-5 0 0,8-4-501,-2-7 1489,-2 8-2410,-3 3-3324,20-6-1273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59.0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0 370 6509,'5'0'6466,"-5"-10"-6860,1 3 379,0-1-1,1 1 1,0-1-1,1 1 1,-1 0 0,2-1-1,6-11 1,1-2 13,4-12 5,2 2 0,33-47 0,-36 59-10,0 1-1,1 1 1,29-27-1,-39 39-31,1 1-1,0-1 0,0 1 1,9-5-1,-15 9 18,1 0 20,-1 0 0,0 0 0,0 0 0,0 0 0,1 0 0,-1 0 0,0-1 0,0 1 0,0 0 0,1 0 0,-1 0 0,0 0 0,0 0 0,1 0 0,-1 0 0,0 0 0,0 1 0,0-1 0,1 0 0,-1 0 0,0 0 0,0 0 0,1 0 0,-1 0 0,0 0 0,0 0-1,0 1 1,0-1 0,1 0 0,-1 0 0,0 0 0,0 0 0,0 0 0,0 1 0,1-1 0,-1 0 0,0 0 0,0 0 0,0 1 0,0-1 0,0 0 0,0 0 0,0 1 0,0-1 0,0 0 0,0 0 0,0 0 0,0 1 0,0-1 0,8 32 43,-1-1 1,4 54 0,-6 70 87,-5 170-51,0-188-132,0-137 25,0 1 0,1-1 0,-1 1-1,0 0 1,1-1 0,-1 1-1,0-1 1,1 1 0,-1-1 0,1 1-1,-1-1 1,1 1 0,-1-1-1,1 1 1,-1-1 0,1 0-1,-1 1 1,1-1 0,0 0 0,-1 1-1,1-1 1,0 0 0,-1 0-1,1 0 1,0 0 0,0 1 0,20 1-2022,-12-1 537,-7-1 1168,0 1 0,-1-1 0,1 0 1,0 0-1,0 0 0,-1 0 0,1 0 0,0-1 0,0 1 0,-1 0 0,1-1 0,0 0 0,2 0 0,8-13-1360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59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71 250 8885,'-5'4'220,"-27"18"608,29-21-426,1 1 0,-1-1 1,0 0-1,0 0 0,0 0 0,0 0 0,0-1 0,0 1 0,-5-1 1,11 0-404,-1 0 0,1 0 0,-1 0 0,1 0 0,-1-1 0,1 1 1,-1-1-1,1 0 0,-1 0 0,1 0 0,-1 0 0,0 0 0,0 0 1,1-1-1,-1 1 0,3-4 0,18-12-369,38-21 0,-45 28 90,121-69-2529,19-16-1702,-108 66 2427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78 5276,'-73'0'2925,"72"0"-2935,-7 1 94,6 2-61,1-3-22,1 1-1,-1 0 1,1-1-1,-1 1 1,0 0-1,1-1 1,-1 1-1,0-1 1,1 1-1,-1-1 1,0 1-1,0-1 1,0 1-1,0-1 1,1 0-1,-1 1 1,0-1-1,0 0 1,0 0-1,0 0 1,0 0-1,0 0 1,0 0-1,-1 0 1,2 0-20,6 1-600,-5 1 651,-1-1 0,0 1 0,0-1 1,0 1-1,0 0 0,-1-1 0,1 1 1,0 0-1,-1-1 0,1 1 0,-1-1 0,1 1 1,-1-1-1,0 1 0,1-1 0,-1 1 1,0-1-1,0 0 0,0 0 0,0 1 1,0-1-1,-1 0 0,1 0 0,0 0 1,0 0-1,-1 0 0,1 0 0,-2 0 0,2 0 30,1-5-98,0 2 38,2-10 12,-1 10-12,0 0 0,1-1 0,-1 1 0,1 0 0,-1 0 0,4-2 0,11-14-2,21-21-58,-31 34 38,-1 1 0,1-1 0,0 1 0,0 0 0,11-5 0,-10 6 18,1 1 0,0 1-1,0-1 1,0 1 0,0 1-1,13 0 1,-20-1 4,0 1 0,0 0 1,0 1-1,0-1 0,0 0 1,0 0-1,0 0 1,-1 0-1,1 1 0,0-1 1,0 1-1,0-1 0,0 0 1,1 2-1,10 13 34,-1 1-11,-1 1-1,-1 0 0,0 0 1,7 24-1,-11-26-15,-2 1 0,4 23 0,1 180 94,-8-187-12,0-31-75,0-1-13,0 0 0,0 0 0,-1 0 0,1 1 0,0-1 0,0 0 0,0 0 1,0 0-1,0 0 0,0 1 0,0-1 0,0 0 0,0 0 0,0 0 0,0 0 1,0 0-1,0 1 0,0-1 0,0 0 0,0 0 0,0 0 0,0 0 0,0 0 1,0 1-1,0-1 0,0 0 0,1 0 0,-1 0 0,0 0 0,0 0 0,0 1 0,0-1 1,0 0-1,0 0 0,0 0 0,1 0 0,-1 0 0,0 0 0,0 0 0,0 0 1,0 0-1,0 0 0,0 1 0,1-1 0,-1 0 0,0 0 0,0 0 0,0 0 0,0 0 1,1 0-1,-1 0 0,7-5 20,0-1 0,0 0 1,-1 0-1,1 0 1,5-8-1,3-2-1,49-49-147,33-23-5313,-72 71 2546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39:59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1399 497 5565,'-20'-29'117,"-36"-46"506,-27-22 553,43 53-477,-56-47 0,84 79-564,-8-5 240,-40-28 0,43 35-265,-1 0 0,0 1 0,-29-9 0,37 15-89,0 0 0,-1 1 1,1 1-1,0 0 0,-1 0 1,-13 1-1,15 0-6,-2 0 27,0 1 0,1 0-1,-1 0 1,0 1-1,1 1 1,-13 4 0,4 1 154,-36 20 0,27-11-18,1 1 0,-29 26 1,43-34-125,-32 27 129,2 2 0,1 2 0,-50 64-1,-5 21-62,71-89-96,2 0 0,-35 73 0,51-93-21,-36 91-4,33-78 18,2 1 0,1 0 0,1 1 0,-2 35 0,4 66 45,4-91-46,0-15 2,5 53 0,16 17 0,-9-54-9,-7-21-6,24 105 47,-17-90-18,21 50 0,-29-79-30,9 19 9,20 36 1,-16-39-1,0-1 0,1-1 0,2 0 1,0-2-1,1 0 0,1-1 0,28 20 0,-30-25 17,0-1 0,1-1-1,1 0 1,29 11 0,-42-19-14,18 6 90,35 9-1,-38-13 25,1-2 0,0-1 0,-1 0 0,33-2 0,-31 0-10,-9 0-34,-1-1 0,0 0 0,29-5 0,-17-3 38,0 0-1,39-20 0,-43 18-55,45-19 125,74-45 1,-123 63-169,0 1-6,208-128 398,-85 33-174,-108 78-33,-1-1-1,-1-3 1,-1 0 0,37-51-1,-60 72-131,62-94 677,-10-21 168,-48 94-290,14-53 0,-24 76-541,5-21 139,0 0 0,-2 0 0,-2 0 0,0-1 0,-2 1 0,-4-54 0,-1 48-201,-1 1-1,-14-54 1,2 31-22,-3 0 0,-42-85-1,-32-25-85,72 134 37,-32-36-1,39 52-213,-2 1 0,0 0-1,-36-25 1,45 36 119,-9-8-306,-1 2 0,-1 0 0,0 1 0,0 1 0,-36-12 1,21 12-189,0 2 1,-1 2-1,0 1 1,-48 1 0,46 4-270,0 2 1,0 1 0,0 2-1,-44 14 1,51-13-78,1 3-1,-32 14 1,43-15 160,0 1 0,0 0 1,-21 18-1,-9 14-1117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0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72 212 9289,'-23'-28'1271,"12"16"714,-16-25 0,21 30-1710,6 7-280,0 0 0,0 0 0,-1 0-1,1 0 1,0 0 0,0 0-1,0 0 1,0 0 0,0 0 0,0 0-1,-1 0 1,1 0 0,0 0 0,0 0-1,0 0 1,0 0 0,0 0 0,0 0-1,0 0 1,-1 0 0,1 0 0,0 0-1,0 1 1,0-1 0,0 0 0,0 0-1,0 0 1,0 0 0,0 0 0,0 0-1,0 0 1,-1 0 0,1 0 0,0 0-1,0 1 1,0-1 0,0 0 0,0 0-1,0 0 1,0 0 0,0 2-6,0-1 0,0 0 0,0 1 0,0-1 1,0 0-1,0 1 0,0-1 0,1 0 0,-1 1 0,1-1 1,-1 0-1,1 0 0,-1 0 0,2 3 0,9 13 10,-3-6-14,11 23 1,57 120 112,-67-134-87,-3-7-8,1 0 0,0 0 0,1-1-1,11 14 1,-14-19 1,-3-4 12,0 0 0,0 0 0,0 0 0,1-1 0,-1 1 0,1-1 0,0 1 0,-1-1 0,1 0 0,0 0 0,0 0 1,0-1-1,4 2 0,0-1 73,1 0-1,-1 0 1,0-1 0,1-1 0,-1 1 0,1-1 0,-1 0 0,1-1-1,-1 0 1,8-2 0,-2-2-38,0-1 0,22-14 0,-11 6-21,195-114 90,-185 107-97,-13 8-6,214-139 502,-168 102-214,-65 49-299,12-9 79,0 0 0,-1-1 0,0-1 0,15-18 0,-21 18-59,-7 11-34,1 0 1,-1 0-1,1 0 1,-1 0-1,1 0 1,-1 0-1,1 0 1,0 0-1,-1 0 1,1 0-1,0 1 1,0-1-1,1 0 1,-2 17-14631,0-9 13131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39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163 93 4732,'-5'0'1173,"4"0"-1000,0 0 0,0 0 0,0 0-1,0 0 1,0 0 0,0 0 0,0-1 0,0 1-1,0 0 1,0-1 0,0 1 0,0 0 0,0-1-1,0 1 1,1-1 0,-1 0 0,-2 0-1,1 0 183,-1 0 0,1 1-1,-1-1 1,0 1 0,1 0-1,-1 0 1,0 0 0,-4 1-1,0-1 256,7 0-630,36 0-292,55 0 321,42 0 38,99-10-51,-83-4 27,-90 11-21,209-7-39,126 6-358,-45 4-97,-222 0 338,-121 0 150,8 0-22,0 0 0,0 1 0,24 5 0,-30-4 20,-3-1 8,-1 0 1,0 0 0,0-1-1,0 1 1,6-1 0,-3 1 110,-11 0-8,-12 1-77,-50-2-78,56-1 52,-1 0 0,-18-4 0,4 1-9,-37-10 11,-100-8-39,-8 16-117,160 6 144,-154 0-120,137 0 113,0 2 0,0 2 1,-37 8-1,38-6 6,-248 47-35,95-19 58,-70 11-44,103-20-1,-74 10 175,187-32-31,17-1 88,1 0 0,-19 4-1,27-2-112,11-2-195,20-2-11,-22 0 147,41 1 21,-7 0-26,55-5 0,-33-8-4,113-17 20,167-32-16,-7-1-251,-192 39 94,-124 20 129,34-5-27,95-4 1,-143 12 98,-3 0-32,-8 0-31,-16 2-33,-33 13 10,29-6 6,-59 13-5,-87 22 25,5 3-8,-111 23-1,140-42 78,85-18-194,74-9 58,-6 0 64,-1-1 0,1 0 0,0 0 0,11-2 0,56-24 29,-72 24-31,212-66 31,-195 60-36,139-51-23,90-40 188,-225 85-1314,-26 12-502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43.4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37 3420,'-3'0'-62,"3"0"95,0 0-1,-1 0 1,1 0-1,-1 0 1,1 1 0,-1-1-1,1 0 1,0 0-1,-1 0 1,1 0 0,-1-1-1,1 1 1,-1 0-1,1 0 1,0 0 0,-1 0-1,1 0 1,-1 0-1,1-1 1,0 1 0,-1 0-1,1 0 1,-1-1-1,1 1 1,0 0 0,0 0-1,-1-1 1,1 1-1,0 0 1,-1-1 0,1 1-1,0-1 1,-1 0-1,-6-6 1332,5-3 117,2 10-1428,0-1 1,0 1 0,0-1 0,0 1 0,0-1-1,0 1 1,0-1 0,0 1 0,0-1-1,0 1 1,-1-1 0,1 1 0,0-1 0,0 1-1,0-1 1,0 1 0,-1 0 0,1-1 0,0 1-1,0-1 1,-1 1 0,1 0 0,0-1 0,-1 1-1,1-1 1,-1 1 0,1 0 0,0 0 0,-1-1-1,1 1 1,-1 0 0,1 0 0,-1-1 0,0 1-56,-1 0-112,2 0 112,0 0 1,0 0-1,0 0 1,0 0 0,0 0-1,-1 0 1,1 0-1,0 0 1,0 0 0,0 0-1,0 0 1,0 0 0,0 0-1,0 0 1,0 0-1,0 0 1,0 0 0,0 0-1,-1 0 1,1 0 0,0 0-1,0 0 1,0 0-1,0 0 1,0 0 0,0 0-1,0 1 1,0-1 0,0 0-1,0 0 1,0 0-1,0 0 1,0 0 0,0 0-1,0 0 1,-1 0 0,1 0-1,0 0 1,0 0-1,0 0 1,0 0 0,0 0-1,0 1 1,0-1-1,0 4-29,-1 1 0,1 0 0,0-1-1,0 8 1,1 1-1169,-12-13-4869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44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12 4536,'-11'-7'391,"5"3"36,6 5-416,-1-1 1,1 1-1,0 0 1,0-1-1,0 1 1,0 0 0,0-1-1,0 1 1,0 0-1,0 0 1,0-1-1,0 1 1,1 0-1,-1-1 1,0 2 0,2 7 117,1 0 1,0 0-1,4 8 1,-3-7-4,-1 0 1,1 0 0,-2 0-1,1 0 1,1 19 0,3 200 1964,-8-189-1978,-7 49 0,-15 46-66,7-49-46,2-9-14,-42 251-52,33-164 108,-5 298 0,28-233-39,0-154-4,17 127 0,45 135-28,-7-103 56,-50-210-23,42 195-622,-43-196 545,0-3 22,-1 0 0,1 22 0,-4 65-3890,0-68 780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42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60 322 1504,'-4'-8'149,"0"0"1,1-1-1,0 1 0,-2-15 0,-4-32 1431,6 22-798,-19-124 2607,22 154-3309,-2-8 94,2 11-181,0-1 1,0 1-1,0 0 0,0-1 1,0 1-1,0 0 1,0-1-1,0 1 0,0 0 1,0 0-1,-1-1 0,1 1 1,0 0-1,0 0 0,0-1 1,0 1-1,-1 0 0,1 0 1,0 0-1,0-1 0,-1 1 1,1 0-1,0 0 0,0 0 1,-1 0-1,1-1 0,-1 1-73,2 10 63,1 0 1,0 0 0,0 0-1,0 0 1,2 0 0,5 13-1,5 17 38,47 198 70,-39-141-76,52 216 20,-3-3 107,-15-25-3424,-37-166-48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45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148 178 1616,'1'-13'60,"-1"11"-30,0-1 0,1 0 0,-1 0 0,0 0 1,-1 0-1,1 0 0,0 0 0,-1 0 0,-1-5 1,-19-24 828,17 21-432,3 8-277,0 0 0,0 0 0,-1 0 0,1 0-1,-3-4 1,-2-2 199,3 7-215,1-1 0,0 0 0,0 0 0,0-1 0,0 1 0,1 0 0,-2-5 0,2 6-76,1-1 0,-1 1 0,0 0 0,0 0-1,0 0 1,0 0 0,-2-2 0,3 3-59,-1 0-1,0 1 0,1-1 1,-1 0-1,0 1 0,0-1 1,0 1-1,0-1 0,1 1 1,-1-1-1,0 1 0,0 0 1,0-1-1,0 1 1,0 0-1,-2-1 0,3 2-1,-1-1 0,1 0 0,-1 0 0,1 0 0,-1 0 0,1 0-1,-1 0 1,1 1 0,0-1 0,-1 0 0,1 0 0,-1 1 0,1-1 0,0 0 0,-1 1-1,1-1 1,0 0 0,0 1 0,-1-1 0,1 0 0,0 1 0,0-1 0,-1 1 0,1-1-1,0 0 1,0 1 0,0-1 0,0 1 0,0-1 0,-1 1 0,1-1 0,0 1-1,0-1 1,0 1 0,0 0 0,0 2-8,0-3 11,-20 108 205,-8 175 523,24-173-422,5 292 311,18-123-529,-10-189-73,28 298 112,-9-158-81,53 293-183,39 50-1669,-106-516 1168,26 124-2219,-30-120 1527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47.0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81 271 3592,'-37'0'690,"36"0"-643,-1 0 0,1 0 0,0 0 0,0-1 0,-1 1 0,1 0-1,0-1 1,0 1 0,-1-1 0,1 0 0,0 1 0,0-1 0,0 0 0,0 0 0,-2-1 0,2 1-21,0 0 0,0 0 0,0 0 0,0 0 0,0 0 0,0 1 0,-1-1 0,1 0 0,0 1 0,-1-1 0,1 1 0,0 0 0,-1-1 0,1 1 0,-3 0 0,121 0 333,-91-1-333,0-1 0,0-1 1,27-8-1,19-2-16,186-31-7,213-33 22,-164 33 31,-62 11 119,-134 17 630,-108 16-735,-2 0-60,0 0 0,-1 0 0,1 0 0,0 0 0,-1 0 0,1 0 0,0 0 1,-1 0-1,1 0 0,0-1 0,-1 1 0,1 0 0,-1 0 0,1-1 0,-1 1 1,1 0-1,0-1 0,-1 1 0,1-1 0,-1 1 0,1-1 0,-4 0-4,-55 0-51,29 1 34,-10 2 37,-76 12-1,82-9-4,-287 49 507,287-49-455,-263 39 522,273-43-634,20-1 22,1 0 1,0 0-1,-1 0 1,1 1-1,-5 0 1,7-1 14,0 0 1,0 0 0,0 0-1,-1 0 1,1 0-1,0 0 1,0 0-1,0 0 1,0 0 0,0 1-1,0-1 1,0 0-1,-1 0 1,1 0 0,0 0-1,0 0 1,0 0-1,0 0 1,0 0 0,0 0-1,0 0 1,0 1-1,0-1 1,0 0-1,0 0 1,0 0 0,0 0-1,0 0 1,0 0-1,-1 0 1,1 1 0,0-1-1,0 0 1,0 0-1,0 0 1,0 0-1,1 0 1,-1 0 0,0 1-1,0-1 1,0 0-1,0 0 1,0 0 0,0 0-1,0 0 1,0 0-1,0 0 1,0 1 0,0-1-1,0 0 1,0 0-1,0 0 1,0 0-1,1 0 1,-1 0 0,0 0-1,0 0 1,0 0-1,0 0 1,0 0 0,0 0-1,0 0 1,0 1-1,1-1 1,-1 0 0,0 0-1,4 1 7,0 1 1,0 0-1,1-1 0,-1 0 0,0 0 1,1 0-1,4 0 0,38 0 23,-32-1-21,102 1 10,-112-1-17,43 0-6,1-2-1,53-10 0,132-28-1,-139 24 93,-45 9 80,-35 5 96,20-5 0,-35 7-244,1 0-1,-1 0 1,1 0-1,-1 0 1,1 0 0,-1-1-1,1 1 1,-1 0-1,1 0 1,-1 0-1,1 0 1,-1-1-1,1 1 1,-1 0 0,1-1-1,-1 1 1,0 0-1,1-1 1,-1 1-1,1-1 1,-2 0-4,1 1 1,-1-1-1,0 1 0,0-1 1,0 1-1,0-1 0,0 1 1,0 0-1,0-1 1,0 1-1,-1 0 0,-27-6 54,1 0 1,-1 3-1,-48-1 0,64 4-56,-49-3-144,61 3 76,13 0-69,6-1 143,-13 1-10,0-1 0,0 1 0,0 0 0,0 1 0,0-1 0,0 1 0,0 0 0,0 0 0,8 3 0,-4-1 45,-9-3-49,0 0 0,0 0 0,1 0 0,-1 0 0,0 0-1,0 0 1,0 0 0,0 0 0,1 0 0,-1 0 0,0 0 0,0 0 0,0 0 0,0 0 0,0 0-1,1 0 1,-1 0 0,0 0 0,0 0 0,0 1 0,0-1 0,0 0 0,0 0 0,0 0 0,1 0-1,-1 0 1,0 0 0,0 1 0,0-1 0,0 0 0,0 0 0,0 0 0,0 0 0,0 0 0,0 1-1,0-1 1,0 0 0,0 0 0,0 0 0,0 0 0,0 1 0,0-1 0,0 0 0,0 0 0,0 0-1,0 0 1,0 1 0,0-1 0,0 0 0,0 0 0,0 1 304,0 10 2411,-17-11-2423,9 0-2734,8 16-2575,0-14 4888,-1-1-1,1 0 1,1 0 0,-1 0-1,0 1 1,0-1 0,0 0-1,1 0 1,-1 0 0,0 1-1,1-1 1,-1 0 0,1 0-1,-1 0 1,1 0 0,0 0 0,0 0-1,-1 0 1,3 1 0,6 11-1108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55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1251 5549,'-29'-33'880,"-39"-32"1,11 10 358,1-2 333,55 55-1552,0 1 0,-1 0 0,1-1 0,0 1 1,-1 0-1,1-1 0,-1 1 0,1 0 0,-1 0 0,0 0 0,0 1 1,1-1-1,-1 0 0,0 1 0,0-1 0,0 1 0,1-1 0,-5 1 1,4 10-115,2-7 86,-1 1 1,1-1-1,-1 0 1,1 0-1,0 1 0,0-1 1,1 0-1,-1 0 1,1 1-1,-1-1 1,1 0-1,0 0 1,0 0-1,1 0 1,2 5-1,0-1 8,1-1 0,-1 0-1,2 0 1,-1 0 0,10 8 0,-8-8 49,0 0 0,1 0 0,-1-1 1,1 0-1,0 0 0,1-1 0,-1 0 0,1-1 1,0 1-1,-1-2 0,2 1 0,11 1 1,-12-3 61,-1 0 1,1-1 0,-1 0 0,1-1 0,-1 0-1,1 0 1,-1-1 0,1 0 0,-1 0 0,0-1-1,11-4 1,44-23 247,91-57 0,106-100-40,-253 181-310,19-14 19,224-172 209,118-109 200,-348 284-416,139-123 214,-135 118-161,62-60 515,-67 62-264,-1-1 0,19-27 0,-37 48-321,-1 5-151,1-5 146,0 0 0,-1 0 1,1 0-1,0 0 0,0 0 1,-1 0-1,1 0 1,0 0-1,0 0 1,0 0-1,0 0 1,-1 0-1,1 0 1,0 1-1,0-1 0,0 0 1,-1 0-1,1 0 1,0 0-1,0 0 1,0 0-1,0 1 1,0-1-1,-1 0 1,1 0-1,0 0 0,0 0 1,0 1-1,0-1 1,0 0-1,0 0 1,0 0-1,0 1 1,0-1-1,0 0 1,0 0-1,0 0 1,0 1-1,0-1 0,0 1-11,0-1 8,0 0 4,0 0 0,0 0 0,0 0 0,0 0 0,0 0 0,0 0 0,0 0 0,0 0 0,0 1 0,0-1 0,0 0 0,0 0 0,0 0 0,0 0 0,0 0 0,0 0 0,0 0 0,0 0 0,0 0 0,0 0 0,0 0 0,0 0 0,0 0 0,0 0-1,0 1 1,0-1 0,0 0 0,0 0 0,0 0 0,0 0 0,0 0 0,0 0 0,0 0 0,0 0 0,0 0 0,0 0 0,0 0 0,0 0 0,0 0 0,0 0 0,0 0 0,0 1 0,0-1 0,0 0 0,0 0 0,-1 0 0,1 0 0,0 0 0,0 0 0,0 0 0,0 0-1,0 0 1,-6 1 36,1 1-4,5-1-33,0-1 0,0 1 0,0-1 0,0 0 0,0 1 0,0-1 0,0 0 0,0 1 0,0-1 0,0 0 0,0 1-1,0-1 1,0 0 0,0 1 0,0-1 0,0 1 0,0-1 0,0 0 0,-1 1 0,1-1 0,0 0 0,0 0 0,0 1 0,-1-1-1,1 0 1,0 0 0,0 1 0,-1-1 0,1 0 0,0 0 0,-1 1 0,1-1 0,0 0 0,-1 0 0,1 0 0,0 0 0,-1 0-1,1 0 1,0 1 0,-1-1 0,0 0 0,0 0 6,1 1 2,0-1 17,0 1-92,0-1 63,0 0 1,0 1 0,0-1-1,0 0 1,0 0 0,0 0 0,0 0-1,0 0 1,0 1 0,0-1 0,0 0-1,0 0 1,0 0 0,0 0 0,0 0-1,0 0 1,0 1 0,0-1 0,0 0-1,0 0 1,0 0 0,0 0 0,0 0-1,0 0 1,0 1 0,0-1 0,0 0-1,0 0 1,0 0 0,-1 0 0,1 0-1,0 0 1,0 0 0,0 0 0,0 0-1,0 1 1,0-1 0,0 0 0,0 0-1,-1 0 1,1 0 0,-3 0 1,2 0 2,1 0 1,-1-1 0,1 1-1,0 0 1,-1 0-1,1 0 1,-1 0-1,1 0 1,-1 0 0,1 0-1,0 0 1,-1 0-1,1 0 1,-1 1 0,1-1-1,0 0 1,-1 0-1,1 0 1,-1 0 0,1 1-1,0-1 1,-1 0-1,1 0 1,0 1-1,-1-1 1,1 0 0,0 1-1,0-1 1,-1 0-1,1 1 1,0-1 0,0 0-1,-1 1 1,1-1-1,0 0 1,0 1 0,0-1-1,0 1 1,0-1-1,0 0 1,-1 1-1,1-1 1,0 1 0,0-1-1,0 1 1,0-1-1,1 0 1,-1 1 0,0-1-1,0 1 1,0 0 22,0-1-22,0 0 1,0 0-1,0 0 0,0 0 1,0 0-1,0 0 0,0 1 1,0-1-1,0 0 1,0 0-1,0 0 0,0 0 1,0 0-1,0 0 1,0 0-1,0 0 0,0 0 1,0 0-1,0 0 0,0 0 1,0 0-1,0 0 1,0 0-1,0 0 0,0 0 1,0 0-1,0 0 0,0 0 1,0 0-1,0 0 1,0 0-1,0 0 0,0 0 1,0 0-1,0 0 1,0 0-1,0 0 0,0 0 1,1 2-5,-14-1 65,11-1 29,2-5-100,0 4 9,0 0 0,0 1 1,0-1-1,0 1 1,0-1-1,0 1 0,1-1 1,-2 1-1,1-1 1,0 1-1,0-1 0,0 0 1,0 1-1,0-1 1,0 1-1,0-1 0,-1 1 1,1-1-1,0 1 1,0-1-1,-1 0 0,0 1-3,0 0 4,1 0-1,0 0 0,-1 0 0,1 0 1,0 0-1,-1 0 0,1 0 0,0-1 1,-1 1-1,1 0 0,0 0 0,-1 0 1,1 0-1,0-1 0,0 1 1,-1 0-1,1 0 0,0-1 0,0 1 1,-1 0-1,1 0 0,0-1 0,0 1 1,0 0-1,-1-1 0,1 1 1,0 0-1,0-1 0,0 1 0,0 0 1,0-1-1,0 1 0,0-1 0,0 1 1,0 0-1,0-1 0,0 0 0,-3 1-240,-5-3 248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58.9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54 193 4180,'-23'-19'1897,"19"12"-1459,1 1 1,0-1-1,-3-8 1,1 6 513,3 7-899,-1-9 246,-1-6 956,4 16-1234,0 1-29,0-1 0,0 1 0,0 0 0,0 0 0,-1 0 0,1 0-1,0 0 1,0 0 0,0 0 0,0-1 0,0 1 0,0 0 0,0 0 0,0 0 0,0 0 0,0 0 0,0 0 0,0 0 0,0-1 0,0 1-1,0 0 1,0 0 0,1 0 0,-1 0 0,0 0 0,0 0 0,0 0 0,0-1 0,0 1 0,0 0 0,0 0 0,0 0 0,0 0 0,0 0-1,0 0 1,1 0 0,-1 0 0,0 0 0,0 0 0,0 0 0,0-1 0,0 1 0,0 0 0,0 0 0,0 0 0,1 0 0,1 1 7,1 0 1,-1-1 0,1 1-1,-1 0 1,1 1 0,-1-1-1,0 0 1,0 1-1,1-1 1,-1 1 0,0-1-1,0 1 1,2 3 0,3 1 9,29 24-42,51 54 0,12 33 75,-25-36-90,-67-73 48,1-1 0,1 0-1,-1-1 1,14 8 0,-17-12 38,1 0 1,-1 0 0,1 0 0,-1 0-1,1-1 1,-1 0 0,1-1 0,0 1 0,7-1-1,-7 0 79,-4 1-69,0-1 1,1 0-1,-1 0 1,0 0-1,0-1 1,0 1-1,0 0 1,0-1-1,0 0 1,4-1-1,9-6 193,0-1 0,23-17 0,32-31-168,62-54 27,74-60-110,-80 75 606,-126 96-580,0-1 1,0 1 0,1 0 0,-1 0-1,0 0 1,0 0 0,0 0-1,1 0 1,-1 0 0,0 0-1,0 0 1,0-1 0,0 1-1,1 0 1,-1 0 0,0 0 0,0 0-1,0 0 1,0-1 0,0 1-1,0 0 1,1 0 0,-1 0-1,0-1 1,0 1 0,0 0-1,0 0 1,0 0 0,0-1-1,0 1 1,0 0 0,0 0 0,0 0-1,0-1 1,0 1 0,-7 0 852,1 1-910,4-1 60,14 0-8455,27 0 5136,-11 0 1890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6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2936,'0'0'102,"-1"0"-41,-5 0-16,4 0-5,2 14 360,0 40 1126,0-53-1497,0 0 0,-1 0-1,1 1 1,-1-1 0,1 0 0,-1 0-1,1 0 1,-1 0 0,0 0-1,1 0 1,-1 0 0,0-1-1,0 1 1,1 0 0,-3 1-1,-5 7 218,7-6-177,-1 0-1,0 0 1,1-1-1,-1 1 1,0-1-1,0 0 0,0 1 1,-1-1-1,1 0 1,0 0-1,-1 0 1,-2 1-1,4-2-55,0-1-1,0 1 1,0-1-1,0 1 1,0-1-1,-1 0 1,1 1-1,0-1 1,0 0-1,0 0 1,0 0-1,0 0 1,0 0-1,-1 0 1,1 0-1,0 0 0,0 0 1,0 0-1,0-1 1,0 1-1,0 0 1,0-1-1,0 1 1,-1-1-1,2 0 1,-1 1-1,0-1 1,0 0-1,0 1 1,0-1-1,0 0 1,0 0-1,1 0 1,-1 0-1,0 1 1,1-1-1,-1 0 1,1 0-1,-1 0 1,1-1-1,-1 1 1,1-1-1,-1-2-13,0 1 1,0 0-1,1 0 0,-1 0 1,1-1-1,0 1 0,0-4 1,1-2-9,-1 9 8,0-1-1,0 0 1,0 0-1,0 0 1,0 0-1,0 0 1,1 0-1,-1 0 1,0 0-1,1 0 1,-1 0-1,0 1 1,2-2-1,12-17-17,1 0-1,0 1 1,2 1 0,0 0-1,24-17 1,-37 31 11,0 0 0,1 1 0,0-1 1,-1 1-1,1 0 0,0 0 0,0 1 0,0-1 1,10 0-1,-13 2 10,1-1 1,0 1-1,-1 0 0,1 0 1,0 0-1,0 1 0,-1-1 1,1 0-1,0 1 1,-1 0-1,1 0 0,-1 0 1,1 0-1,-1 0 0,1 0 1,-1 1-1,0-1 1,4 4-1,-5-4-1,6 6 4,0 0 0,0 0 0,-1 1-1,0 0 1,-1 0 0,1 1 0,-1-1-1,3 11 1,3 11 7,11 57 0,-17-63 16,1 45 0,-6-54-8,1 79 84,-1-59-42,0-29-43,0 0 1,0 0-1,-1-1 1,0 1-1,0 0 0,-1-1 1,1 1-1,-1-1 1,-5 11-1,1-2 17,5-11-27,0-1 0,1 0 1,0 1-1,-1-1 0,1 1 0,0-1 0,0 0 0,0 3 1,1 2 36,-1-6 108,2-3-77,51-39 102,-7 7-156,111-87-494,-114 89-1035,12-12-3006,-37 31 3313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00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1700 2475 7805,'-2'2'-10,"-1"1"0,0 0 0,1-1 0,-1 1 0,0-1 0,-1 0 0,1 0 0,0 0 0,-1 0 0,-4 1 0,8-3 11,0 1 0,-1-1 0,1 0 0,0 0 0,0 0 0,-1 1 0,1-1 0,0 0 0,0 0 0,0 1 0,0-1 0,-1 0 0,1 1 0,0-1 0,0 0 0,0 0 0,0 1 0,0-1 0,0 0 0,0 1 0,0-1 0,0 0 0,0 1 0,0-1 0,0 0 0,0 0 0,0 1-1,0-1 1,0 0 0,0 1 0,0-1 0,0 0 0,0 1 0,1-1 0,-1 0 0,0 0 0,0 1 0,0-1 0,0 0 0,1 0 0,-1 1 0,45 10 150,77 25-108,17 6-35,98 29 1,-179-55-4,99 13 0,-153-28-5,151 16-10,17-7 1,-97-6 4,95 8 29,122 14-36,-51-21 59,-205-5-36,9-1-4,-1-2 1,53-11 0,-72 9-5,76-12-53,142-42-1,-236 57 48,210-68-50,112-52-297,-101 39 151,160-61 121,-296 108-71,121-67 0,-161 72 31,63-50 0,-104 73 104,28-22-30,49-47-1,23-48 52,24-50 25,-11-10 32,-43 35 3,-79 145-64,12-24 100,19-59-1,-28 71 5,-2-1-1,0 0 1,0 0-1,-2-29 1,0 35-49,-1 4-21,0 0 1,0 0 0,-1 0-1,1 0 1,-2 1 0,1-1-1,-1 0 1,0 1-1,-1-1 1,-4-7 0,-2-2 21,-2 0 0,0 1 0,-1 1 1,-18-19-1,-50-40 55,46 46-28,-1 3 1,-2 0-1,-62-30 0,78 44-29,-244-112 379,243 113-408,-387-138 559,-72 11-131,230 78-182,-172-23-174,273 60-85,-180-2 1,82 20 11,75 4-70,113 2 13,-104 16 0,142-15 25,-35 6-7,-343 62-3,388-69 16,-201 52 11,-140 70-32,209-65 15,68-27-4,-78 35-2,-42 22 18,-119 81-1,186-88 1,69-43-30,-65 44-33,-32 24 52,-81 62-69,182-127 44,-86 84 1,136-119 29,-67 70 26,48-47-35,-38 64-1,59-88 8,1 1 0,0 0 0,0 0 0,0 0 0,1 1-1,-2 9 1,3 0 8,0 28-1,1-27-8,0-2 0,0 0-1,2 0 1,0 0-1,5 20 1,51 167 99,-18-86-56,-28-89 23,2-1 1,18 28-1,-9-20 10,40 48-1,-25-45-30,0-1 1,3-2-1,50 33 0,-64-49 9,1-1 1,0-2-1,1 0 0,1-2 1,44 14-1,-41-19 0,0-1-1,0-2 1,53 4 0,-81-10-48,38 4 25,0-3 0,60-4-1,93-31 45,121-46-96,115-62-911,-345 112 473,-47 16 175,271-85-2709,-79 43-1189,-124 34 2396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03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1638 2155 7717,'-4'-8'66,"4"7"-72,0 0 1,-1 0-1,1 0 1,0 1-1,-1-1 1,1 0-1,-1 0 1,1 0-1,-1 1 0,1-1 1,-1 0-1,1 0 1,-1 1-1,0-1 1,1 1-1,-1-1 1,0 0-1,0 1 1,0-1-1,0 1-39,1 2 19,0 0 28,0 0 1,1 0 0,0 0-1,-1 0 1,1 0 0,0 0-1,0 0 1,0 0-1,0 0 1,0-1 0,0 1-1,0 0 1,1-1 0,-1 1-1,1-1 1,-1 1 0,1-1-1,0 0 1,1 2-1,7 3 69,0 1 0,13 5-1,-18-10-36,15 7 104,32 12 0,153 32 210,-32-26-229,102-2 15,190-5-37,-140-8-63,169-6 23,-464-6-57,289-13 1,284-58 3,41-25 43,-600 88-44,222-43 22,137-55 26,-377 98-52,195-66-5,28-33 82,-231 98-74,32-16 6,72-49-1,-67 34 13,56-52 1,-77 59 10,50-65 0,-81 94-29,22-27 58,-2-1 0,-2-1 1,0-2-1,18-44 1,-27 50 66,-1 0 0,11-56 1,-22 84-127,4-19 116,0 0 1,-2 0-1,-1 0 0,-1-25 1,0 18 16,0 18-94,0 1 1,-1 0 0,1-1 0,-2 1-1,1 0 1,-1-1 0,-1 1-1,1 0 1,-1 1 0,-6-11 0,-8-18 152,-33-48 1,16 39-69,-2 2-1,-54-50 0,59 62-109,-2 2 0,-1 1-1,-2 2 1,-68-38 0,-58-18-17,87 51-4,-131-35 0,0 15 34,-164-14-18,-128 8-18,448 54 5,-208-14-8,-31 14 2,220 3-4,-258 17-34,287-13 43,-672 79-17,664-75 17,-243 39-28,-68 28 28,55 6 1,-10 23-25,-36 33 18,312-121 7,19-8-3,-314 140-68,325-144 73,-175 93-32,134-68 40,-62 49 0,98-68-11,-85 71-41,46-33 29,-84 103 0,-48 61-6,-1-26 7,73-74-25,5-4 44,100-101-5,-57 61-87,57-60 75,1 0-1,-1 1 0,2-1 0,-1 1 1,1 0-1,1 1 0,-5 11 1,7-12-3,1 0 1,0 1 0,1-1 0,0 0 0,0 0-1,3 15 1,-1-18 10,0 0 1,1 1-1,0-1 1,0 0-1,0 0 1,9 10-1,-4-5-5,4 7-5,18 20 1,0-5 26,1-2 1,64 49-1,12-13-12,-104-65 1,160 83 58,-104-58-2,0-2 1,2-4-1,67 16 0,127 13 72,-147-37-41,109-2 1,78-10 19,-139-11-74,1-13-19,-59 8-4,153-24 5,44-5-4,-156 27-8,20 8-2084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2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38 360 7377,'0'-2'94,"0"-50"1834,0 51-1878,0 0 1,-1 0-1,1 0 1,0 0 0,0 0-1,0 0 1,-1 0-1,1 0 1,-1 0-1,1 0 1,-1 0-1,1 0 1,-1 0-1,1 0 1,-2-1-1,-5-8 689,7 8-650,-1 1-1,0 0 1,0 0-1,0-1 1,-1 1-1,1 0 1,0 0-1,0 0 1,-1 0-1,-2-1 1,1-2 32,-1 3-190,3 1-91,1 2-66,0 2 216,1 0-1,-1 0 0,1-1 0,0 1 1,1 0-1,-1 0 0,1 0 0,-1-1 0,4 6 1,24 33-7,-24-35 20,10 14-11,1-1 0,32 33 1,-43-48 10,3 4 138,1 0 1,0 0 0,1-1 0,0-1-1,0 1 1,1-2 0,-1 1 0,14 4-1,-14-7 16,0 0-1,0-1 0,1-1 0,-1 0 0,1 0 0,-1-1 0,1-1 0,0 1 0,0-2 0,14-1 0,-14-1-134,-1 1-1,20-9 1,33-21 14,126-83 41,92-90-855,-200 139-192,-62 50 617,-6 6-199,-1 0 0,0-1 0,-1-1 1,11-13-1,-21 24 271,0 0 0,0 0 0,0-1 1,0 1-1,-1-1 0,1 1 0,0 0 0,0-1 1,-1 0-1,1-1 0,-1 3 171,0 0 1,0-1-1,0 1 0,0 0 1,0 0-1,0-1 0,0 1 0,0 0 1,0 0-1,0 0 0,-1-1 1,1 1-1,0 0 0,0 0 1,0 0-1,0-1 0,0 1 1,-1 0-1,1 0 0,0 0 0,0-1 1,0 1-1,0 0 0,-1 0 1,-10-2-1559,-10 2 252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4.6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 2512,'2'0'108,"-1"-1"0,1 1 0,0-1-1,-1 1 1,1 0 0,0 0 0,-1-1-1,1 1 1,0 0 0,0 1 0,-1-1-1,1 0 1,0 0 0,-1 1 0,3 0-1,-1 2 155,0 0-1,0 0 0,0 0 0,2 5 1,-4-7-186,1 1 0,-1-1 0,0 0 0,1 0 0,-1 0 0,1 0 1,-1 0-1,1 0 0,0 0 0,-1 0 0,1-1 0,0 1 0,2 0 1,3 2 135,-2-1-118,0-1 0,0 1 0,0-1 0,0 0 0,1-1 0,-1 1 0,0-1 0,1 0 0,7-1 0,9 0 48,18 1 129,181-8 536,-87-8-729,73 0-61,-205 16-17,82-5 39,59-1-6,6 6-21,96 0-14,-191-1 4,50 3 14,5 10 2,40 11-37,70 4 23,-83-9 1,-83-11-14,185 25 61,46-19 4,-232-12-41,84-4-13,6-15-26,104-1 17,-38 13 2,-118 6 13,102 7 21,-72 5 71,-41-5 3,29 1-46,135 3 10,4-8 833,-6-3-319,-231-1-572,0 0 0,15-3-1,16-2 21,91-17 32,-118 20-50,95-12 383,-100 14-375,158-17 68,-57 9-87,121 2-2,-192 7-2,190-1-54,30 1 108,-219-1-53,60 3 10,-77 0-4,46 3 1,64-1-2,-37-3 7,43 3-81,-75 1 65,40 5 48,-20-1-7,147 5 1905,-252-15 1985,14 1-5148,-1-1-1,0 0 1,1 0-1,-14-5 0,15 4 350,0 0-1,1 1 0,-1-1 0,0 1 0,-7 0 1,8 0 460,-27-4-2160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30 251 5989,'-27'0'4037,"24"0"-2916,3 0-1098,0 0 0,0 0 0,0 0 0,0 0-1,0 0 1,0 0 0,0 0 0,0 0 0,1 0-1,-1 0 1,0 0 0,0 0 0,0 0 0,0 0 0,0 0-1,0 0 1,0 0 0,0 0 0,0 0 0,0 0-1,0 0 1,0 0 0,0 0 0,0 0 0,0 0-1,0 0 1,0 0 0,0 1 0,0-1 0,0 0 0,0 0-1,0 0 1,0 0 0,0 0 0,0 0 0,0 0-1,0 0 1,0 0 0,0 0 0,0 0 0,0 0-1,-1 0 1,1 0 0,8 4-1,0-1 0,-1 0 0,1-1 0,0 1 0,13 1 0,45 4 21,-62-8-47,99 7 22,66 1 8,143 6-20,-20 3 57,-224-15 2148,-68-3-3033,0-2 613,-1 0-1,1 0 1,-1 0 0,0 0 0,0 0-1,0 1 1,0-1 0,0 0 0,-1 1-1,1-1 1,-1 1 0,-3-5 0,-5-5-852,-16-14 0,3 3 250,-51-48 434,17 17 574,35 32 1094,-45-33 0,30 32 232,37 23-1530,0 0 0,0 0 0,-1 0 0,1 0 0,0 0 0,0 0 0,0 0 0,0 0 0,0 0 0,0 0 0,0 0 0,-1 1 0,1-1 0,0 0 0,0 0 0,0 0 0,0 0 0,0 0 0,0 0 0,0 0 0,0 0 0,0 0 1,0 0-1,0 1 0,-1-1 0,1 0 0,0 0 0,0 0 0,0 0 0,0 0 0,0 0 0,0 0 0,0 1 0,0-1 0,0 0 0,0 0 0,0 0 0,0 0 0,0 0 0,0 0 0,0 0 0,0 1 0,0-1 0,0 0 0,0 0 0,0 0 0,1 0 0,-1 0 0,0 0 0,0 1 0,1 6 41,2-3-19,-1-1-1,1 0 0,0 0 0,0 0 0,0 0 0,0 0 0,4 3 1,5 3 73,7 7 82,2 0 1,0-2 0,26 14-1,-20-15 8,42 13-1,-20-9-123,24 11-78,-58-22 30,0 2 1,20 12-1,-34-20 0,0 1 1,-1-1 0,1 1-1,0 0 1,0-1-1,-1 1 1,1 0 0,0 0-1,-1 0 1,1-1-1,0 3 1,0-2-5,-1-1-1,0 1 1,0-1 0,0 0 0,0 1-1,0-1 1,0 1 0,0-1 0,0 1-1,0-1 1,0 1 0,0-1 0,0 1-1,0-1 1,-1 1 0,1-1 0,0 1-1,0-1 1,-1 1 0,-1 1-48,1 0 0,-1 0 0,0 0 1,-1 0-1,1 0 0,0 0 0,-1-1 1,-3 3-1,-141 75-4201,86-48 2007,-9 2-193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10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322 217 2932,'-100'-36'1626,"69"24"-580,1-1 0,-54-34-1,77 42-727,0 0 0,0 0 0,1-1-1,0 0 1,-8-11 0,11 14 104,1 0 1,0-1 0,-1 0-1,1 0 1,0 0 0,1 0-1,-1 0 1,1 0 0,0 0-1,0 0 1,0-1-1,0-6 1,1 11-368,0 0-1,0-1 1,0 1-1,0 0 1,0 0-1,0-1 1,0 1-1,0 0 1,-1 0-1,1-1 1,0 1-1,0 0 1,0 0-1,0-1 1,0 1-1,0 0 0,-1 0 1,1-1-1,0 1 1,0 0-1,0 0 1,0 0-1,-1 0 1,1-1-1,0 1 1,0 0-1,-1 0 1,1 0-1,0 0 1,0 0-1,-1 0 1,1-1-1,0 1 1,0 0-1,-1 0 1,1 0-1,0 0 1,0 0-1,-1 0 1,1 0-1,-1 0 1,1 3-121,1-2 63,-1 1 0,1-1 0,-1 1-1,1-1 1,0 0 0,-1 1 0,1-1 0,0 0 0,0 0 0,0 1-1,0-1 1,0 0 0,0 0 0,0 0 0,0 0 0,0-1 0,1 1 0,-1 0-1,0 0 1,0-1 0,2 2 0,10 4 38,16 5 1,-13-5-27,165 72-4,135 54-168,-92-46-15,-123-49 140,-100-37 40,0 0 0,-1 0 0,1 1-1,-1-1 1,1 0 0,-1 0 0,1 0 0,-1 0 0,1 1 0,-1-1 0,1 0 0,-1 0 0,1 1 0,-1-1 0,0 0 0,1 1 0,-1-1 0,1 1 0,-1-1 0,0 0 0,1 1 0,-1-1 0,0 1 0,0-1 0,1 1 0,-1-1 0,0 1 0,0-1 0,0 1 0,0-1 0,1 1 0,-1 0 0,0-1 0,0 1 0,0-1 0,0 1 0,0-1 0,-1 2 0,1-2-2,0 1-1,-1-1 1,1 1 0,0-1-1,-1 0 1,1 1 0,-1-1-1,1 0 1,0 1 0,-1-1 0,1 0-1,-1 1 1,1-1 0,-1 0-1,1 0 1,-1 0 0,1 1-1,-1-1 1,0 0 0,0 0-1,-8 4 9,-75 46-3,-109 62 55,44-31-56,29-18-179,41-19-1065,60-32 191,2-1-4216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11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31 126 5673,'1'-11'32,"-1"7"-3,1 0 0,-1 1 1,0-1-1,0 1 0,-1-1 0,1 0 0,-1 1 0,-1-6 0,-25-38 1109,27 45-1020,0 0-1,-1 0 1,1 0-1,0 0 1,0 1-1,-1-1 1,1 0-1,1-4 0,-1-1-13,11 7 159,20-1 115,-16 0-327,0 1 0,-1 1 0,27 4 0,21 7-11,65 12 31,31-3-36,-136-18-33,203 20 15,174 5 41,-134-14-61,5 1-18,-60-2 45,21 8-39,-129-11 32,-75-6 68,-14-1-1160,20 0 0,-44-3-3400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33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46 590 6781,'0'-1'26,"-1"1"1,0-1 0,1 0-1,-1 1 1,0-1 0,0 0-1,1 1 1,-1-1-1,0 1 1,0 0 0,0-1-1,0 1 1,0 0 0,-1-1-1,-4-2 237,5 2-104,0 0 0,-1 0 0,1 0 1,0 0-1,-1 0 0,1 0 0,-1 0 0,1 1 0,-1-1 0,-2 0 0,0-1 407,0 2 289,4 8-960,0 22 8,0-29 96,0 0 1,0 1-1,1-1 1,-1 0-1,0 0 1,1 1-1,-1-1 1,1 0-1,0 0 1,-1 0-1,1 0 1,0 0-1,0 0 1,0 0-1,-1 0 1,1 0-1,0 0 1,0 0-1,0-1 1,2 2 0,7 6-4,7 9-4,-1 1 0,-1 0 0,0 1 0,-1 1 0,11 22 0,-21-35 5,0 0 0,0 0 0,1-1 0,0 0 0,0 1 0,1-1 0,10 8 0,-12-11 198,0 0 0,0 0 0,0 0 1,1-1-1,-1 1 0,1-1 0,0 0 0,0-1 1,0 1-1,0-1 0,0 0 0,0 0 0,7 0 1,-9-1 8,-1 0-74,0 0 0,0 0 0,0 0 0,-1-1 0,1 1-1,0 0 1,0-1 0,2 0 0,-1 0-80,-1-1 0,1 0 1,-1 0-1,1 0 0,-1 0 0,2-3 0,115-117 165,54-63-254,32-26-27,-80 87 70,61-60 319,-185 184-317,0-1 1,-1 1-1,1-1 0,-1 0 1,1 1-1,-1-1 1,1 0-1,-1 1 0,1-1 1,-1 0-1,0 0 0,1 0 1,-1 1-1,1-3 0,-1 3 19,0 0-121,0 0 88,0 1 1,0-1 0,0 0-1,0 0 1,0 0-1,0 1 1,0-1-1,0 0 1,0 0-1,0 0 1,0 1 0,0-1-1,0 0 1,0 0-1,0 1 1,0-1-1,0 0 1,0 0-1,0 0 1,0 1-1,-1-1 1,1 0 0,0 0-1,0 0 1,0 1-1,0-1 1,0 0-1,-1 0 1,1 0-1,0 0 1,0 0-1,0 1 1,-8-1 25,6 0-5,2 1-1307,0 6 1188,0-6-8,0 15-12469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7717,'5'0'32,"-4"-8"24,2 8 24,-3-5 64,0 0 1020,-7 5-1520,7-9-4785,0 2 2149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0 400,'-13'16'-19,"-17"30"0,19-29 537,-23 29-1,33-46-476,1 1 0,0-1 0,0 0-1,0 1 1,0-1 0,0 0 0,0 0-1,-1 0 1,1 1 0,0-1 0,0 0 0,0 0-1,-1 0 1,1 1 0,0-1 0,0 0-1,-1 0 1,1 0 0,0 0 0,-1 0-1,1 1 1,0-1 0,0 0 0,-1 0-1,1 0 1,0 0 0,-1 0 0,1 0-1,0 0 1,0 0 0,-1 0 0,1 0-1,0 0 1,-1 0 0,1 0 0,0 0-1,-1-1 1,1 1-35,0-1 0,0 1-1,-1-1 1,1 1 0,0-1 0,0 1 0,0-1-1,0 1 1,0-1 0,0 0 0,0 1 0,0-1-1,0 1 1,0-1 0,0 1 0,0-1 0,1 1-1,-1-2 1,2-2-270,0 0 0,1-1 0,-1 1-1,1 0 1,0 0 0,0 1 0,6-7-1,-8 10 236,6-9-428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44 5825,'-9'-3'121,"5"2"31,0 0 0,1 0 0,-1 0 0,0 1 0,0-1 0,-6 1 0,9 0-125,1 1 0,-1 0 1,1 0-1,-1-1 0,1 1 0,-1 0 1,1 0-1,0 0 0,-1 0 0,1 1 0,0-2 16,-3 6 30,1 0 0,1 0 0,-1-1 0,1 1 1,0 0-1,1 0 0,-1 0 0,2 11 0,-1-16-66,0 65 303,0-60-270,1 0-1,-1 0 1,1 0 0,1 0-1,-1 0 1,1 0-1,4 9 1,0 0 33,1 8 36,-4-13-15,8 19 0,-10-28-84,3 9 44,1 0 0,11 15 0,-14-22-44,-1-1 0,1 1 1,0-1-1,1 0 0,-1 1 0,0-1 1,0-1-1,1 1 0,0 0 0,-1 0 0,1-1 1,0 0-1,-1 1 0,1-1 0,6 1 1,-4-1-23,0 0 1,0-1-1,0 0 0,0 0 1,0 0-1,0 0 1,0-1-1,0 0 1,0 0-1,-1-1 1,1 1-1,0-1 1,-1 0-1,9-4 1,-10 3-44,1 0 0,-1-1 0,1 1 0,3-7 0,5-3-166,-2 1-138,-1 0 1,15-23 0,-8 9-546,-2 0 0,-1-1-1,-1 0 1,-1-1 0,9-35 0,-11 13 1264,-6 19 4298,-4 41-4199,1-6-330,0 0-1,0 0 0,0 0 0,0-1 1,1 1-1,-1 0 0,1 0 1,2 5-1,46 131 1509,55 140-1053,34-5-543,-128-256-46,65 116-333,-55-99 38,46 72-1923,-63-105 2040,-1 1-197,1 0 1,-1-1 0,1 1 0,0-1 0,0 0-1,0 1 1,0-1 0,1-1 0,-1 1-1,1-1 1,0 1 0,4 1 0,3-2-1349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0:09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231 29 3824,'2'-2'11,"1"0"-1,-1 0 1,1 1-1,0-1 1,0 1-1,4-3 1,7-2 127,-11 5-50,-1-1-1,1 1 1,-1 0-1,1 1 1,0-1-1,-1 0 1,6 0-1,6 1 4138,-16 2-4153,-79 100 304,20-22 26,-20 20 149,14-25-318,61-70-177,-1 2 100,5-3 2684,4-2-2833,21 19 7,1-2 1,1-1 0,1 0-1,0-2 1,56 24-1,125 39 20,140-3 41,-48-38-167,-245-32-215,-23-3-84,56 8-1427,-71-9 1161,-11-2 247,0 1 0,1 0 0,-1 0 0,0 0 1,0 0-1,0 1 0,0 0 0,8 4 1,7 11-2981,-11-4 1235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05.0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1 399 4160,'2'-11'437,"-1"0"0,0 0-1,-1 0 1,-1-20 0,0 3 90,1 1-254,0 27-326,0 3-6,0 8 46,-1-6 20,1 0-1,-1 0 1,1 0 0,1 0-1,-1 0 1,1 0 0,0 0 0,2 8-1,15 25 18,15 39-17,-31-70 13,28 68 45,-26-67 40,0-1 0,0 0 0,1 0-1,0 0 1,0 0 0,1-1 0,9 9-1,-11-11 60,1-1 0,-1 0 0,1-1 0,-1 1 0,1-1 0,0 0 0,0 0 0,0 0 0,0-1 0,7 1 0,4 0 330,34 0 1,-47-2-477,3 0 33,-1 0 1,1-1-1,-1 1 1,10-4 0,-2 0 74,17-9 1,218-109 832,-117 44-268,26-23 511,-131 84-1061,0-1 0,-2-1 0,27-27 0,-43 37-125,1 0-1,-2-1 1,1 0 0,-1 0 0,-1-1 0,0 0 0,0 0-1,-1 0 1,-1-1 0,0 0 0,3-14 0,-6 19-220,5-24 552,-4 8-2917,-2 70-7723,0-20 8896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19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2601 1240 5024,'0'-4'164,"0"1"-1,0 0 0,0-1 1,0 1-1,0-1 0,-1 1 1,0 0-1,0-1 0,0 1 0,0 0 1,-3-6-1,-11-19 789,12 21-777,-1 0 0,-5-9 0,7 13-137,1 0 0,-1 0-1,1 0 1,0 0-1,0 0 1,1 0-1,-1-1 1,0-3-1,0-33 739,0 19-367,-3-6 43,-1-1-1,-1 1 0,-1 0 0,-16-38 1,2 17-274,-33-56-1,27 60 38,-35-46-1,56 82-175,-48-61 246,-52-42 263,92 98-483,-1 0-1,1 1 0,-2 1 1,1 1-1,-2 0 1,-26-11-1,35 17-67,-10-4-6,-1 0-1,-21-5 1,-17 1-23,-71-5 0,-56 9 2,72 8 28,92 0-2,-8 0-22,1 1 0,-45 7 0,51-5 17,-46 10 1,-76 32-3,113-34-18,-55 32 0,-17 23-20,-41 35 15,-11 23-13,79-48 19,-38 68-64,50-48 98,33-47-4,14-25 1,-32 55 8,21-27-51,-21 56-1,6-1 21,-12 73-35,39-128 27,-12 51-30,19-55 52,1 1 0,0 58 0,7 5 19,-1-75 3,0-1 22,5 52 1,3-46-27,16 59 0,-14-67-34,-2-4-1,25 87-59,-23-88 83,0 0 0,2-1 1,2 0-1,30 51 0,-17-40 29,36 42-1,-36-53-15,0 0 0,2-2 0,1-1 0,1-1 0,61 36 0,52 15 44,-111-60-29,0-3 1,1 0 0,53 11 0,-60-18-14,0-1 0,1-1 0,29-1 1,56-1 19,-80-2-24,0-1 0,0-1 0,33-8 0,79-30 34,-135 38-42,220-82 24,-211 78-27,74-31 8,-2-4 0,116-72 0,-188 103-3,194-127 109,-153 93 219,93-91 0,-111 91-68,-1-2 0,35-54 1,-65 87-219,19-28 62,-1-2 0,-3 0 0,-1-2 0,18-51 0,-23 46-70,-3-1 1,-2-1-1,8-62 0,-18 96-35,3-30 7,-1 0 1,-2-82 0,-4 115-6,-1-40 29,-10-75 0,0 68-37,-26-82 0,14 64-79,-5 2-1,-53-110 1,-12 25-238,64 123 33,-2 1 0,-40-41 0,-67-53-1104,111 110 908,-1 2 1,-2 0-1,0 2 1,-48-23-1,33 20-565,-1 2-1,-1 1 1,0 3-1,-70-15 1,-55-5-2960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0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581 179 8829,'4'-11'174,"-1"-1"-1,0 0 1,-1 0 0,-1 0 0,1-17 0,-2-27 1798,0 55-1926,0 0 0,0 0 0,0-1 0,-1 1 0,1 0 0,0 0 0,-1-1 1,1 1-1,-1 0 0,0 0 0,1 0 0,-1 0 0,0 0 0,1 0 0,-1 0 0,0 0 0,0 0 1,0 0-1,0 0 0,0 1 0,0-1 0,0 0 0,0 0 0,-2 0 0,-1 0 5,1-1 0,-1 1 1,1 0-1,-1 0 0,0 0 0,-6 0 0,8 1-53,0 0 0,1 0 0,-1 0 1,0 0-1,0 1 0,1-1 0,-1 0 0,0 1 1,0 0-1,1-1 0,-1 1 0,0 0 0,-2 1 1,0 2-6,0-1 1,0 0 0,-4 6 0,2-3 5,-6 7 3,0 1 0,2-1-1,-17 27 1,-116 209 126,51-63-95,79-157-30,-77 190 47,40-61-5,38-113-47,-8 83 0,19-118-3,-8 147-81,8-138 59,1-10 15,-1 0 0,2 0-1,-1 0 1,1-1 0,0 1-1,1 0 1,4 13 0,-5-20 17,-1-1 1,1 1 0,0-1 0,0 1-1,0-1 1,0 1 0,0-1 0,0 0-1,0 1 1,0-1 0,1 0 0,-1 0-1,0 0 1,1 0 0,-1 0 0,1 0-1,-1 0 1,1 0 0,-1-1 0,1 1-1,1 0 1,-2-1 1,0 0 0,0 1 0,0-1 0,0 0 0,0 0 0,0 0 0,0-1 0,0 1 0,0 0 0,0 0 0,0 0 0,-1-1 0,1 1 0,0-1 0,0 1 0,0 0-1,0-1 1,-1 1 0,1-1 0,0 0 0,0 1 0,-1-1 0,1 0 0,0 1 0,-1-1 0,1 0 0,-1 0 0,1 1 0,-1-1 0,1-1 0,2-2 20,11-16 176,17-32-1,84-176 627,-28 33-347,-67 149-351,-10 21-58,53-133 394,-9 6-2,-52 146-671,0 5 90,-2 12 65,0-7 57,0-1-1,0 0 0,0 1 1,2 4-1,0-3 1,0-1 0,1 0 0,4 6 0,7 11-15,78 113-714,-87-128 644,45 49-992,-44-50 921,6 7-407,1-1 0,0 1 1,23 13-1,-29-21 144,0 1-1,0-1 1,1-1-1,-1 1 1,1-1-1,0 0 1,0-1-1,0 0 1,16 2-1,25-3-3171,-17-1 1208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0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215 113 5112,'0'-40'1321,"-1"39"-1262,1 0 1,0-1 0,-1 1 0,1 0-1,-1 0 1,1 0 0,-1 0 0,0 0-1,1 1 1,-1-1 0,0 0-1,0 0 1,0 0 0,1 1 0,-1-1-1,-2-1 1,-19-12 673,15 11-397,4 1-267,1 0 1,-1 1-1,0-1 1,0 1-1,0 0 1,0 0-1,0 0 1,0 0-1,0 1 1,0-1-1,0 1 0,-4 0 1,5 0-63,0 0 0,1 0 0,-1 1 0,0-1 1,1 0-1,-1 1 0,1 0 0,-1-1 0,0 1 0,1 0 0,0 0 0,-1-1 1,1 1-1,-1 0 0,1 1 0,0-1 0,0 0 0,0 0 0,0 0 0,-2 4 1,-7 13 26,2 1 0,0 0 1,1 0-1,0 1 0,2 0 1,-3 22-1,4-17-6,2 0 0,1 44 0,2-34-10,-1-21-24,1 0 1,0 0-1,1 0 1,1 0-1,0 0 1,1 0-1,1-1 1,10 23-1,-13-30 39,-1-3 14,0-1 1,0 0 0,0 1 0,0-1-1,0 0 1,0 1 0,1-1-1,-1 0 1,1 0 0,0 0 0,-1 0-1,1 0 1,0-1 0,0 1 0,4 2-1,-3-3 79,0 0-1,0 0 0,0 0 1,0 0-1,0-1 0,0 0 1,0 1-1,1-1 0,-1 0 0,0-1 1,0 1-1,0 0 0,0-1 1,0 0-1,0 0 0,0 0 1,0 0-1,0 0 0,-1 0 1,1-1-1,0 1 0,-1-1 1,3-2-1,15-13 192,-1 0-1,-1-1 1,23-30 0,-26 30-231,-1 0 1,-1 0-1,0-2 1,-2 1-1,15-35 0,-21 43-73,0-1-9,-1 0 0,0 0 0,0 0-1,-1 0 1,2-17 0,-4-20-234,-1 33 85,0 13 86,0 0 0,0 0 0,0 0 0,0 0 0,-1 0 0,1 0 0,-1 0 0,0 0 0,0 0 0,0 0 0,0 0 0,0 1 0,-1-1 0,1 0-1,-1 1 1,0-1 0,1 1 0,-1 0 0,-4-4 0,1 0-195,-1 0 0,1 1 0,-1-1 0,0 1 0,-1 1 0,1-1 0,-1 1 0,0 0 0,0 1 0,-9-4 0,3 4-212,0 1 0,1 0 0,-1 1 0,-20 1 0,17 1-205,0 0 1,1 1-1,-1 0 1,1 2-1,0 0 1,-28 11-1,31-11 216,-52 22-1719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1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386 22 8861,'1'0'54,"0"0"0,0 0 1,0 0-1,-1-1 0,1 1 0,0-1 1,0 1-1,-1 0 0,1-1 0,0 1 1,-1-1-1,1 1 0,0-1 0,-1 0 1,1 1-1,-1-1 0,1 0 0,-1 1 1,1-1-1,-1 0 0,1 0 0,-1 0 1,0 1-1,1-1 0,-1 0 0,0 0 0,0 0 1,0 0-1,0 1 0,0-1 0,0 0 1,0-1-1,-13 1 236,10 2-293,0-1 0,1 1 0,-1-1 0,0 1 1,0 0-1,1 0 0,-1 0 0,0 1 0,1-1 0,-1 1 0,1-1 0,-4 4 0,-6 6 17,-12 12-1,6-5-2,-93 93 25,100-98-37,-24 23-8,6-6 35,-26 35 1,50-57-16,-10 11 39,-13 24-1,27-40-22,0 0 0,0 0-1,0 0 1,0 0-1,0 0 1,0-1 0,1 1-1,0 1 1,-1-1-1,2 3 1,-1-5-3,0-1 1,0 1-1,0-1 0,0 1 1,0-1-1,0 0 0,1 1 1,-1-1-1,0 1 0,0-1 1,1 0-1,-1 1 1,0-1-1,0 0 0,1 1 1,-1-1-1,0 0 0,1 0 1,-1 1-1,1-1 0,0 0 1,12 7 249,-3-3-99,90 39 467,-16-8-491,15 9-31,169 80-588,-246-115 111,148 61-5047,-162-67 4863,0 0-467,0-1 0,14 3 1,1-4-769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1.5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262 84 10401,'-83'-35'1093,"58"24"-312,-2 2 0,1 0-1,-1 1 1,-30-3-1,44 10-931,10 4 27,7 4 69,-1-4 59,1 0-1,0 0 1,0 0-1,0-1 0,7 4 1,0-1 29,5 4 30,44 22 226,172 53 163,46-8-443,-164-47 12,-29-6-16,106 44 0,-171-58 19,-1 0 1,0 2-1,24 17 1,-40-26-20,0 0 1,-1 0 0,1 0-1,0 0 1,-1 1-1,0-1 1,1 1-1,-1-1 1,0 1 0,0 0-1,-1 0 1,1 0-1,-1 0 1,1 0-1,-1 0 1,0 1 0,0-1-1,0 0 1,0 1-1,-1-1 1,0 0-1,1 1 1,-1-1 0,-1 6-1,1-5-32,0 1-1,0 0 0,-1-1 1,0 1-1,0-1 0,-3 9 1,-4 7-337,-1 0 0,-19 28-1,-36 46-1866,-44 33-2260,45-59 1525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3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8173,'2'10'-349,"-1"15"5646,-1-16-4897,-2-6-483,2-3 149,-1 0 0,1 0 0,0 0 0,0 1 0,0-1 1,0 0-1,-1 0 0,1 0 0,0 0 0,0 0 0,0 0 0,0 1 0,0-1 1,-1 0-1,1 0 0,0 0 0,0 1 0,0-1 0,0 0 0,0 0 1,0 0-1,0 1 0,0-1 0,0 0 0,0 0 0,0 0 0,0 1 0,0-1 1,0 0-1,0 0 0,0 0 0,0 1 0,0 5-85,0-4 9,0-2 32,0 0 0,0 0 1,0 1-1,1-1 0,-1 0 1,0 0-1,0 0 0,0 1 1,0-1-1,0 0 0,0 0 1,0 1-1,0-1 0,0 0 1,0 0-1,0 1 0,0-1 0,0 0 1,-1 0-1,1 1 0,0-1 1,0 0-1,0 0 0,0 0 1,0 1-1,0-1 0,-1 0 1,1 0-1,0 0 0,0 1 1,0-1-1,0 0 0,-1 0 1,1 0-1,0 0 0,-7 0 156,2-22-15230,5 11 14168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6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160 135 3512,'0'0'14,"-1"0"-1,1 0 0,-1 0 1,0 0-1,1-1 0,-1 1 1,1 0-1,-1 0 1,0-1-1,1 1 0,-1 0 1,1-1-1,-1 1 0,1 0 1,-1-1-1,1 1 0,-1-1 1,1 1-1,0-1 0,-1 1 1,0-2-1,-3-3 119,-11-9 569,0 1 0,-1 0 1,0 1-1,-1 1 0,-31-16 0,34 23-539,11 4-135,9-1-15,252 1 107,-226 0-112,36-7 0,-21 2 1,101-8-34,-31 11-1683,-81 3-476,-10 0 383,-4 7 365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7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50 2928,'-35'-45'3839,"35"44"-3754,-1 1-1,0-1 1,0 1-1,0-1 1,0 1-1,1 0 1,-1 0-1,0-1 1,0 1-1,0 0 1,0 0-1,0 0 1,0 0-1,0 0 1,0 0-1,0 0 1,0 0-1,1 0 1,-1 1-1,0-1 1,-1 1-1,-3 5-316,7-6-1373,1 0 1309,14 0-2848,-7 0 1491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7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9081,'1'0'-5,"1"0"1,-1 0-1,1 0 0,0 1 1,-1-1-1,1 0 0,-1 0 1,1 1-1,-1-1 1,3 2-1,-4-2 1,1 1-1,0 0 1,0 0-1,0 0 1,-1-1-1,1 1 1,0 0 0,-1 0-1,1 0 1,-1 0-1,1 0 1,-1 0-1,1 0 1,-1 2-1,2 4 12,0 0 0,-1 0-1,0 0 1,0 1 0,-1-1-1,-1 13 1,1 1 12,0 0 0,-2 60 46,-29 141 135,-25 25-628,54-241 397,-12 50-549,-27 86-2999,34-121 2682,4-9 181,-2 0 0,1 0 0,-11 18-1,1-10 72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7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 6509,'0'10'-8,"-36"-5"-56,15-5-208,5 0-288,1 0-597,0-12-407,6 12 212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1:28.0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7385,'30'8'36,"-7"-1"12,-8-7 24,-5 0 32,-8 0 1448,-11 0-1636,2 0-2256</inkml:trace>
  <inkml:trace contextRef="#ctx0" brushRef="#br0" timeOffset="1">1119 102 9561,'29'19'108,"-5"-5"44,-4 1 1088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17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2807 2694 5184,'0'-1'-2,"0"-1"-1,0 1 1,-1 0-1,1 0 1,0-1-1,-1 1 0,1 0 1,-1-1-1,0 1 1,1 0-1,-1 0 0,0 0 1,0 0-1,-1-2 1,-17-14-34,6 6 28,-33-31 188,-26-25 619,-29-55 279,10-2-710,89 121-368,-21-30 34,-45-48 0,-44-27-26,101 97-20,10 10 12,-119-107 28,-115-95-21,70 56-10,60 48 7,70 66-19,13 12 7,-38-38 17,-115-136-13,54 58-28,101 115 38,-64-65 72,19 30-123,10 13 49,-63-38 0,-4 17-46,113 60 39,-31-13-10,-74-25 0,73 30-13,-50-8 0,49 13-70,1 3 0,-53 0 0,91 5 86,0 0 1,0 0-1,0 1 0,0-1 0,-1 1 0,1 0 0,0 0 0,0 0 1,0 0-1,1 0 0,-1 1 0,0 0 0,0-1 0,-4 5 0,-6 3-78,0 0 0,0 2 0,1-1 0,1 2 0,0-1-1,0 2 1,1-1 0,-15 25 0,10-10-93,1 0 1,-18 54 0,22-49 134,2 0 0,1 1 0,-4 41 0,11 13-12,0-80 64,0-1 0,1 1-1,0-1 1,0 1 0,1-1-1,0 1 1,0-1 0,0 0 0,5 10-1,3 4 2,-3-1-11,45 94-60,90 118 100,-123-202-17,167 226 15,-169-235-31,119 140 32,70 35 12,19-23-70,-217-166 22,269 178 50,-86-60-36,-171-111-17,194 137-41,-88-48 178,130 137 0,-5 47-34,-82-55-97,51 104 72,-65-82 26,64 95-144,-49-106 54,88 60 176,-26-64 96,-168-175-247,133 138-6,32 56 15,99 158-19,-115-136 11,-166-217-19,130 166 24,-145-187-28,126 151 101,117 118-7,-94-114-105,113 118-50,-220-234 43,146 153 16,-66-78 10,119 87-103,-130-134 87,-95-78 6,57 27 1,-62-36-19,76 25 1,168 36-6,49 10 9,-153-43 33,119 27 86,-4 4-60,-157-38-77,91 22 119,28-19-58,-240-42-39,132 17 30,83 15-14,-166-26 5,93 0 0,-39-9-46,-65 0 32,92-2 31,-103-5-23,-34 5-10,2 0-1,-1 0 1,25-8-1,-31 7-3,70-26 25,-68 24-29,11-3-8,-1-2 1,35-21 0,-39 20 14,0-1 1,-1 0-1,-1-1 0,0-1 0,15-18 0,-3 0-12,23-39 0,-34 49 20,-1-1 1,-2 0-1,0-1 0,15-45 1,-22 52-2,0 2 28,-1 0 0,0-1-1,2-24 1,-4-14 193,-3 36-153,1 9-58,-1 0 1,0 1 0,0-1-1,-1 1 1,0 0 0,-1-1 0,1 1-1,-2 0 1,-4-9 0,1 2-4,-21-47-6,-3 1-1,-52-76 0,-33-31 13,-129-127 99,56 92 169,82 89 165,-12-12-88,-44-50-138,-33-37 72,56 64-110,105 112-167,-117-124 20,-145-126-111,93 105 62,-152-107 16,-26 12 33,189 152-62,-120-67 59,258 158-38,-215-142 4,119 58 27,139 108-37,-127-118-19,19 3 39,67 67-33,-36-45 26,-37-47 33,120 142-46,-89-106-10,38 48 16,-42-47-31,-12-5 7,-102-72 33,-25 18-36,199 147 40,-113-74 150,-106-70-48,-18-29-7,136 81-106,127 106-3,-125-119 22,14-3 19,-61-84-14,54 58 60,-68-95-27,174 221-49,-85-114-5,-123-175 87,152 213 87,-98-102-1,43 67-165,-79-61 23,142 140 5,-44-43-28,33 25 87,-66-59-38,147 140-67,-175-154-39,76 81 47,-76-36-27,-2 7-14,91 52-11,-91-41-43,-18 17 61,46 32-10,29 6 65,13 4-67,81 25 19,11 4-141,0 0 0,0 1 0,-1 0 0,-29 0-1,-164 2-384,208 10 222,1-2 284,0-1 0,0 2 0,0-1 0,1 0 1,-3 12-1,1-2-25,-1-2 8,0-1 16,1 0 1,0 1-1,-1 15 0,-7 108-53,12-55-160,1-70 201,0 1 0,0 0 0,1-1 0,1 1-1,0-1 1,8 18 0,1 9-102,4 14-105,32 101-670,-48-153 918,46 121-1432,33 64-2182,-49-115 2351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18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1122 2236,'2'-3'16,"-1"1"-1,1-1 1,0 1-1,0 0 0,0 0 1,0 0-1,0 0 1,0 0-1,0 1 1,1-1-1,-1 1 1,1-1-1,-1 1 0,1 0 1,0 0-1,-1 0 1,6-1-1,0-1 284,0 0 0,0 0 0,7-5 0,6-2 238,94-47 579,72-44-832,192-88-282,-115 65-4,295-133 15,-422 193-11,107-48-47,-83 44-29,-95 40-501,84-23 1,-139 48 321,0 0 1,1 1-1,-1 1 1,16-1-1,-26 2 195,0 0-1,0 0 1,0 0-1,0 0 1,0 0 0,0 0-1,0 0 1,0 1 0,0-1-1,0 0 1,-1 1-1,1-1 1,0 1 0,0-1-1,0 0 1,0 1 0,-1 0-1,1-1 1,0 2-1,0-2 26,-1 1 1,0 0-1,1-1 0,-1 1 0,0 0 0,0-1 0,0 1 0,0 0 0,0-1 0,0 1 0,0 0 0,0 0 0,0-1 0,0 1 0,0 0 0,-1-1 0,1 1 0,0 0 0,0-1 0,-1 1 0,1 0 0,0-1 1,-1 1-1,1 0 0,-1-1 0,1 1 0,-2 0 0,-1 2-84,0 1 0,-1-1-1,-6 5 1,10-8 117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20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98 972 2780,'-14'-21'276,"1"-1"-1,1 0 1,1-1-1,-11-29 1,17 34 185,0-1 1,-3-31 0,4 21-15,0-13-36,4 42-453,0 10-53,0-7 92,1-1 0,-1 1-1,0-1 1,0 1 0,1-1 0,0 1 0,-1-1 0,1 1-1,0-1 1,0 0 0,0 1 0,1-1 0,-1 0 0,1 0 0,-1 0-1,1 0 1,2 3 0,8 10 1,12 14-5,29 26 1,-43-44 5,24 23 3,2-1 0,77 55 0,-108-85 7,2 2 105,-1 0-1,1-1 1,0 0 0,0 0-1,0-1 1,1 0 0,-1 0-1,1-1 1,0 0-1,7 1 1,-8-2-4,-1 0 1,0-1-1,0 0 0,1 0 0,-1 0 1,0-1-1,0 0 0,0 0 0,0-1 1,0 0-1,0 0 0,9-4 0,3-6-35,0-1 0,0-1 0,-2 0-1,22-24 1,153-173 73,-59 56-106,39-39-81,40-18 27,-205 207 12,89-78-6,-50 52-4,-32 23 48,0-1-1,14-13 1,-26 22 145,-7 0-2764,0 0 2068,0 0 1,0 0-1,0 1 1,0 0-1,0 0 1,1 1-1,-1-1 1,-8 5-1,-16 13-568,24-14 874,-14 9-333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2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68 4088,'0'0'5,"0"0"0,-1 0 0,1 0 0,0 0 0,-1 0 0,1 0 0,0 0 0,-1 0 0,1 0 0,0 0 0,0 0 0,-1-1 0,1 1 0,0 0 0,0 0 0,-1 0 0,1 0 0,0-1 0,0 1 0,-1 0 0,1 0 0,0-1 0,0 1 0,0 0 0,-1 0 0,1-1 0,0 1 0,0 0 0,0-1 14,0 1 0,0 0 0,-1 0 0,1-1 0,0 1 0,0 0 0,0 0-1,0 0 1,0-1 0,-1 1 0,1 0 0,0 0 0,0 0 0,0 0 0,-1 0 0,1-1 0,0 1-1,0 0 1,-1 0 0,1 0 0,0 0 0,0 0 0,0 0 0,-1 0 0,1 0 0,0 0 0,-1 0-1,1 0 224,-2 0 699,4 0-942,-1 0 1,1 0 0,0 1 0,-1-1-1,1 1 1,-1-1 0,1 1 0,-1 0-1,1-1 1,-1 1 0,0 0 0,1 0-1,-1 0 1,0 0 0,0 0 0,0 0-1,0 1 1,0-1 0,0 0 0,0 1-1,1 1 1,4 5-4,3 2 4,16 21 56,-2 0 1,0 1 0,20 41-1,-13-3 27,27 91-1,-28-84-33,-24-66-24,1 0-1,0-1 0,1 0 0,12 16 1,-17-24 40,0 0 1,0 0 0,1 0 0,-1 0-1,0-1 1,1 1 0,-1-1 0,1 1-1,-1-1 1,1 0 0,0 0 0,-1 0-1,1 0 1,0-1 0,0 1 0,-1-1-1,1 1 1,0-1 0,0 0 0,4-1-1,-2 1-4,0-1 0,1-1 0,-1 1-1,0-1 1,0 0 0,0 0 0,0-1-1,0 1 1,8-7 0,88-72 145,-79 61-186,160-142 11,-51 49 8,-124 108-44,146-120-51,-77 64 65,-65 51-3,58-43 184,-68 52-301,5-4 784,-6 5-643,0 0 0,0 0-1,-1-1 1,1 1 0,0 0-1,0 0 1,0 0 0,0 0-1,0 0 1,-1 0 0,1-1-1,0 1 1,0 0 0,0 0-1,0 0 1,-1 0 0,1 0-1,0 0 1,0 0 0,0 0-1,-1 0 1,1 0 0,0 0-1,0 0 1,0 0 0,-1 0-1,1 0 1,0 0 0,0 0-1,0 0 1,0 0 0,-1 0-1,0 0-12,1 14-8636,0-6 7755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08:57:05.35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27.7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74 598 4152,'26'49'2553,"-25"-46"-2199,0 0 1,0 0 0,0-1 0,-1 1-1,1 0 1,-1 0 0,0 0-1,1-1 1,-1 1 0,-1 0 0,1 3-1,-7 9 7057,8-21-7295,-2 0-1,1 0 1,-1 0-1,0 0 1,0 1 0,-4-12-1,-1 0-87,0-1 1,1 0-1,-3-25 0,2 11 8,3 16-27,-30-175-106,30 169 94,-9-88 23,5-14 6,7 68-4038,6 58 546,-5-1 3104,0 0-1,0 1 1,0-1-1,0 1 1,0-1-1,-1 1 1,1-1-1,-1 1 1,1-1-1,-1 1 1,1 1-1,2 20-4251,-2-13 2867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28.0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58 339 7301,'-4'5'480,"-1"0"1,0 0-1,-10 7 1,12-10 499,0 0 0,-1 0 0,1 0 0,-6 2 0,7-4-499,2 0-442,0 0 0,0 0 0,0 0 0,0 0 0,0 0 0,0 0 0,0-1 0,0 1 1,0 0-1,0 0 0,0 0 0,0 0 0,0 0 0,0 0 0,0-1 0,0 1 0,0 0 0,0 0 0,0 0 0,0 0 0,0 0 0,0 0 0,0-1 0,0 1 0,0 0 1,0 0-1,0 0 0,0 0 0,0 0 0,0 0 0,0 0 0,-1-1 0,1 1 0,0 0 0,0 0 0,0 0 0,0 0 0,0 0 0,0 0 0,0 0 0,0 0 1,-1 0-1,1 0 0,0 0 0,0 0 0,0 0 0,0 0 0,0 0 0,0 0 0,-1 0 0,1 0 0,0 0 0,0 0 0,0 0 0,0 0 0,0 0 0,-1 0 1,1 0-1,0 0 0,0 0 0,0 0 0,0 0 0,0 0 0,0 0 0,0 0 0,-1 1 0,1-5-292,0 3 258,0 0 0,1-1-1,-1 1 1,0 0 0,0 0-1,1-1 1,-1 1 0,0 0-1,2-2 1,29-55 119,-9 19 104,-1-2 173,17-28 327,47-73-236,-85 142-541,0-1-1,1 1 1,-1-1 0,0 1 0,0 0 0,0-1 0,0 1-1,1 0 1,-1-1 0,0 1 0,0 0 0,1-1 0,-1 1 0,0 0-1,1-1 1,-1 1 0,0 0 0,1 0 0,-1 0 0,0-1-1,1 1 1,-1 0 0,0 0 0,1 0 0,-1 0 0,1 0 0,-1 0-1,0-1 1,1 1 0,-1 0 0,1 0 0,-1 0 0,0 0-1,1 1 1,-1-1 0,1 0 0,-1 0 0,0 0 0,1 0 0,-1 0-1,1 1 1,1 0 1,0 1-1,-1 0 1,1 0-1,-1 0 0,1 0 1,1 3-1,3 4-251,32 45-5447,38 74 0,-57-90 2982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29.1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247 740 9117,'4'5'364,"-2"-4"-333,0 1-1,0 0 1,-1-1 0,1 1 0,2 4-1,-2 8 9646,-2-26-7022,0-157-2069,1 132-590,0 2 0,-5-39-1,-10-59 85,-4 17-74,17 98-12,1 11-2,-1 0 0,0 0 1,0 0-1,-3-10 0,-3-14-1061,6 25-2865,1 22-7943,-2 17 8605,1-27 2900,0 0 0,-1 1 0,1-1 0,-1 0 0,-6 12 0,-1-1 1269,0 0-1,-2-1 1,0 1-1,-1-2 1,-27 28 0,31-35-430,-14 13 2675,-41 33-1,59-51-2343,3-3-612,1 1 0,-1-1 0,1 0-1,0 1 1,-1-1 0,1 0 0,-1 0-1,1 1 1,-1-1 0,1 0 0,-1 0-1,1 0 1,-1 0 0,1 1 0,-1-1-1,-1 0 1,2-11 1020,0 9-1192,0 0 1,1 0-1,-1 0 0,0 1 1,1-1-1,0 0 0,-1 0 1,1 0-1,0 1 0,0-1 1,0 0-1,0 1 1,0-1-1,0 1 0,0-1 1,3-1-1,9-14 93,8-14-5,160-223 1802,-169 238-1924,-8 10-59,0 0 0,1 0-1,-1 1 1,1-1-1,0 1 1,11-9-1,-15 14 36,-1 0-1,1 0 1,-1-1-1,1 1 0,0 0 1,-1 0-1,1 0 0,-1-1 1,1 1-1,0 0 1,-1 0-1,1 0 0,-1 0 1,1 0-1,0 0 0,-1 1 1,1-1-1,-1 0 1,1 0-1,0 0 0,-1 0 1,1 1-1,-1-1 0,1 0 1,-1 1-1,2 0 1,8 11-633,-7-8 503,82 101-4781,-21-21-1416,-40-53 3828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7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 4788,'0'-21'69,"2"-43"283,-1 57-300,1 0-1,0 0 1,0 1-1,1-1 1,0 1-1,0 0 0,0 0 1,1 0-1,0 0 1,0 0-1,1 1 1,0 0-1,0 0 1,7-6-1,-4 5-9,1-1 1,0 1-1,0 0 0,0 1 0,13-5 1,-20 9-35,9-4 9,1 1-1,-1 0 1,1 0 0,0 2 0,20-3 0,59 3 20,-47 2-38,-37 0-16,9 0-110,1 0-1,-1 2 1,1-1 0,30 9 0,76 25-3376,-86-24 2259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0.0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312 717 5569,'2'3'161,"-1"-1"1,1 1 0,-1-1 0,1 1 0,-1 0 0,0-1 0,0 1 0,0 0 0,0 0 0,0 0 0,0 3 0,0 22 4254,-1-28-4317,0 1 1,0-1-1,0 1 0,0-1 1,0 0-1,0 1 1,0-1-1,0 0 0,0 1 1,0-1-1,-1 0 1,1 1-1,0-1 1,0 0-1,0 1 0,-1-1 1,1 0-1,0 1 1,0-1-1,-1 0 0,1 0 1,0 0-1,-1 1 1,1-1-1,0 0 1,-1 0-1,0 1 0,1-1 1,0 0 0,-1 0 0,1 1 0,-1-1 1,1 0-1,0 0 0,-1 0 0,1 0 0,-1 0 0,1 1 0,-1-1 0,1 0 0,-1 0 0,1 0 0,0 0 0,-1 0 0,1 0 0,-1-1 0,1 1 0,-1 0 0,1 0 0,-1 0 0,1 0 0,0 0 0,-1-1 0,1 1 0,-1 0 0,1 0 0,0-1 0,-1 1 0,1 0 0,-1-1 0,0-1 85,0 1 0,0-1-1,1 0 1,-1 0-1,0 1 1,0-5-1,0 1 73,-4-13 284,1-1 0,-2-28-1,3 19-464,-19-279-258,15 175 308,0-29-531,7 132-3280,-1 4-3762,1 35 6227,0 0 1,-1 0-1,-1-1 0,-4 19 1,0-11 219,-1 0 0,-9 17 0,8-19 1121,0-1 0,-14 17-1,14-21 769,0 0-1,-1-1 1,0 0-1,-15 11 0,12-11-22,5-3-126,-1-1-1,0 0 1,-12 6 0,14-8-36,0 0 0,0-1 0,-8 3 0,-10-2 5031,25-11-4919,3-1-796,1 1-1,0 0 0,1 0 0,0 0 0,0 1 0,8-8 0,-10 10 2,-4 5-21,20-22 86,40-35 1,-36 35 40,-12 11-118,1-1-1,0 2 1,0 0-1,1 0 1,1 2-1,15-9 1,-21 15-45,-1 0 1,1 0-1,0 0 1,-1 1-1,1 1 1,13 0-1,-20 0 18,3 0-68,-1 1 0,1 0 0,-1 0-1,1 0 1,-1 0 0,0 1 0,1 0 0,-1 0-1,0 0 1,0 0 0,0 1 0,-1-1-1,8 7 1,-6-5-87,8 6-456,-1 1 1,-1 0 0,0 1-1,12 15 1,-6-2-2673,22 40-1,-11-15-1393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0.8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201 769 8269,'-1'9'8102,"0"-9"-7970,1 0 0,-1 0-1,1 0 1,-1 0-1,1 0 1,-1 0 0,0 0-1,1 0 1,-1-1-1,1 1 1,-1 0 0,1 0-1,-1 0 1,1-1-1,-1 1 1,1 0 0,0-1-1,-1 1 1,1 0-1,-1-1 1,-3-12 770,0-1-487,-28-129-66,17 65-334,-17-69-74,-42-123-91,68 250-195,-11-33 644,16 46-1766,0 0 0,0 0 0,0-8 0,7 17-2500,-4 1 3534,0 0-1,0 0 1,0 1 0,0-1-1,1 7 1,0-4-241,0 1-430,0 0 0,-1 1-1,0 0 1,2 9 0,-4 0-247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1.1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53 254 9069,'-2'2'79,"-1"1"382,0 1 0,0-2 0,-1 1-1,-6 5 1,8-8 1,1 1 0,-1 0 0,0 0 0,1-1 0,-1 1 0,0-1 0,0 0 0,1 0 0,-4 1-1,4-2-391,1 1 0,-1 0-1,1-1 1,-1 1 0,1 0-1,-1-1 1,1 1 0,0-1-1,-1 1 1,1-1 0,-1 1-1,1-1 1,0 1 0,0-1-1,-1 1 1,1-1 0,0 1-1,0-1 1,0 0-1,-1 1 1,1-1 0,0 1-1,0-1 1,0 0 0,0 1-1,0-1 1,0 1 0,1-2-1,-2-1-35,2 0-1,-1 0 0,0 1 1,0-1-1,1 0 0,0 0 0,1-3 1,9-14-46,0 1 1,2 0 0,0 1-1,24-25 1,-26 31 3,1 1 1,0 0-1,0 1 1,17-11-1,-7 6-16,-17 12 16,1-2-15,-1 1-1,1 0 1,0 1 0,0-1-1,0 1 1,0 1 0,1-1-1,-1 1 1,1 0 0,11-2-1,10 4-176,-25 0 179,-1 0 0,0 0 0,0 0 1,0 1-1,0-1 0,1 1 0,-1 0 0,0-1 1,0 1-1,0 0 0,0 0 0,0 1 1,-1-1-1,4 3 0,1 1-95,-1 1 0,0 0 0,5 7-1,-1-2-152,17 26-2215,-2 1 1,21 45-1,-29-50-632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1.7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140 678 7901,'0'1'76,"0"0"0,0 0 0,0-1 0,0 1 0,-1 0 0,1 0 1,0-1-1,-1 1 0,1 0 0,0 0 0,-1-1 0,1 1 0,-1 0 0,1-1 1,-1 1-1,0 0 0,1-1 0,-1 1 0,1-1 0,-1 1 0,0-1 1,0 1-1,1-1 0,-1 0 0,0 1 0,0-1 0,1 0 0,-1 0 0,0 1 1,-1-1-1,-3 1 1181,0 0 1,0-1 0,-10 1-1,14-2-1211,1 1 0,-1 0 0,0 0-1,1-1 1,-1 1 0,0-1 0,1 1-1,-1-1 1,0 1 0,1-1 0,-1 1-1,1-1 1,-1 1 0,1-1 0,0 1-1,-1-1 1,1 0 0,-1 1 0,1-1-1,0 0 1,0 1 0,-1-1 0,1-1-1,-2-2 136,-3-7-1,1 1 0,0-1 0,1 1 0,-4-23 0,-2-53-107,8 65-92,-14-200 51,0 75 298,10 99-428,0-4-509,-1 17-3168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2.2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55 236 9597,'-11'6'365,"8"-4"282,-1 0 0,1 0 0,-1-1 1,1 1-1,-1-1 0,1 0 0,-1 0 0,0 0 0,-7 0 1,11-3 16,0-1-556,0 0-85,-1 0 0,1 0 0,1 0 0,-1 0 0,0 1 0,1-1 0,-1 0 0,1 0 0,0 1 0,0-1 0,0 1 0,0-1 0,0 0 0,2-2 0,57-68 268,-47 58-164,20-16-1,-23 22-92,3-4-29,2 0-1,0 1 1,0 1 0,25-14-1,-38 24-33,-1 0 0,1 1-1,0-1 1,-1 1 0,1-1 0,0 1-1,0 0 1,-1-1 0,1 1-1,0 0 1,0 0 0,0 0 0,-1 1-1,1-1 1,0 0 0,0 1-1,-1-1 1,1 1 0,0-1 0,-1 1-1,1 0 1,-1 0 0,1 0-1,1 1 1,2 2-242,1 1 0,-1 0 0,0 0 0,7 11 0,-9-13 121,1 2-109,55 75-3989,-26-29-92,-16-23 1616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3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107 857 8009,'0'1'30,"0"0"-1,0 0 1,0-1 0,0 1 0,0 0-1,0-1 1,0 1 0,0 0 0,0-1 0,0 1-1,-1 0 1,1-1 0,0 1 0,0-1 0,-1 1-1,1 0 1,0-1 0,-1 1 0,1-1 0,-1 1-1,0 0 1,-1 1 1663,1-1-1426,1-1-1,0 0 1,-1 0-1,1 0 1,0 1-1,-1-1 1,1 0-1,0 0 1,-1 0-1,1 0 0,-1 0 1,1 0-1,0 0 1,-1 0-1,1 0 1,0 0-1,-1 0 1,1 0-1,-1 0 1,0 0-236,1-1-1,0 1 1,-1 0 0,1-1-1,0 1 1,0-1 0,-1 1 0,1-1-1,0 1 1,0-1 0,0 1 0,-1 0-1,1-1 1,0 1 0,0-1 0,0 1-1,0-1 1,0 1 0,0-1-1,-2-18 170,1 10-128,-12-189 31,11 162-56,-3-57-28,-7-90-67,-2 36 166,11 118-93,-2-16-178,-14-62 0,18 107-353,1 100-9921,-1-75 8162,-8-4 492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33.3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56 374 9381,'-4'2'211,"-26"10"1319,9-9 4449,21-7-5353,0 1-593,1 1-1,-1-1 1,1 0-1,0 1 1,0-1 0,0 0-1,0 1 1,0-1 0,2-2-1,19-27 91,-10 14 22,61-85 709,-71 100-831,21-29 57,2 2 0,0 0 0,3 2 0,30-26 0,-55 51-93,0 1 0,1-1 1,-1 0-1,1 1 0,0 0 1,0 0-1,0 0 0,0 0 1,0 1-1,0-1 0,1 1 1,-1 0-1,0 1 0,1-1 1,7 0-1,-9 1 0,1 0 1,0 0-1,0 0 0,-1 1 0,1-1 1,0 1-1,-1 0 0,1 0 0,0 0 0,-1 1 1,0-1-1,1 1 0,3 2 0,12 9-322,0 1-1,-1 1 0,25 26 1,-37-35 191,53 61-1505,-49-55 748,-1-1 0,-1 1 0,0 1 0,-1-1 0,0 1 0,7 22 0,-13-34 764,2 10-1452,1 0 0,-2 0 0,3 17-1,-4-11-318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08:57:49.15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0,'0'5,"0"7,0 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4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549 1154 4700,'0'14'430,"1"-3"388,-1-1 1,0 0 0,-1 0 0,0 0 0,-1 1 0,-5 17 4326,7-31-3523,0 2-1574,0-1-1,0 0 1,0 0 0,0 0 0,0 0 0,0 0 0,-1 1-1,0-4 1,-17-42 1457,-14-34-301,-31-74-246,1 20-1031,51 110 68,-84-186-171,19 35 1183,3 1 1284,63 151-1935,-26-63 802,23 59-938,3 5-185,-1 1 0,-15-24 0,26 45-489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5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12 386 6929,'-3'24'518,"2"-18"553,0 0 0,0 1 0,-4 10 4674,4-19-4895,2-6-1031,2 2 277,-1 0-1,1 0 1,6-10-1,-2 3-8,101-174 1705,-23 60 1400,-53 81-2392,-29 43-842,-1-1 0,1 0 0,0 0 0,6-5 0,-9 9 4,1-1 0,0 1 0,0-1 0,0 1-1,-1-1 1,1 1 0,0 0 0,0-1 0,0 1-1,0 0 1,0 0 0,-1 0 0,1 0-1,0-1 1,0 1 0,0 0 0,0 1 0,0-1-1,0 0 1,0 0 0,0 0 0,0 0-1,-1 1 1,2-1 0,4 3-276,-1 0-1,0 0 1,7 6 0,6 4-734,89 54-3930,34 31-3599,-74-48 4011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112 109 9193,'0'-67'114,"-1"67"-87,1-1-1,0 0 1,-1 1-1,1 0 1,-1-1 0,1 1-1,-1-1 1,1 1 0,-1-1-1,1 1 1,-1 0 0,1 0-1,-1-1 1,0 1 0,1 0-1,-1 0 1,1-1 0,-1 1-1,0 0 1,1 0 0,-1 0-1,0 0 1,1 0-1,-1 0 1,0 0 0,-1 0-5,0 0 0,0 0 1,0 0-1,1 0 0,-1 0 0,0 1 1,0-1-1,0 0 0,-3 2 0,-28 27 245,27-25-243,4-2-24,0 0-1,0-1 1,0 1-1,0-1 1,0 0-1,0 1 1,-1-1 0,1 0-1,-1 0 1,1-1-1,0 1 1,-1 0-1,-3-1 1,5 0-61,4-1-86,11-11 137,1 1-1,0 1 1,1 1 0,17-8-1,-22 12-11,0 1-1,0 0 0,0 1 0,1 0 0,-1 0 0,1 1 0,19 0 0,-23 2 35,-7 0-1,1-1 0,0 1 0,0 0-1,0 0 1,0 1 0,0-1 0,0 0-1,-1 0 1,1 1 0,0-1 0,0 1 0,-1 0-1,1 0 1,0-1 0,-1 1 0,1 0 0,0 0-1,-1 1 1,1-1 0,-1 0 0,0 0-1,1 1 1,1 2 0,11 14 317,24 39 0,-32-45-261,0-1-1,-1 1 1,0 0-1,5 23 1,-8-26-36,33 153 584,-30-135-526,-2-10-57,11 50-3,-12-59-29,0-1 0,1 1-1,0 0 1,0-1 0,6 9 0,-8-14 7,0 0 0,1 0-1,0 0 1,-1 0 0,1 0 0,0-1-1,0 1 1,0-1 0,0 1-1,0-1 1,0 0 0,0 0 0,0 0-1,0 0 1,1 0 0,-1 0 0,1 0-1,-1-1 1,0 0 0,1 1-1,4-1 1,-6 0-50,1 0-1,0 0 1,-1 0-1,1 0 1,0 0-1,0-1 1,-1 1 0,1 0-1,0-1 1,-1 0-1,1 1 1,2-3-1,-2 1-105,0 0-1,0 0 0,0 0 0,0-1 0,0 1 1,1-4-1,1 0-166,27-37-3003,-14 17 872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5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459 1391 6337,'6'16'10777,"-6"-31"-8111,0 12-2499,-1-1 0,1 1 0,-1 0 0,0 0 0,0 0 0,0 0-1,-1 0 1,1 0 0,-1 0 0,1 1 0,-4-5 0,-1-3-17,-14-30-35,-16-50-1,28 69-103,-55-162-52,39 106 80,-35-105 21,-22-92 86,39 120 496,-10-56 793,44 176-1074,-13-42 30,14 97-15151,7-9 11972,-14 14-1604,6-12 2702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6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8 414 8289,'-3'13'520,"0"0"1088,2-3 4235,1-14-5423,0-12 101,-1 1-236,2 0 0,-1 0 0,2 1 1,0-1-1,4-16 0,54-147 831,-52 161-1027,0-1 1,1 2-1,19-28 1,-24 38-106,0 1-1,1-1 1,-1 1 0,11-9 0,-13 12 0,0 0 0,1 1 0,-1-1 0,1 1 0,0 0 0,-1 0 0,1 0 0,0 0 0,0 0 0,0 0 0,0 1 0,0-1 0,5 1 0,-5 0-12,1 0 0,-1 0 1,0 1-1,0-1 0,0 1 1,0 0-1,5 1 0,21 15-505,-17-8 215,85 59-2967,36 34-3369,-58-47 1903,-32-28 2561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6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443 1234 6289,'0'3'189,"-1"0"1,1-1 0,-1 1 0,0-1 0,1 1-1,-1-1 1,0 1 0,0-1 0,-3 3 0,-6 12 4329,10-17-4414,0 0 0,0 0 0,0 0 0,0 1 0,0-1 0,0 0 0,-1 0 0,1 0 0,0 1 0,0-1 0,0 0 0,0 0 0,-1 0 0,1 0 0,0 1 0,0-1 0,0 0 0,0 0 0,-1 0 0,1 0 0,0 0 0,0 0 0,-1 0 0,1 1 0,0-1 0,0 0 0,0 0 0,-1 0 0,1 0 0,0 0 0,0 0 0,-1 0 0,1 0 0,0 0 0,0 0 0,-1-1 0,1 1 0,0 0 0,0 0 0,0 0 0,-1 0 0,1 0 0,0 0 0,0 0 0,0 0 0,-1-1 0,1 1 0,0 0 0,0 0 0,0 0 0,0 0 0,-1-1 0,1 1 0,0 0 0,0 0 0,0 0 0,0-1 0,0 1 0,0 0 0,0 0 0,0-1 0,0 1 0,0 0 0,0 0 0,0-1 0,0 1 0,0 0 0,-5-20 2529,5 17-2731,-20-107 1137,-4-31-611,-6-23 17,-41-111-18,11 99-54,-50-81 680,94 224-986,-25-54-110,35 76-326,5 33-14681,1-15 14295,0 0 1,0 1-1,-1-1 1,0 0-1,0 0 1,-1 0-1,-4 12 0,-11 20-2612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7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31 368 8745,'-2'2'420,"0"0"1,0 0 0,0 0-1,0-1 1,-4 3 0,6-4-336,0 0 1,0 0 0,-1 0 0,1 1-1,0-1 1,-1 0 0,1 0-1,-1 0 1,1 0 0,0 0-1,-1 0 1,1 0 0,0 0 0,-1 0-1,1 0 1,0 0 0,-1 0-1,1 0 1,0 0 0,-1 0-1,1-1 1,0 1 0,-1 0 0,1 0-1,0 0 1,-1 0 0,1-1-1,0 1 1,0 0 0,-1 0-1,1-1 1,0 1 0,0 0 0,-1 0-1,1-1 1,0 1 0,0 0-1,0-1 1,0 1 0,-1 0-1,1-1 1,0 1 0,0 0 0,0-1-1,0 1 1,0 0 0,0-1-1,0 1 1,0 0 0,0-1-1,-1-8 122,0 0-1,1-16 0,0 18-192,0 4-10,0 0-1,0-1 1,1 1-1,-1 0 1,1 0-1,0 0 1,0 0-1,0 0 1,0 0-1,1 0 1,-1 0-1,1 0 1,1-2-1,4-6 25,11-22 357,3 0 1,28-36 0,2 3 738,-45 59-990,3-4-25,16-16-1,-23 25-123,0 0 1,1 0-1,-1 0 0,1 1 0,-1-1 0,1 0 0,0 1 0,-1 0 0,1-1 0,0 1 0,0 0 0,6-1 0,-5 2 16,-1 0-1,0 1 1,1-1-1,-1 1 1,0-1-1,0 1 1,1 0 0,4 2-1,25 15-41,-19-10-38,120 79-2522,3 28-3773,-122-102 5430,69 62-5253,-52-48 4437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8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597 1377 7493,'1'1'71,"0"0"1,-1 0-1,1 0 1,-1 1-1,1-1 0,-1 0 1,1 0-1,-1 0 1,1 0-1,-1 0 1,0 0-1,0 1 1,0 1-1,0 8 9248,0-69-4932,-7-72-3621,0 90-656,-16-53-1,16 70-89,-12-49-28,-47-111 0,-54-90-121,40 118 113,-40-69 649,118 220-625,-47-95-327,43 181-11276,6-77 11227,-1 1 0,0-1 0,0 1 1,0-1-1,-1 0 0,0 1 0,0-1 0,-4 8 1,-9 20-990,8-14 849,0-2 424,2 0 1,-7 32 0,11-47 399,1 1 1,-1-1 0,0 0-1,0 0 1,0 0 0,0 0 0,0 0-1,-2 3 1,3-5-178,0 0-1,0 1 0,-1-1 1,1 0-1,0 0 1,0 1-1,-1-1 1,1 0-1,0 0 1,-1 1-1,1-1 1,0 0-1,-1 0 1,1 0-1,0 0 0,-1 0 1,1 1-1,0-1 1,-1 0-1,1 0 1,-1 0-1,1 0 1,-1 0-30,0-1 1,1 1 0,0 0 0,-1-1 0,1 1 0,-1 0-1,1-1 1,-1 1 0,1-1 0,0 1 0,-1 0 0,1-1-1,0 1 1,-1-1 0,1 1 0,0-1 0,0 1 0,-1-1-1,1 1 1,0-2 0,-3-8 121,1 1 0,0-1 1,1-1-1,0 1 0,0 0 0,1 0 0,1 0 1,2-16-1,-1 20-220,0-1 0,0 1 0,1 0 1,0-1-1,0 1 0,1 1 0,5-9 0,2-2 35,2-3 93,0 1 0,30-30 0,-33 38-111,0 0 0,1 1 0,0 0 0,14-8 0,-20 14-24,1 0 1,0 0-1,0 1 0,0-1 0,0 1 1,0 1-1,0-1 0,1 1 1,-1 0-1,9 1 0,-11 0 0,-1 1 0,1-1-1,0 1 1,-1 0 0,1 0 0,-1 1-1,0-1 1,1 1 0,-1 0-1,0 0 1,0 0 0,0 0 0,3 4-1,6 4-141,16 20-1,-22-23 34,14 16-1221,-2 1 1,-1 1-1,0 0 1,15 34-1,-20-35-177,35 60-3679,-22-43 3163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49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549 1376 9249,'3'30'1320,"-4"-29"-1198,1 0 1,0-1-1,0 1 1,0-1-1,0 1 1,-1 0-1,1-1 1,0 1-1,-1-1 1,1 1-1,0-1 1,-1 1-1,1-1 1,-1 1-1,1-1 1,-1 0-1,1 1 1,-1-1-1,1 0 1,-1 1-1,1-1 0,-2 1 1,-16 6 1661,4-2-913,14-5-745,0 0 0,0 1 0,-1-1 0,1 0-1,0 0 1,0 0 0,-1 1 0,1-1 0,0 0-1,0 0 1,-1 0 0,1 0 0,0 0 0,-1 0-1,1 0 1,0 0 0,-1 0 0,1 0 0,0 0-1,0 0 1,-1 0 0,1 0 0,0 0 0,-1 0-1,1 0 1,0 0 0,-1 0 0,1 0 0,0-1-1,0 1 1,-1 0 0,1 0 0,0 0-1,0-1 1,-1 1 0,1 0 0,0 0 0,0 0-1,0-1 1,-1 1 0,1 0 0,0 0 0,0-1-1,0 1 1,0 0 0,0-1 0,-1 1 0,1 0-1,0 0 1,0-1 0,0 1 0,0-1 0,0-18 4345,0 15-5701,0-3 1227,-1 1 0,0-1 1,0 0-1,0 0 0,-1 1 1,-3-8-1,-2-8-21,-45-174-43,-30-89-99,70 242 137,-11-32-7,-58-208-86,37 123 88,-4-32 58,28 107-277,18 78-636,2 160-20929,-1-146 21976,0-1 0,0 0 0,-1 0 0,0 0 1,0 0-1,0 0 0,0 0 0,-1 0 0,0-1 0,-8 11 0,8-11 139,-2 2 476,1 1 0,-2-2 0,1 1 0,-7 6-1,10-11-285,0 0-1,0-1 1,-1 1-1,1 0 1,0-1-1,0 0 0,-1 0 1,1 1-1,-1-1 1,1-1-1,-1 1 0,0 0 1,1-1-1,-1 1 1,-3-1-1,6 0-420,-1 0 0,1 0 0,0 0 0,0 0-1,-1 0 1,1 0 0,0-1 0,-1 1 0,1 0 0,0 0 0,0 0 0,-1-1-1,1 1 1,0 0 0,0 0 0,0-1 0,-1 1 0,1 0 0,0 0 0,0-1-1,0 1 1,0 0 0,0-1 0,-1 1 0,1 0 0,0-1 0,-2-8 905,2 7-651,0-1-196,-1 0-1,1 0 1,0 0 0,0 0 0,1 0-1,-1 0 1,0 0 0,1 0 0,0 0 0,0 1-1,2-7 1,0 4-82,0-1-1,0 1 0,1-1 1,0 1-1,5-5 1,4-3-111,1 0 0,25-17-1,-39 30 82,4-3-13,6-5 3,0 1 0,0 1 0,1-1 1,-1 1-1,1 1 0,1 0 0,11-3 1,-22 8-5,-1 0 1,1-1 0,-1 1 0,1 0-1,-1 0 1,1 0 0,-1 0 0,1 0-1,-1 0 1,1 0 0,-1 0 0,1 0-1,-1 0 1,1 0 0,-1 1 0,1-1-1,-1 0 1,1 0 0,-1 0 0,1 1-1,-1-1 1,1 0 0,-1 0 0,0 1 0,1-1-1,-1 0 1,0 1 0,1 0 0,0 0-7,0 1 0,-1-1 1,1 1-1,-1-1 1,0 1-1,1-1 0,-1 4 1,3 8-12,83 190-565,-84-199 378,1 2-180,0-1 0,0 1 0,0-1 0,6 7 0,-7-10 166,-1-1 1,1 0-1,-1 1 0,1-1 1,-1 0-1,1 0 0,0 0 1,-1 0-1,1-1 0,0 1 1,0 0-1,0-1 1,0 1-1,-1-1 0,1 0 1,0 1-1,4-1 0,-3 0-187,1 0-1,-1 0 1,0-1-1,1 1 1,-1-1-1,0 0 0,1 1 1,-1-1-1,0-1 1,0 1-1,0 0 1,0-1-1,0 0 1,4-2-1,16-15-2310,2-1 362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0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386 1484 11461,'33'18'8029,"-33"-22"-6369,-1-8-864,0-1 1,-1 1-1,-1 0 1,-4-13-1,-7-27-331,-37-173-190,-11-16-442,57 225 156,-80-275-210,31 98 166,-24-101 57,51 182-1186,23 141-11360,3-23 11040,-1 2 505,0-1-1,-1 0 0,-4 9 0,-3 7-1389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0.5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26 523 8401,'-5'7'318,"3"-5"299,1 1 1,-1-1-1,0 0 0,-1 1 0,1-1 1,-5 3 1506,7-6-2040,-1 0 0,1 0 1,0 0-1,0 0 0,-1 0 0,1 0 1,0 0-1,0 0 0,0-1 1,0 1-1,1 0 0,-1 0 1,0 0-1,0 0 0,1-2 0,8-15 33,47-66 307,94-114 1215,-99 135-1300,71-68-1,-117 126-360,0 0 0,1 0-1,0 1 1,10-6 0,-14 9 18,1 0 1,-1 0-1,1 0 1,-1 0-1,1 1 1,-1-1-1,1 1 0,-1 0 1,1-1-1,-1 1 1,1 1-1,-1-1 1,1 0-1,-1 0 1,5 2-1,-1 1-1,0-1-1,0 1 1,0 0 0,-1 1-1,1-1 1,-1 1-1,0 0 1,0 0-1,6 8 1,40 50 1,-50-60 3,17 24-149,24 45 1,-34-58 87,12 24-547,17 46 0,6 43-2371,-7-6-2517,-26-83 2740,-2-3 277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3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919 13 5933,'0'0'27,"-1"-1"0,1 1 0,0 0 0,-1-1 0,1 1 0,0-1 0,-1 1 0,1 0 0,-1 0 0,1-1 0,0 1 0,-1 0 0,1 0 0,-1-1 0,1 1 0,-1 0 0,1 0 0,-1 0 0,1 0 0,-1 0 1,-12-3 362,-3 1-257,0 0 0,0 2 0,0 0 0,-23 2-1,27 1-95,0 0 1,0 1-1,0 1 0,-15 7 0,3-1 56,-82 41 439,98-47-489,-26 13 116,1 1 0,2 2 0,0 1 0,-35 33 0,55-45-162,0 0-14,1 0 0,-17 21 0,25-28 17,0 0 1,0 0-1,0 0 1,0 1-1,0-1 1,1 1-1,0-1 1,-1 1 0,2-1-1,-1 1 1,0 0-1,1 0 1,-1-1-1,1 1 1,0 0 0,0 0-1,1 5 1,1-3 5,-1 0 1,1 0 0,1 0 0,-1 0-1,1 0 1,0-1 0,0 0-1,0 1 1,8 8 0,50 50-19,-50-52 17,2 0 23,0 2 1,-1 0 0,14 21 0,-23-28 10,1 0 1,-1 0-1,0 0 1,-1 1-1,1-1 1,-2 1-1,1-1 1,-1 1-1,0 0 0,0 9 1,-1-6 12,1 3-6,-1 0 0,-1 0-1,0 0 1,-1 0 0,0 0 0,-1 0 0,-5 13 0,-4 6 139,-24 44 0,5-19 366,-51 72 0,70-112-447,-158 210 565,137-186-638,9-12-34,-35 47-38,54-70 29,1 0 0,0 0 1,-5 11-1,8-15 9,0-1 0,0 1 0,1-1 0,-1 1 0,1-1 0,0 1 0,-1-1 0,1 1 1,0-1-1,1 1 0,-1-1 0,0 1 0,1-1 0,-1 1 0,1-1 0,1 4 0,2 0 7,0 1-1,0-1 1,1 0 0,0-1-1,0 1 1,0-1 0,1 0-1,0 0 1,0-1 0,7 5-1,69 36 42,-66-36-43,26 11-10,-29-14 8,0 0 0,1 1 0,-2 1 0,1 0-1,18 16 1,-24-17 52,-1-1 0,8 11 0,-11-13 23,0 0 0,-1-1-1,0 1 1,0 0 0,0 0 0,-1 0 0,1 0 0,1 8 0,-2-3 109,-1 1 1,1-1-1,-1 0 1,-3 14-1,-1 5-7,-1-1-1,-2 0 0,-10 27 1,-31 63-146,17-42-64,4 4-1,23-64 24,1 0-1,0 0 0,0 21 0,2-24 5,0 8 0,1 0-1,2 24 1,1-27-4,1-1 1,1 1 0,0-1 0,10 23 0,31 52-7,2-9 23,9 17 9,-45-77-12,57 123 52,-13-12 146,-15-25 58,-34-86-195,61 235 813,-28-15-587,-19-69-308,18 101-18,-6-94-225,4 0-1790,-9-62-2572,-11-64-752,-9-36 3020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4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1 328 5893,'0'-6'43,"0"1"1,0 0-1,0 0 1,0-1-1,1 1 1,0 0 0,0 0-1,0 0 1,3-8-1,-2 10-2,0 0 0,-1 0-1,1 0 1,1 0-1,-1 0 1,0 0-1,0 1 1,1-1-1,0 1 1,-1 0 0,1 0-1,0 0 1,0 0-1,0 0 1,1 0-1,3-1 1,1 1-18,-1-1-1,1 1 1,-1 0 0,13 0-1,-16 1-5,1 1 0,-1 0 0,0 0 0,1 0 0,-1 1-1,0 0 1,0 0 0,1 0 0,-1 0 0,7 4 0,-1 0 45,-1 1-1,0 1 1,0 0 0,10 9 0,-18-15-59,7 7 29,-1 0 1,0 1 0,0 0 0,0 0-1,-1 0 1,-1 1 0,1 0 0,5 17-1,-6-15 25,0 1-1,-1 0 0,-1 1 1,0-1-1,0 0 0,0 16 1,-3-28-57,2 27 291,-1 30 0,-1-35 921,0-23-1187,-1 0 0,1 1 0,0-1 0,-1 0 0,1 1 0,0-1 0,-1 0 0,1 0 0,0 0 0,-1 1 0,1-1 1,0 0-1,-1 0 0,1 0 0,0 0 0,-1 0 0,1 0 0,-1 0 0,1 0 0,0 0 0,-1 0 0,1 0 0,-1 0 0,1 0 1,0 0-1,-1 0 0,1 0 0,-1 0 0,1 0 0,0-1 0,-1 1 0,1 0 0,0 0 0,-1 0 0,0-1 0,-1-3-1,-1-1 0,1 1 0,0-1 0,0 0 0,0 0 0,0 0 1,0-8-1,-2 0 45,0-2-17,0 0-1,1-1 0,1 1 0,-1-31 0,2-47-69,1 93 18,0-6-5,1 1 1,-1-1 0,1 1-1,2-11 1,3-3-16,0 0-1,2 1 1,17-33 0,-22 47 13,-1 0 1,1 0-1,0 0 1,0 0-1,0 1 0,0-1 1,0 1-1,1 0 1,0 0-1,0 0 0,0 0 1,0 1-1,0-1 1,0 1-1,0 0 0,1 0 1,-1 1-1,10-3 1,-4 3-8,-1 0 1,13 0-1,-18 1 11,-1 0-1,0 1 0,1-1 1,-1 1-1,0 0 0,1-1 1,-1 1-1,0 1 1,0-1-1,0 0 0,4 3 1,3 4 16,0 0 0,0 0 1,-1 1-1,0 0 0,-1 1 1,0 0-1,0 0 0,-1 1 1,9 16-1,-9-10 184,-1 0 1,-1 0-1,5 23 0,-6-25 1723,-4-24-1704,-1 2-124,1 0 1,-1-1-1,-4-11 1,3 11-66,0 0 0,1 0 0,-1-14 1,1 0-13,1 13-2,-1 0-1,2 0 1,-1-1-1,1 1 1,2-10-1,2 4 6,0 0-1,1 0 0,13-25 0,-13 30-17,-1 2 0,1-1 1,7-7-1,-9 12-7,-1 1-1,0 0 1,1 0 0,0 0-1,-1 0 1,1 0 0,9-3 0,-10 5-25,0 0 1,0 0-1,0 0 1,1 0-1,-1 1 1,0 0 0,1-1-1,-1 1 1,0 0-1,1 1 1,-1-1-1,0 1 1,1-1-1,-1 1 1,0 0-1,0 0 1,1 1 0,3 1-1,3 3-1531,0 0-1,-1 1 1,17 15-1,-14-11-1237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8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120 119 9429,'-2'0'7,"-105"0"2518,107 0-2536,-1 0 0,0-1 0,1 1-1,-1 0 1,1 0 0,-1 0 0,1-1 0,0 1-1,-1 0 1,1-1 0,-1 1 0,1 0 0,0-1 0,-1 1-1,1-1 1,-1 1 0,1-1 0,0 1 0,0 0 0,-1-1-1,1 1 1,0-1 0,0 1 0,0-1 0,-1 1-1,1-1 1,0 0 0,0 1 0,0-1 0,0 1 0,0-1-1,0-1-24,0 1 0,0-1 0,0 1 1,0 0-1,0-1 0,0 1 0,0-1 0,0 1 0,1 0 0,0-3 0,1 1 41,1 1 1,-1-1-1,1 1 1,-1 0 0,1 0-1,3-2 1,8-7 21,-9 7-21,5-6-30,1 1 1,14-10-1,-21 17 1,0 0 0,0 0-1,0 0 1,0 0 0,0 0-1,1 1 1,-1 0-1,1 0 1,-1 0 0,1 1-1,4-1 1,-8 1 33,1 0 0,-1 1 0,0-1 0,1 0 0,-1 1 0,0-1 0,1 1 0,-1-1 0,0 1 0,0-1 0,0 1 0,0 0 0,0 0 0,0-1 0,0 1 0,0 0 0,0 0 0,0 0 0,0 0 0,1 1 0,1 3 55,-1 0-1,1 0 1,2 7-1,-2-5 15,2 3 24,-1 0-1,0 0 1,4 18-1,-6-20-75,23 98 219,-1 41-165,-18-108-78,-5-29-4,2 0 0,5 18 0,-7-25 8,0 0 1,1 0-1,-1 0 0,0 0 0,1 0 0,0-1 0,0 1 1,0-1-1,0 1 0,0-1 0,0 0 0,1 0 0,3 3 0,-3-4 21,0 0-1,1 0 0,-1 0 0,1 0 1,-1-1-1,1 0 0,-1 1 0,8-2 1,-4 1 17,1-1 0,11-2 1,-14 2-38,-1-1 0,1 0 0,0-1 0,-1 1 0,8-6 0,-1 1-23,20-15-652,0 0 1,51-51 0,68-86-4539,-114 118 3122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4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17 377 9769,'1'-8'118,"-2"-10"1256,1 17-1299,0 1 0,0-1-1,0 0 1,-1 0 0,1 1 0,0-1 0,-1 0 0,1 1 0,0-1 0,-1 0 0,1 1 0,-1-1-1,1 0 1,-1 1 0,1-1 0,-1 1 0,0-1 0,0 0 0,-7-1 167,8 4-362,3 5 60,5 4 79,16 19 0,-2-5-10,-5-3-12,-7-9 10,0-1 0,23 22 0,-21-24 20,-4-1 47,0-2 0,1 1-1,0-1 1,0-1-1,20 11 1,-23-14 199,1 0 0,0-1 0,0 0 0,13 2 0,-18-3-175,1-1-1,0 0 0,0 1 0,-1-1 1,1-1-1,0 1 0,0 0 0,-1-1 0,1 1 1,0-1-1,-1 0 0,1 0 0,-1 0 1,1 0-1,-1 0 0,1-1 0,2-1 1,2-4 61,-1 0 0,1 0 1,-1 0-1,0-1 1,-1 0-1,6-9 1,-1-2 334,12-35 0,-17 37-307,0 0 0,-1 0 1,3-28-1,-6 29-96,0-25 0,-1 23-52,-1 9-72,1 0-1,-2-1 0,1 1 0,-1 0 0,-1 0 0,-5-14 1,0 4-564,-18-28 0,19 35-148,-1 1 0,0 1 0,-1-1 0,-17-15 0,-17-9-8986,35 31 7479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0 130 9365,'3'-24'1459,"-1"1"1,-2-35-1,0 33 186,0 29-1643,0 0-1,0 0 0,1 0 1,-1 0-1,1 0 1,0 0-1,0 0 1,1 0-1,-1 0 1,4 6-1,29 54-43,-19-33 58,91 191 160,-69-135-179,14 32-7,-24-59 11,38 59-1,-10-36 13,5-4 297,-59-79-203,-3 0-90,2 0-17,-1 0 0,0 0 1,0 0-1,1 0 0,-1 0 0,0 0 1,1-1-1,-1 1 0,0 0 0,1 0 1,-1-1-1,1 1 0,-1-1 0,1 1 1,-2-1-1,-61-57-3,3 7-44,49 42 50,-68-59 97,-1-14 409,71 72-470,1 0 1,0-1-1,1-1 1,0 1-1,1-1 1,-5-12 0,9 20-43,1 0 1,0 0-1,1 0 1,-1 0-1,1 0 1,-1 0-1,1 0 1,1 0 0,-1 0-1,0 0 1,2-6-1,-1 8 3,0-2 1,0 1 0,0 0 0,0 0 0,0 0-1,1 0 1,-1 0 0,1 0 0,0 0 0,3-3 0,20-20-25,-22 24 21,11-10-3,0 0 1,32-18-1,-32 22 3,23-14 13,79-32 0,-97 46-10,106-39-10,-84 34 161,-16 4 434,-8 2 5903,-18 18-6920,0-8 424,1-1 0,0 1 0,0 0 0,0 0 0,0-1 0,0 1 0,1 0 0,-1 0 0,1-1 0,-1 1 1,1 0-1,0-1 0,3 5 0,9 16 27,15 25-21,20 50-385,25 70-6080,-62-145 4657,-31-37-10966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5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144 147 16237,'-12'-21'277,"-15"-15"1747,10 19-280,-1 2-100,1 3-476,2 1-528,-14-11-1108,23 18-632,3-4-2216,23 7-6541,-7 1 7497,1 10-173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6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144 144 11261,'-8'-14'824,"-1"-1"0,-1 1 1,0 1-1,-1 0 0,0 0 0,-23-18 0,33 30-748,-22-18 703,21 18-784,0 0 0,0 0-1,1-1 1,-1 1 0,0 0 0,-1 1-1,1-1 1,0 0 0,0 1-1,-3-1 1,4 3-46,1 3 36,0-2 13,-1 0-1,2 0 1,-1 0-1,0 0 0,1 0 1,-1 0-1,1 0 0,0 0 1,0 0-1,2 4 0,56 123 48,6 19-74,39 100-101,-36-91-912,-67-156 1023,47 107-2163,2-3-3324,-31-73 930,-13-23 2403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130 480 12977,'0'-7'377,"0"-1"1,-1 1-1,0 0 0,-2-11 0,2 15-104,0-1-1,-1 1 0,1-1 0,-1 1 0,0 0 0,0 0 0,0-1 1,0 1-1,-1 1 0,-5-6 0,6 5-132,0 1 1,0 0-1,-1 0 1,1 0-1,0 1 1,-1-1-1,0 1 1,1-1-1,-1 1 1,0 0-1,0 0 1,0 0-1,0 0 1,-3 0-1,5 1-147,1 1-1,-1-1 1,0 0-1,1 1 0,-1-1 1,0 0-1,1 1 1,-1-1-1,1 1 0,-1-1 1,1 1-1,-1-1 0,1 1 1,-1-1-1,1 1 1,0 0-1,-1-1 0,1 1 1,0 0-1,-1-1 0,1 1 1,0 0-1,0 0 1,-7 22 3,6-16-8,-12 51 12,-8 127-604,17-88-530,5-66 767,-1-27 319,0 0 0,1 0 0,0 0 0,0 0 0,0 0 0,0 0 0,1 0 0,2 6 0,-3-9 50,0 1 0,0-1 0,-1 1 0,1-1 0,0 1 0,0-1 0,1 0 0,-1 1 0,0-1 0,0 0 0,1 0-1,-1 0 1,0 0 0,1 0 0,-1 0 0,1 0 0,-1-1 0,1 1 0,0-1 0,-1 1 0,1-1 0,2 1 0,-4-1-1,0 0 0,1 0 0,-1 0 0,1 0 0,-1 0 0,1 0 0,-1 0 0,1-1 0,-1 1 0,1 0 0,-1 0 0,0 0 0,1-1 0,-1 1 0,1 0 0,-1 0 0,0-1 0,1 1 0,-1 0 0,0-1 0,1 1 0,-1 0 0,0-1 0,1 1 0,-1-1 0,21-33 110,23-51 0,-40 77-67,56-130 1084,-19 6-126,-41 131-1017,0 1-1,0 0 0,0 0 0,0 0 0,0 0 0,0 0 0,0-1 1,0 1-1,0 0 0,0 0 0,0 0 0,0 0 0,0 0 0,0-1 0,0 1 1,0 0-1,0 0 0,0 0 0,0 0 0,0 0 0,0 0 0,0-1 0,0 1 1,0 0-1,0 0 0,1 0 0,-1 0 0,0 0 0,0 0 0,0 0 0,0 0 1,0 0-1,0-1 0,1 1 0,-1 0 0,0 0 0,0 0 0,0 0 1,0 0-1,0 0 0,0 0 0,1 0 0,-1 0 0,0 0 0,0 0 0,0 0 1,0 0-1,0 0 0,1 0 0,-1 0 0,0 0 0,5 8-610,-4-7 711,5 8-272,0-1 0,1 0 0,0 0 1,0 0-1,1-1 0,17 12 0,-13-13 269,-11-6-72,-1 0-1,0 0 0,1 1 1,-1-1-1,1 0 0,-1 0 1,0 0-1,1-1 1,-1 1-1,1 0 0,-1 0 1,0 0-1,1 0 0,-1 0 1,0 0-1,1 0 0,-1-1 1,0 1-1,1 0 0,0-2 6,0 1 0,0 0 0,-1 0-1,1-1 1,0 1 0,-1-1-1,0 1 1,1 0 0,-1-1 0,1 1-1,-1-1 1,0 1 0,0-3 0,3-92 627,-3 88-532,1-25 367,0 25-374,-1-1 1,0 0-1,0 0 1,-3-14-1,1 15-122,1 3-88,-1 0 0,2 0 0,-1 0 0,0-8 0,1 13-7,2 2 15,11 20 35,20 23-1,7 10 57,73 125 20,-86-125-10,16 42 42,-4 8 13,-34-87-52,2 1 29,-2 0 0,0 1-1,-1 0 1,2 26-1,-6-41-14,0-1-1,0 1 0,0-1 1,-1 0-1,1 1 1,-1-1-1,0 0 0,0 0 1,-1 0-1,1 0 0,-1 0 1,0 0-1,0 0 0,0 0 1,-5 5-1,4-5 39,0-1 0,-1 0 0,1 0 0,-1-1 0,1 1-1,-1-1 1,0 1 0,0-1 0,0-1 0,-1 1 0,1 0 0,0-1 0,-1 0 0,1 0-1,-1 0 1,-5 0 0,0 0 145,-1-1 0,0 1-1,0-2 1,0 1 0,0-2-1,0 1 1,-20-7 0,24 5-156,-1 0 1,1 0 0,0 0 0,0-1-1,0-1 1,1 1 0,-1-1-1,1 0 1,0 0 0,-6-8 0,5 6-73,1 0 1,1-1 0,-1 0 0,1 0-1,1 0 1,-1 0 0,1-1-1,1 0 1,-1 0 0,-2-16 0,5 16 2,0 0 0,0 0 1,1-1-1,0 1 0,1-1 1,0 1-1,4-14 0,5-13-20,3 1 0,1 0-1,31-56 1,13-1-160,76-91 0,-78 114 196,37-52 518,-83 106-228,-3 6 49,0-1 0,-2 0 0,1 0 0,5-15 0,-9 20-90,0 1 1,-1-1-1,0 0 1,0 0-1,0 0 0,-1-1 1,0-8-1,0 14-242,0 0 11,0-1-1,0 1 1,0-1 0,0 1-1,0-1 1,0 1-1,0-1 1,0 1-1,0-1 1,0 1-1,0-1 1,-1 1 0,1-1-1,0 1 1,0-1-1,-1 1 1,1 0-1,0-1 1,-1 1-1,1-1 1,0 1-1,-1-1 1,-2-1-17,0 0-1,-1 0 1,1 0-1,0 1 0,-1-1 1,1 1-1,-1 0 1,0 0-1,1 0 1,-1 0-1,0 1 1,0-1-1,1 1 1,-1 0-1,0 0 1,0 1-1,1-1 1,-1 1-1,0-1 1,1 1-1,-1 1 1,0-1-1,1 0 1,-7 4-1,2 1-12,0 0 0,0 1 0,0-1 0,1 2 0,0-1 0,0 1 1,1 0-1,0 0 0,0 1 0,-7 17 0,9-19 3,2 1 0,-1 0 1,1-1-1,0 1 1,1 0-1,-2 15 0,3-11 1,-2 4-15,2 1 1,0-1-1,3 21 0,-1-28-67,0-1 0,1 0 0,0 0 1,0-1-1,1 1 0,-1-1 0,2 1 0,8 10 0,-3-4-760,1-2 1,23 22 0,-26-28 327,0 0 1,0 0-1,0-1 1,1 0 0,0-1-1,0 0 1,0 0-1,0-1 1,1 0-1,-1-1 1,1 1-1,0-2 1,-1 0 0,1 0-1,0-1 1,0 0-1,0 0 1,0-1-1,-1-1 1,14-3 0,-11 1-978,0-1 1,0 0 0,18-13 0,-30 18 1484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7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1 186 12573,'-1'-1'57,"1"-1"0,0 1 1,0-1-1,0 1 0,0 0 0,1-1 0,-1 1 0,0-1 0,1 1 1,-1-1-1,1 1 0,-1 0 0,1-1 0,-1 1 0,1 0 0,0 0 0,0-1 1,0 1-1,0 0 0,0 0 0,0 0 0,0 0 0,0 0 0,0 0 1,0 0-1,0 1 0,1-1 0,-1 0 0,0 1 0,1-1 0,-1 1 1,2-1-1,3-1 33,-1 1-1,1 0 1,0 0 0,-1 1 0,1 0 0,7 0 0,0 1 23,-8-1-83,1 0-1,-1 1 1,0-1 0,1 1 0,-1 1 0,0-1 0,0 1 0,6 2 0,-1 0 7,4 1 1,0 1 1,0 0 0,0 1-1,-1 1 1,0 0 0,0 0-1,17 17 1,-21-17-14,0 1 0,-1 0 0,0 0 0,-1 0 0,0 1 1,0 1-1,-1-1 0,-1 1 0,5 12 0,-9-20-7,2 4 266,0 1 0,-1 0-1,0-1 1,-1 1 0,2 11 0,-3-19-263,0 0 0,0 0 0,0 0 0,0 1 0,0-1 0,0 0 0,0 0 0,-1 0 1,1 0-1,0 0 0,0 1 0,0-1 0,0 0 0,0 0 0,0 0 0,0 0 0,0 0 0,0 1 1,-1-1-1,1 0 0,0 0 0,0 0 0,0 0 0,0 0 0,0 0 0,0 0 0,-1 0 0,1 0 1,0 0-1,0 0 0,0 0 0,0 1 0,-1-1 0,1 0 0,0 0 0,0 0 0,0 0 0,-1 0 1,-9-3 375,-6-4 87,8 2-303,0-1-1,0 0 1,0-1-1,1 1 0,0-2 1,0 1-1,1-1 0,0 1 1,0-2-1,1 1 0,0-1 1,0 0-1,1 0 1,0 0-1,1 0 0,0-1 1,0 1-1,-2-18 0,4 16-139,0 0 0,0 0 0,1-1 0,1 1 0,0 0 0,2-11 0,1 7-44,0 1 0,9-19 0,-10 27-102,0 0-1,0 0 1,0 0 0,1 0-1,0 0 1,1 1-1,-1-1 1,7-5 0,-8 9-248,0 0 0,0 0 0,1 0 0,-1 0 0,0 1 0,1-1 0,-1 1 0,1 0 0,-1 0 0,1 0 0,0 0 0,-1 1 0,1 0 0,0-1 0,0 1 0,4 1 0,-6-1 162,0 0 1,0 0-1,0 0 0,0 0 0,1 0 0,-1 1 1,0-1-1,0 1 0,0-1 0,0 1 0,0 0 0,0 0 1,0 0-1,-1 0 0,1 0 0,0 0 0,0 1 1,-1-1-1,1 0 0,-1 1 0,1 0 0,-1-1 1,0 1-1,1 0 0,-1-1 0,1 5 0,2-1-480,-2 1 0,1 0-1,-1-1 1,0 1 0,0 0-1,0 0 1,-1 0 0,0 0-1,0 1 1,0 7 0,-1 22-1549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7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240 223 9681,'-1'-1'26,"-7"-11"582,-15-18 1,19 26-302,0 0 0,0 1 1,0-1-1,0 1 0,-1 0 1,0 0-1,-6-2 1,7 3-220,1 1 1,0-1 0,-1 1 0,0 0-1,1 0 1,-1 1 0,0-1 0,1 1 0,-1 0-1,0 0 1,0 0 0,1 0 0,-7 2-1,8-1-91,-1-1 0,1 1 0,0 0 0,0 0 0,-1 1-1,1-1 1,0 0 0,0 1 0,0-1 0,0 1-1,0 0 1,1 0 0,-1 0 0,0 0 0,1 0 0,-1 0-1,1 0 1,0 0 0,0 0 0,-2 5 0,1 0 3,-1 1 0,1-1 0,1 1 1,-2 9-1,2 42-14,1-56 13,0 4 0,0 21 6,1 0-1,1 0 1,6 27 0,11 19 26,48 124 1,-8-73-62,-46-102 122,1 0 0,26 30-1,-35-47 103,-5-5-48,1 0 0,0 0 1,0 0-1,-1 0 1,1 0-1,0 0 0,0 0 1,0 0-1,0 0 0,0 0 1,0 0-1,1-1 0,-1 1 1,0-1-1,0 1 1,0-1-1,1 1 0,0 0 1,-3-6 361,-61-126-268,31 70-257,27 54 15,-59-124 1,-38-114-70,66 126-86,32 107 125,1 0 1,0-1-1,1 1 0,1 0 1,0-1-1,2-20 0,-1 29 24,0 1 1,0-1-1,1 0 0,-1 1 0,1-1 0,0 1 0,-1-1 0,2 1 0,-1 0 1,0 0-1,4-4 0,2-1-20,1 0 1,10-7-1,-16 13 23,7-6-8,1 1 1,-1 1 0,1 0 0,18-7 0,-23 11 8,6-3-13,1 0 0,-1 1 1,1 0-1,0 1 0,0 1 1,0 0-1,0 1 0,21 0 0,-16 0-32,-11 1 23,1-1 0,-1 1 0,1 1 0,-1-1-1,9 3 1,-12-2 19,-1 0 0,1 0-1,0 1 1,-1-1 0,0 1-1,7 4 1,-8-5 10,-1 1 0,1-1 0,-1 0 0,1 1 0,-1-1 1,1 1-1,-1 0 0,0-1 0,0 1 0,0 0 0,0 0 0,0 0 0,0 0 0,0 0 0,0 3 0,0 1 7,0 0 0,-1 0 0,0 1 0,0-1 0,-1 0 0,0 0 0,0 0 0,0 0 0,-1-1 0,1 1 0,-2 0 0,1 0 0,-4 5 0,-120 181 60,-29 2 420,155-194-491,0 0 1,-1 0-1,1 0 0,0 0 1,0 0-1,0 0 1,0 1-1,0-1 1,0 0-1,0 0 0,0 0 1,0 0-1,0 0 1,0 0-1,0 0 1,0 1-1,0-1 0,0 0 1,0 0-1,0 0 1,0 0-1,0 0 1,0 0-1,0 0 1,0 1-1,0-1 0,0 0 1,0 0-1,0 0 1,0 0-1,0 0 1,0 0-1,0 0 0,0 0 1,0 1-1,0-1 1,0 0-1,1 0 1,-1 0-1,0 0 0,0 0 1,0 0-1,0 0 1,0 0-1,0 0 1,0 0-1,0 0 0,1 0 1,-1 0-1,0 1 1,11 0-63,-6 0 47,0-2 1,-1 1-1,1 0 0,6-2 0,153-46-2258,-119 33 263,52-20-3506,-63 23 2845,-2-1 259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8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152 348 13841,'1'-7'622,"0"1"-1,-1-1 1,1-10-1,-1 16-514,-1 1-95,1-1 0,0 1 1,0-1-1,0 1 0,0-1 1,0 1-1,0-1 1,-1 1-1,1-1 0,0 1 1,0-1-1,-1 1 0,1-1 1,0 1-1,-1 0 1,1-1-1,0 1 0,-1 0 1,1-1-1,0 1 0,-1 0 1,1-1-1,-1 1 1,0 0-1,0-1-14,-1 0-23,2 3-129,-1 11 123,1-4 33,0 1 1,0-1-1,1 1 1,1 8 0,24 88-57,-2 39 173,-20-16 205,-4-113 61,0-15-109,-2-1-230,0 0 0,1 0 0,-1-1 0,0 1-1,0 0 1,1-1 0,-1 0 0,0 1 0,1-1 0,-1 0 0,0 0 0,1 0 0,-1 0 0,1 0 0,0 0 0,-1 0 0,1 0 0,0-1 0,0 1 0,-1-1 0,1 1 0,-1-3 0,-2-1 47,-20-28 99,1-1 1,-27-52 0,39 63-49,1-1 0,1 0 0,2 0 1,0-1-1,1 1 0,1-1 0,2-1 0,0 1 1,2-33-1,1 56-155,0 1 0,0-1 0,1 1 0,-1-1 0,1 1 0,-1-1-1,1 1 1,-1-1 0,1 1 0,0-1 0,0 1 0,-1 0 0,1-1 0,0 1 0,0 0 0,1 0 0,-1 0 0,0 0 0,0 0 0,0 0 0,1 0 0,-1 0-1,0 0 1,1 1 0,-1-1 0,3 0 0,1-1-32,0 0-1,0 1 1,1 0-1,-1 0 1,1 0-1,8 0 1,-2 1-3,-6 0 34,1 0-1,0 0 0,0 1 0,11 2 0,33 12-2,89 41 0,-27 0 101,-90-45-70,-5-1 39,-11-5 504,1-1 0,0 0 0,0 0-1,20 0 6246,-39-34-6703,-30-53-1,17 34-509,-6-17-673,-13-29-5072,40 89 5390,-45-90-13290,41 83 10851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09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1 282 13301,'0'1'53,"1"-1"-1,0 1 1,-1-1-1,1 1 1,-1-1-1,1 1 1,-1 0-1,1-1 1,-1 1-1,1 0 1,-1 0-1,0-1 1,1 1-1,-1 0 1,0 0-1,0 0 1,1 0-1,-1-1 1,0 1-1,0 0 1,0 0-1,0 0 1,0 0-1,0-1 1,-1 3-1,1-2-49,0 1 0,0 0-1,0 0 1,0-1 0,0 1 0,1 0-1,0 3 1,14 26-22,-11-23 32,0 1-1,3 8 1,44 111 73,-30-55 9281,-36-105-8743,11 25-610,1-1-1,-1 1 1,1-1-1,1 0 1,-3-10 0,2-26-243,3 43 225,0 1 0,0-1 0,0 1 0,0-1 0,0 1 0,0-1 0,1 1 0,-1-1 0,0 1 0,0 0-1,1-1 1,-1 1 0,0-1 0,1 1 0,-1 0 0,1-1 0,-1 1 0,0 0 0,1-1 0,-1 1 0,1 0 0,-1 0 0,1 0 0,-1-1 0,0 1 0,1 0 0,0 0 0,16-3-73,-14 2 50,15 0-100,31 0 1,-32 1 76,-7 1 22,0 0 0,1 0-1,-1 1 1,0 0 0,11 5 0,41 17-11,-44-16 31,21 10-2,-34-14 147,1-2-1,0 1 1,10 3 0,-15-6-33,-1 0-1,0 0 1,1 0-1,-1 0 0,0 0 1,1 0-1,-1 1 1,1-1-1,-1 0 0,0 0 1,1 0-1,-1 0 1,0 0-1,1 0 1,-1 0-1,0 0 0,1-1 1,-1 1-1,0 0 1,1 0-1,-1 0 1,1 0-1,-1 0 0,0-1 1,0 1-1,1 0 1,1-12 1479,-2-4-1399,0 2-168,0 0 1,-1 0-1,0 0 0,-5-16 0,-5-18-76,-22-84-625,-3 31-1101,-1 24-3375,32 69 4128,-9-17-3241,4 15-2260</inkml:trace>
  <inkml:trace contextRef="#ctx0" brushRef="#br0" timeOffset="1">1397 348 15977,'18'22'84,"-18"-16"-40,0-2-48,-14-2-372,0-2-844,2 0-824,-3 0-4888,8 0 4095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09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94 576 5048,'0'-7'53,"0"6"-6,1 0 1,-1 0-1,0 0 0,0 0 0,0 0 0,0 0 0,0 0 1,0 0-1,0 0 0,-1 0 0,1 0 0,0 1 0,0-1 1,-1 0-1,1 0 0,-1 0 0,1 0 0,-1 0 1,1 0-1,-1 1 0,1-1 0,-1 0 0,0 1 0,1-1 1,-1 0-1,0 1 0,0-1 0,1 1 0,-1-1 0,0 1 1,0-1-1,-1 0 0,-72-41 2875,69 37-2928,7 3-185,16 5 38,-3 4 124,0 0 1,26 19 0,-22-14 25,9 6-15,39 22 32,-59-36 152,0-1 0,0 0 1,0 0-1,0 0 0,0-1 0,0-1 0,0 1 0,1-1 1,12 0-1,-20-1-137,-1-1-1,1 1 1,-1 0 0,1 0 0,-1 0 0,1-1 0,-1 1 0,1 0 0,-1-1 0,0 1-1,1 0 1,-1-1 0,1 1 0,-1-1 0,0 1 0,0 0 0,1-1 0,-1 1 0,0-1-1,0 1 1,1-1 0,-1 1 0,0-1 0,0 1 0,0-1 0,0 1 0,0-1 0,0 1-1,0-2 1,2-3 125,33-144 390,-15 57-964,8-35-994,-15 73 514,26-124-5785,-37 167 5292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4 7625,'-26'-2'1676,"-38"0"1,47 2-856,17 0-816,0 0-1,-1 0 1,1 0-1,0 1 1,-1-1 0,1 0-1,0 0 1,-1 0-1,1 1 1,0-1-1,-1 0 1,1 0 0,0 1-1,-1-1 1,1 0-1,0 0 1,0 1-1,-1-1 1,1 0 0,0 1-1,0-1 1,0 0-1,0 1 1,-1-1-1,1 1 1,0-1 0,0 0-1,0 1 1,0-1-1,0 0 1,0 1-1,0 0 1,0 16 125,0-12-29,0 4 60,0-2-51,-1 1 0,2-1-1,-1 0 1,1 0 0,0 1 0,1-1 0,0 0-1,0 0 1,3 7 0,56 141 779,-14-47-651,-37-87-218,0-1 0,2 0-1,0 0 1,25 29-1,-24-34 6,0-1 1,23 19-1,-27-26-41,0-1 1,1 0 0,-1 0 0,1-1-1,0 0 1,22 7 0,-18-8-137,1-1-1,0-1 1,0 0-1,26 0 1,-34-2 45,-4 0-6,1 0-1,-1 0 0,0 0 1,0 0-1,0 0 0,0-1 1,0 1-1,0-1 1,0 0-1,0 0 0,0 0 1,0 0-1,0 0 0,-1-1 1,1 1-1,0-1 0,-1 0 1,0 0-1,5-4 0,2-2-812,0-2 1,-1 1-1,0-1 0,0 0 0,-1 0 0,9-19 0,-5-2-1192,-3 0 277</inkml:trace>
  <inkml:trace contextRef="#ctx0" brushRef="#br0" timeOffset="1">511 262 9785,'3'7'54,"-1"1"0,1-1-1,-2 0 1,2 9 0,3 13 246,13 48 604,40 155 300,-21-119-901,39 69-90,8-18-1242,-73-144 768,17 28-1980,51 66-1,-67-98 1445,7 10-1342,23 22 1,-16-22 723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1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 5809,'-5'23'916,"-1"47"0,6-69-912,1 1 0,-1-1 0,1 0 0,-1 1 0,1-1 0,0 0 0,-1 0 0,1 0 0,0 1 0,0-1 0,0 0 0,0 0 0,0 0 0,0-1 0,0 1 0,0 0 0,2 1 0,25 14 127,-26-15-122,10 5 83,1-1 0,19 6 0,-15-7 155,0-2 0,0 1-1,0-2 1,22-1 0,-39 0-246,1-1 64,0 0 1,1 0 0,-1 0 0,0-1 0,0 1 0,0 0 0,0-1 0,0 1 0,0-1 0,-1 1 0,1-1 0,0 1-1,0-3 1,0 2 135,1-3 24,6-12 62,-1 0 1,10-36-1,-16 45-82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08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4 7409,'0'-3'598,"0"3"-576,0 0-1,0 0 1,0 0 0,0 0 0,0 0 0,0 0 0,0 0 0,0 0 0,0 0 0,0 0 0,0 0 0,0 0 0,0 0 0,0 0 0,0 0 0,0 0 0,0 0 0,0 0 0,0 0 0,-1 0 0,1 0 0,0 0 0,0 0 0,0 0 0,0 0-1,0 0 1,0 0 0,0 0 0,0 0 0,0 0 0,0 0 0,0 0 0,0 0 0,0 0 0,0 0 0,0 0 0,0 0 0,0 0 0,0 0 0,0 0 0,0 0 0,0 0 0,0 0 0,0 0 0,0-1 0,0 1 0,0 0 0,0 0-1,0 0 1,0 0 0,0 0 0,0 0 0,0 0 0,0 0 0,0 0 0,-5 8 138,1 0 0,0 0-1,0 0 1,0 1 0,-3 15-1,-7 43-229,13-60 95,-6 48 425,-1 87 0,8-118-387,-9 230 601,4-122-537,2 77 118,3-8-111,0-117-140,0-84 6,0 18 17,0-1-1,1 0 0,1 1 1,7 31-1,-8-37-275,-1-10-707,0-7-125,0-27-4572,0 16 3548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09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50 285 5124,'-4'-2'244,"0"0"-1,1 0 0,0-1 1,-1 1-1,1-1 0,0 0 0,0 0 1,1 0-1,-1 0 0,1-1 0,-1 1 1,1-1-1,0 0 0,0 1 1,-2-7-1,4 8-207,-1 1-38,1 1 0,0 0 0,0 0 0,-1-1 0,1 1 0,0 0 0,0-1 0,0 1 0,0-1 0,-1 1 0,1 0 0,0-1 0,0 1 0,0-1 0,0 1 0,0 0 0,0-1 0,0 1 0,0-1 0,0 1 0,0 0 0,0-1 0,0 1 0,0-1 0,1 1 0,-1 0 0,0-1 0,0 1 0,0 0 0,1-1 0,-1 1 0,0 0 0,0-1 0,1 1 0,-1 0 0,0 0 0,0-1 0,1 1 0,153-36 32,-82 24-39,79-2-1,-149 14 10,136-9-16,83-3 85,-49 1-61,-63 3-33,-58 6 27,0 0 13,85-15 1,-129 15-1,0 1 1,1-1-1,9-5 0,-14 6 10,0-1-1,-1 1 1,1-1-1,-1 0 1,1 0-1,-1 1 0,0-2 1,0 1-1,0 0 1,0 0-1,2-3 1,1-3 98,-2 2-83,1 1 0,-1 0 0,1 0 0,7-7-1,-9 11-39,-1-1-1,1 1 0,0 0 0,1-1 1,-1 1-1,0 0 0,0 0 1,0 1-1,1-1 0,-1 0 0,0 1 1,1-1-1,-1 1 0,1 0 1,2 0-1,38 0-5,-42 0 32,1 0 1,-1 0 0,0 0-1,0 1 1,1-1-1,-1 0 1,0 1-1,0-1 1,0 1-1,0 0 1,0-1 0,0 1-1,0 0 1,0 0-1,0-1 1,0 1-1,0 0 1,0 0 0,0 0-1,-1 0 1,1 0-1,0 0 1,-1 0-1,1 1 1,-1-1-1,1 0 1,-1 0 0,0 0-1,1 1 1,-1-1-1,0 2 1,2 4 304,-2 1 1,1 0 0,-1 13-1,0-13-174,-1 14 120,-2 0 1,-4 23 0,-2 12-102,-2 181 163,11-193-132,11 75-1,25 40 16,-20-75-95,-14-72-113,15 87 2,2 12 76,-16-90-47,-3-21 19,0-1-1,0 0 1,0 0-1,0 1 0,0-1 1,-1 0-1,1 1 1,0-1-1,0 0 0,0 0 1,0 1-1,0-1 1,0 0-1,0 0 1,0 1-1,0-1 0,-1 0 1,1 0-1,0 0 1,0 1-1,0-1 0,-1 0 1,1 0-1,0 0 1,0 0-1,0 1 1,-1-1-1,-9 3 458,-17-4-859,20 1 552,-4 0-207,0 1 1,0 1 0,-16 4 0,-27 4-52,-169 7 46,112-14 8,-32-3-22,77 1 1,-106-3 5,169 2 6,-175-5 38,43 5-26,134 0-11,-1 0 0,1-1 0,0 1 0,-1 0 0,1 0 1,0-1-1,0 1 0,0-1 0,-2 0 0,2 1-1,-1-1 0,1 1 0,0-1-1,0 1 1,0-1 0,-1 1 0,1 0-1,0 0 1,-2 0 0,-16-12-58,0 2-475,-35-16-1,38 20-1629,-18-4 0,25 8 987,1 1 0,-1 0 0,0 1 0,-10 0 0,5 0-2249,11 0 2262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0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30 7145,'0'-30'2792,"-5"32"-2582,4 0-163,0 1-1,1-1 1,0 1 0,-1-1 0,1 1 0,0-1-1,0 1 1,1 3 0,0 4 171,-1 108 1227,0 127-696,0 51-727,0-158-18,-1-103-1,1-2 11,0-1 0,2 0-1,8 45 1,0-27 359,-6-25-866,-2-19-1143,-2-42-6663,0 17 6334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0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17 263 7373,'-3'-7'3,"1"2"4,0 0-1,0 0 0,0 0 0,1 0 0,0 0 1,0 0-1,0-9 0,1 9-6,-1 4 3,1-1 0,0 1 0,0 0 0,0-1 0,0 1 0,0 0 0,0-1 0,0 1 0,1 0 0,-1 0 0,0-1 0,1 1 0,-1 0 0,1 0 0,-1-1 0,1 1 0,0 0 0,-1 0 0,1 0 0,0 0 0,0 0 0,0 0 0,0 0 0,0 0 0,0 0 0,2-1 0,12-6 10,0 1-1,1 0 1,0 1-1,0 1 1,30-6 0,-42 10-14,52-11 14,97-10 1,26 8 107,62 4 561,-181 9-458,-14-1-34,96-5 586,-123 6-569,4 0 539,24-5 1,-43 5-460,-1 1 0,1-1 0,-1 0 0,1 0 0,-1-1 0,6-3 0,-8 5-186,0-1 0,0 0 0,0 0 0,0 0 0,0 0 0,0 0 0,0 0 0,0 0 0,-1 0 0,1 0 0,-1 0 0,1-1 0,-1 1 0,1 0 0,-1 0 0,1-1 0,-1 1 0,0 0 0,0-1 0,0 1 0,0-3 0,0-3-15,0 4-161,1 5-68,7 8 112,13 14 29,0 0 0,19 33 0,12 30 14,-45-74-15,15 32 12,-2 0 0,22 68 0,-38-99-9,36 115-5,-1 55-33,-25-87 10,4 26 129,-18-83 440,0-39-529,0-1 0,0 1 0,0-1 0,0 1 0,-1-1 0,1 1 0,0-1 0,0 1 0,-1-1 0,1 0 0,0 1 0,-1-1 0,1 1 0,0-1 0,-1 0 0,1 1 0,-1-1 0,1 0 0,-1 0 0,1 1 0,0-1 0,-1 0 0,0 0 0,-15 6 104,9-4-61,-29 10-37,-73 14 0,-40-5-11,94-14-6,-213 25 33,8-19-31,235-12 13,13 0 1,0 0 0,0-2 0,-22-2 1,-16-11 31,39 12-54,1-1 1,-1 0-1,1 0 0,0-1 1,-18-9-1,15 6-126,0-1 1,0-1 0,1 0-1,1-1 1,0 0-1,-13-15 1,23 24 34,-12-9-3054,12 9 2563,0 0 0,-1 1 1,1-1-1,0 1 0,0-1 1,-1 1-1,1 0 1,0-1-1,-1 1 0,-1 0 1,-3 0-3439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1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6397,'44'-19'2392,"-44"19"-2348,1 0 0,-1-1 0,0 1 0,0 0 0,1 0 0,-1 0 0,0 0 0,1 0-1,-1 0 1,0 0 0,0 0 0,1 0 0,-1 0 0,0 0 0,1 0 0,-1 0 0,0 0 0,0 0 0,1 0 0,-1 0 0,0 0 0,0 0 0,1 0 0,-1 0 0,0 1 0,0-1 0,1 0 0,-1 0 0,0 0 0,0 0 0,1 1 0,-1-1 0,0 0 0,0 0-1,0 1 1,0-1 0,1 0 0,-1 0 0,0 1 0,0-1 0,0 0 0,0 0 0,0 1 0,0-1 0,2 16 420,-2-10-130,13 94 1504,7 174-1178,2-53-616,-21-213-46,2 22-4,11 80 17,-10-87-14,5 41-171,26 89 0,-27-132-955,-8-48-4674,0 9 3408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2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84 328 8505,'-47'-97'576,"45"91"-568,1 1 0,-1-1 0,1 0 1,0 0-1,0 0 0,0 0 0,1-8 0,0 13-9,0-1 0,1 0 1,-1 0-1,1 0 0,-1 0 1,1 1-1,0-1 1,-1 0-1,1 0 0,0 1 1,0-1-1,0 1 1,0-1-1,1 1 0,-1-1 1,0 1-1,1 0 1,1-2-1,4-2-10,1 0 1,13-7 0,-15 9 2,15-8-13,1 2 0,23-8 1,-27 10 15,23-6 15,0 1 0,0 2 0,66-7 0,-89 14 0,117-12 86,-2 11 441,-46 3 2958,-86 1-3494,-1 2-83,1 5 86,0 0 1,1-1-1,0 1 0,0 0 0,0-1 0,1 1 0,5 8 0,2 4 55,28 68 161,99 199 53,-63-147-261,16 25-35,27 63 315,-102-196-16,-1 2 1,-2 0-1,-1 0 1,9 45-1,-19-72-132,-1-1 0,1 0 0,-1 9 0,-1-5 164,1-9-308,0 1 10,0-1 1,0 0 0,0 1-1,0-1 1,0 0-1,0 1 1,0-1 0,0 0-1,0 1 1,0-1-1,0 0 1,0 0 0,-1 1-1,1-1 1,0 0-1,0 1 1,0-1 0,0 0-1,-1 0 1,1 1-1,0-1 1,0 0 0,-1 0-1,1 0 1,0 1-1,0-1 1,-1 0 0,-6 3 63,1 0 1,0-1 0,-1 0 0,0 0-1,0 0 1,-11 1 0,-50 2 172,62-4-239,-142 1-52,84-2 40,-27 0 15,-150-1 14,-44-12-83,281 13 57,-219-15-6,172 10-130,-18-2-44,23 5-5873,54 0 349,1 0 3460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2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 8473,'0'-4'12,"0"3"5,0-1 1,0 0-1,0 1 0,0-1 1,0 0-1,1 1 1,-1-1-1,1-2 0,0 4 1,-1-1-1,1 0 0,-1 1 1,1-1-1,-1 1 1,1-1-1,0 1 0,-1-1 1,1 1-1,0 0 1,-1-1-1,1 1 1,0 0-1,-1-1 0,1 1 1,0 0-1,0 0 1,-1 0-1,1 0 0,0 0 1,1 0-1,-1 0 64,0 0-1,0 0 1,1 0-1,-1 0 1,0 0-1,0 1 1,1-1-1,-1 0 1,0 1-1,0-1 1,0 1-1,0-1 1,0 1-1,0 0 1,0 0-1,0-1 1,0 1-1,2 2 1,14 20 895,-14-18-802,17 26 722,23 48 1,62 152-1,-90-195-876,31 82 18,17 71 19,-48-140-49,-2 0 1,7 67-1,-17-94-53,4 54-453,-6-19-2127,-1-40-5123,0-31 5583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3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23 291 10797,'-6'-19'126,"0"-1"0,-4-32 0,10 50-129,0-1-1,-1 0 1,1 1 0,0-1 0,0 0-1,1 1 1,-1-1 0,0 0 0,1 1-1,0-1 1,0 1 0,-1-1-1,2 1 1,-1-1 0,0 1 0,0 0-1,1-1 1,-1 1 0,1 0-1,-1 0 1,1 0 0,0 0 0,0 0-1,4-2 1,2-2-4,0 1 1,0 0-1,14-6 0,41-10-4,184-35 0,-67 34-42,57 11 4,-222 11 50,110 3 21,-91 0 6,64 14 0,-78-13-4,-1 1 35,0 0-1,34 14 1,-45-15 20,-1-1 0,1 1 0,-1 0-1,0 1 1,8 6 0,-12-9-13,-1 0-1,0 1 1,1-1-1,-1 1 1,0 0 0,0-1-1,0 1 1,-1 0 0,1 0-1,-1 0 1,1 1-1,-1-1 1,0 0 0,-1 0-1,2 7 1,1 53 972,16 119 45,-9-122-895,26 84 1,-27-112-161,74 233 90,-31-108-21,-44-132-95,53 194 102,-57-197 394,-1 0 1,0 27-1,-3-48-473,0-1 0,-1 1 0,1-1 0,0 0 1,0 1-1,0-1 0,0 0 0,0 1 0,0-1 0,-1 0 0,1 1 0,0-1 0,0 0 0,0 1 0,-1-1 0,1 0 0,0 1 0,-1-1 0,1 0 0,0 0 0,0 1 0,-1-1 1,1 0-1,0 0 0,-1 0 0,1 0 0,-1 1 0,1-1 0,0 0 0,-1 0 0,-13 2 100,10-2-79,-74 0-8,33 0-49,-24 1-15,-117-4-1,-30-14-18,-176-10 84,-2-12-356,387 38 1686,-1 0-4020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3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48 11165,'0'-5'77,"0"0"0,-1 0 0,1 0 0,-1 0 0,0 0 1,0 0-1,-2-6 0,3 11-74,0 0 0,0 0 1,0 0-1,0 0 0,0 0 1,0 0-1,0 0 1,-1-1-1,1 1 0,0 0 1,0 0-1,0 0 0,0 0 1,0 0-1,0 0 0,0 0 1,0 0-1,0 0 0,0 0 1,0-1-1,0 1 0,-1 0 1,1 0-1,0 0 0,0 0 1,0 0-1,0 0 1,0 0-1,0 0 0,0 0 1,0 0-1,-1 0 0,1 0 1,0 0-1,0 0 0,0 0 1,0 0-1,0 0 0,0 0 1,0 0-1,-1 0 0,1 0 1,0 0-1,0 0 0,0 0 1,0 0-1,0 1 0,0-1 1,0 0-1,0 0 1,0 0-1,-1 0 0,1 0 1,0 0-1,0 0 0,0 0 1,0 0-1,0 0 0,0 0 1,0 1-1,0-1 0,0 0 1,0 0-1,0 0 0,0 0 1,0 0-1,0 0 0,0 0 1,0 1-1,-2 6 275,-10 82 1423,11-76-1565,-6 193 388,7-177-486,0-17-31,0 38 14,9 68 0,21 121 7,-19-116-101,-8-91-167,2 47-2407,-5-49-1518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18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8669,'0'35'4,"0"-23"8,0-1-4,0-3-4,-13-2-88,4-3-240,9 3-1264,-9-2 91,9 0-303,0 1 288,0 0 268</inkml:trace>
  <inkml:trace contextRef="#ctx0" brushRef="#br0" timeOffset="1">150 861 7581,'0'12'-48,"0"-2"-132,0 1-272,0-1-324,-11 0-605,-1 10-1747,12-11 2020</inkml:trace>
  <inkml:trace contextRef="#ctx0" brushRef="#br0" timeOffset="2">214 1421 13605,'-14'20'4,"-13"11"-236,13-21-48,5-2-132,-2-3-56,1-1-116,4-1-664,-1-3 488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9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6 9461,'0'-1'-3,"0"1"0,1-1 0,-1 1 0,1-1 0,-1 1 0,0 0 0,1-1 0,-1 1 0,1 0 0,-1 0 0,1-1 0,0 1 0,-1 0 0,1 0 0,-1 0 0,1-1 0,-1 1 0,1 0 0,0 0 0,0 0 0,-1 0 3,1 1 1,-1-1-1,1 0 0,-1 0 1,0 1-1,1-1 1,-1 0-1,0 1 1,1-1-1,-1 0 0,0 1 1,0-1-1,1 0 1,-1 1-1,0-1 0,0 1 1,0-1-1,1 0 1,-1 1-1,0 0 1,1 5 26,0-1 1,-1 1 0,1 9 0,-1-6 5,1 35 262,-4 55 0,-32 170 402,-44 107-1935,3-113-3207,55-211 2580,-14 17-661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4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68 223 10969,'-51'-69'842,"49"65"-783,0 0 0,0 0 0,0 0-1,0 0 1,1 0 0,-1 0 0,1 0 0,-1-8-1,2 11-58,0-1 0,-1 1-1,1 0 1,1 0-1,-1 0 1,0 0 0,0 0-1,0 0 1,1-1-1,-1 1 1,0 0 0,1 0-1,-1 0 1,1 0-1,-1 0 1,1 0 0,0 0-1,-1 0 1,1 0-1,0 1 1,0-1 0,-1 0-1,1 0 1,0 1-1,0-1 1,0 0 0,0 1-1,2-1 1,2-2-5,0 1 0,1 0 0,-1 1 0,9-2 1,-8 1 5,101-18-13,-83 16 9,285-26 197,-306 30-187,10-1 23,196-9 639,103 7 977,-292 3-1568,-7 0-9,0 0 1,18 3-1,-30-3-61,1 0 0,-1 1 0,0-1 0,0 0-1,0 1 1,0-1 0,0 1 0,0 0 0,0-1 0,0 1 0,0 0 0,0-1 0,0 1 0,0 0 0,0 0 0,-1 0 0,1 0 0,0 0 0,1 2 0,-2-1 15,1 1 0,0 0 0,0-1 0,-1 1 1,0 0-1,1 4 0,-1-2-2,4 81 111,-3-39-78,15 203 143,-15-240-196,21 176 5,-12-126-19,1-1 0,26 73 0,-34-122 11,41 105-24,-31-86 643,0-1 0,28 38 0,-38-61-59,-3-3 299,-6-2 2171,-154-33-2913,-26 11-213,174 21 85,-325-11-1852,256 13 1060,-103-1-1333,130-1 1286,-70 3-3992,90 2 1075,32-3 3478,1-1 0,0 0 0,0 1 0,-1-1 0,1 0-1,0 1 1,0-1 0,0 1 0,-2 1 0,1 3-1991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6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7 126 6485,'0'0'206,"-1"-6"1764,-1 5-1900,-2-3 132,8 4-233,14 1 60,219-1 144,-67 0-137,17-11 2,-46 3-14,-141 8-22,1 0 1,-1 0 0,0 0 0,1 0 0,-1 0 0,0 0 0,1 0 0,-1 0 0,0 0 0,1 0 0,-1 0 0,1 0 0,-1 0 0,0 0 0,0-1 0,1 1 0,-1 0 0,0 0 0,1 0 0,-1 0 0,0-1 0,1 1 0,-1 0 0,0 0 0,0-1-1,0 1 1,1 0 0,-1-1 0,0 1 0,0 0 0,0 0 0,1-1 0,-1 1 0,0 0 0,0-1 0,0 1 0,0 0 0,0-1 0,0 1 0,0 0 0,0-1 0,0 1 0,0 0 0,0-1 0,0 1 0,0-1 0,0 1 0,0-1-3,-1 0 1,1 0-1,-1-1 1,1 1-1,-1 0 1,1 0-1,-1 0 1,1 1-1,-1-1 1,0 0-1,0 0 1,0-1-1,-22-22 198,22 23-182,-6-5 398,-1 0 0,0 0 0,-1 1-1,-11-7 1,15 11-266,1-2-123,0 2-1,0-1 0,-1 0 1,1 1-1,-1 0 0,-5-1 1,10 2-84,2 2 29,47 28-4,-31-20 64,32 25 0,-49-34-18,0 0 0,1 0 0,-1 0 0,0 1 0,0-1 1,0 1-1,0-1 0,0 0 0,-1 1 0,1 0 0,0-1 0,-1 1 0,1-1 0,-1 1 0,1 0 0,-1-1 0,0 1 0,0 0 0,0 0 1,0-1-1,0 1 0,0 0 0,0 2 0,-2 0-56,1 0 1,0 0-1,-1-1 0,1 1 1,-1 0-1,0-1 0,-4 6 1,0-2-442,-1 1 0,0-1 1,-1 0-1,1-1 1,-1 0-1,-13 8 0,9-6-429,-21 14-1657,-2 0 195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7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85 6681,'-25'0'1452,"9"-5"-653,131 9-753,-15 2-29,93-1-125,-43-5-328,-119 0 262,31 0-229,-53 0 353,0-1 1,0 0 0,17-4 0,-24 4 50,0 1 1,-1-1-1,1 0 1,0 1 0,0-1-1,0 0 1,-1 0-1,1-1 1,0 1-1,-1 0 1,2-2 0,-2 2 15,0 0 1,-1 0 0,1 0 0,0-1 0,-1 1 0,1 0 0,-1 0 0,0 0 0,1-1 0,-1 1-1,0 0 1,0 0 0,0 0 0,0-2 0,0 2 14,0 0 1,-1 0-1,1 0 0,0 1 0,-1-1 1,1 0-1,0 1 0,-1-1 0,1 0 1,-1 1-1,1-1 0,-1 0 0,0 1 1,1-1-1,-1 1 0,0-1 0,1 1 1,-1-1-1,0 1 0,0-1 1,-20-8 696,15 6-436,2 1-180,-10-4 502,-1-1-1,-30-7 0,44 14-722,1 6-172,1 0 276,0 0 0,0 0 0,1 0 0,0 0 0,0 0 0,0-1 0,4 8 0,-2-5 17,-1-1 1,0 1-1,0 0 1,-1 0-1,0 0 1,1 10-1,-2 25 154,-1-42-168,0 0-1,0 1 1,0-1 0,0 0 0,0 0-1,-1 0 1,1 0 0,0 0-1,-1 0 1,1-1 0,-1 1 0,1 0-1,-1 0 1,1 0 0,-1 0-1,-1 1 1,-16 12-578,12-10 252,-14 8-2069,0-1-1,-28 13 1,18-13 436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8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6 149 6433,'0'0'20,"-1"-1"1,1 1 0,-1-1 0,1 1 0,-1-1 0,1 1 0,0-1 0,-1 1 0,1-1 0,0 1-1,0-1 1,-1 1 0,1-1 0,0 0 0,0 1 0,0-1 0,0 1 0,0-2 0,0 2-6,0-1-1,0 1 1,0 0 0,0 0 0,0-1 0,1 1 0,-1 0 0,0-1 0,0 1 0,1 0 0,-1 0 0,0-1 0,0 1 0,1 0 0,-1 0 0,0-1 0,1 1 0,-1 0 0,0 0 0,1 0 0,-1 0 0,1 0 0,3-1 60,1 0 1,-1 0 0,0 1 0,6 0 0,-3 0-82,74-3 350,149 3-87,44 0-247,15 0-27,-134 0 14,-25 0 280,-132 0-277,1 0-1,0-1 0,-1 1 1,1 0-1,-1-1 0,1 1 1,0-1-1,-1 1 0,1-1 0,0 0 1,-2-1-1,-14-6-21,-129-39-2167,131 43 2235,1 0-1,0-2 1,-15-6-1,16 5 1665,-18-13 0,17 9-400,38 12-889,-15 2-257,19 8 1,-10-3-39,18 6 85,25 12 42,-45-20-213,0 2 0,0 0 0,28 19 0,-42-25-15,1 0 0,0 1 0,-1-1 0,1 0 1,-1 1-1,0 0 0,0-1 0,0 1 0,0 0 0,2 4 0,-4-5-20,1-1-1,-1 0 1,1 1 0,-1-1-1,0 1 1,0-1-1,1 1 1,-1-1 0,0 1-1,0-1 1,-1 0-1,1 1 1,0-1-1,0 1 1,-1-1 0,1 1-1,-1-1 1,1 0-1,-1 1 1,1-1-1,-1 0 1,0 1 0,0-1-1,0 0 1,0 0-1,-2 2 1,0 0-132,-1 0 0,0 0 0,0 0 0,-4 2-1,-27 13-1934,-1-1 0,-40 12 0,22-12-328,-2 1 246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9.0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15 6817,'-41'0'1094,"40"0"-1114,3 0 22,61 0 16,104 5-15,208 12 70,43-8-87,115-9 19,-143 0 320,-388 0-305,-5-1-30,-8-4-53,-1 1 0,1 1 1,-1 0-1,-23-3 0,-24-5-1439,13 2-1027,24 7 1054,2 0 114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9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20 8189,'-1'0'50,"1"0"1,0-1-1,0 1 1,-1 0-1,1 0 1,0-1-1,0 1 1,0 0-1,-1-1 1,1 1-1,0 0 1,0-1-1,0 1 1,0-1-1,0 1 1,0 0-1,0-1 1,0 1-1,0 0 1,0-1-1,0 1 1,0 0-1,0-1 1,0 1-1,0-1 1,0 1-1,0 0 1,0-1-1,0 1 1,1 0-1,-1-1 1,0 1-1,0 0 0,0 0 1,1-1-1,-1 1 1,0 0-1,0-1 1,1 1-1,-1 0 1,0 0-1,1 0 1,-1-1-1,0 1 1,1 0-1,0 0 1,17-4 692,-15 4-688,9-1 323,22 0-1,-20 1-247,-8 0-79,1 1 0,-1-1-1,0 1 1,-1 1 0,1-1 0,0 1-1,0 0 1,10 5 0,-3-2 34,13 6 85,33 18 0,-51-25-119,0 1 0,0 1 0,0-1 0,-1 1 0,0 1 0,10 11 0,-15-16-46,-1-1 1,0 1-1,0 0 1,0-1-1,0 1 1,0 0-1,-1 0 0,1-1 1,0 1-1,-1 0 1,1 0-1,-1 0 1,0 0-1,1 0 0,-1 0 1,0 0-1,0 0 1,0-1-1,-1 1 1,1 0-1,0 0 1,-1 0-1,1 0 0,-1 0 1,0 0-1,1-1 1,-1 1-1,0 0 1,0-1-1,0 1 0,-1 0 1,1-1-1,-3 3 1,-2 3-217,-1-1 1,0-1-1,-1 1 1,1-1 0,-11 5-1,12-7-52,-20 11-1807,-1-1-1,-39 13 1,21-10-510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20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55 133 7325,'-9'0'68,"7"0"33,-1 1-1,1-1 0,-1 0 1,1 0-1,-1 0 1,1-1-1,-1 1 1,1 0-1,-4-2 0,2 0 154,3 1-208,-1 0 0,1 1 0,0-1 0,0 0 0,-1 0 0,1 0 0,0 0 0,-2-2 0,3 2-69,2 1 8,103-6 14,-61 3 1,136-6 18,-128 7-18,222-9-29,45 1 37,-74 0 2,-193 8 4,117-10 490,-133 5-219,-36 7-282,1 0-1,-1 0 0,0-1 1,1 1-1,-1 0 1,1 0-1,-1 0 1,0 0-1,1-1 0,-1 1 1,0 0-1,1 0 1,-1-1-1,0 1 0,1 0 1,-1-1-1,0 1 1,0 0-1,1-1 0,-1 1 1,0 0-1,0-1 1,0 1-1,0 0 0,1-1 1,-1 1-1,0-1 1,0 1-1,0 0 0,0-1 1,0 1-1,0-1 1,0 1-1,0-1 1,0 1-1,0 0 0,0-1 1,0 1-1,0-1 1,0 1-1,-1 0 0,1-1 1,0 1-1,0-1 1,0 1-1,-1 0 0,1-1 1,0 1-1,0 0 1,-1-1-1,1 1 0,0 0 1,-1-1-1,-20-5 111,-23-2 615,-75-3 0,-15 10 23,121 1-746,9-1-19,-1 1 0,1 0 0,-1 0 0,1 1 0,-9 1 0,13-2 16,-1 0 1,1 1 0,-1-1-1,0 0 1,1 1 0,-1-1-1,1 0 1,-1 1 0,1-1-1,-1 1 1,1-1 0,-1 0-1,1 1 1,0-1-1,-1 1 1,1 0 0,-1 0-1,1 0 14,0 0-1,-1 0 0,1 0 0,0 0 1,0 1-1,0-1 0,0 0 0,0 0 1,0 0-1,1 0 0,-1 0 0,0 0 1,1 2-1,1 0 23,-1 1 0,1-1 0,0 0 1,0 1-1,0-1 0,0 0 0,1 0 0,-1 0 0,4 2 1,32 25 207,-21-17-153,-11-8-63,10 7 130,0 0 1,-2 1-1,25 28 1,-38-39-120,1 0 1,-1 0 0,0 0-1,0 0 1,0 1 0,0-1-1,0 0 1,0 1 0,-1-1-1,1 1 1,-1-1 0,0 1-1,0-1 1,0 1 0,0 2-1,0-4-45,0 0 1,0 0-1,-1 0 0,1-1 0,0 1 0,0 0 0,-1 0 0,1 0 0,-1 0 0,1-1 0,0 1 0,-1 0 0,0-1 1,1 1-1,-1 0 0,1-1 0,-1 1 0,0 0 0,1-1 0,-2 1 0,-19 10-625,13-8 236,-6 4-1054,0-1-1,-1-1 1,-16 4 0,14-5 98,-31 8-2032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2.8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40 123 3080,'0'-70'3802,"-1"68"-3703,1 0 1,-1 1-1,0-1 0,0 0 0,1 0 1,-2 0-1,1 1 0,0-1 0,0 0 1,0 1-1,-3-3 0,-6-9 625,9 12-678,1-1 0,-1 1 0,0 0 1,0 0-1,1-1 0,-1 1 0,0 0 0,0 0 1,0 0-1,0 0 0,-1 0 0,1 0 0,-2-1 1,3 2-100,0 2 11,0 13 21,-1 1 59,2 0 1,0-1-1,5 26 1,21 133 171,-22-141-183,-4-24-21,16 164 107,-11-55-14,-4 44-77,-2-93-11,-1-54-3,-3 16 0,1 3 29,3 22 446,0-58-1161,0 1 469,0-1 0,-1 1 1,1-1-1,-1 1 0,1-1 1,-1 1-1,1 0 0,-1-1 1,-1-1-1,-3-8-2183,-7-8-1277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3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3 282 5897,'-1'-16'85,"0"12"-1,1 0 0,0 0 0,0-1 0,0 1 0,0 0 0,1 0 0,-1 0 1,3-8-1,0 5-8,1 1 0,-1 0 0,1-1 0,0 1 0,0 1 1,1-1-1,0 1 0,0-1 0,0 1 0,1 1 0,-1-1 1,8-3-1,8-3-55,-1 1 0,2 1 0,-1 1 1,25-6-1,2 2 26,56-5 0,-71 12-31,202-22 44,-79 13-10,93 0 1059,-213 10 1129,-35 4-1915,-1 1-630,1 0 301,0 1 0,0-1 0,0 0 0,0-1-1,0 1 1,0 0 0,0 0 0,1 0 0,-1-1-1,0 1 1,3 1 0,5 3 1,9 6 17,-10-6-35,0 0-1,9 7 1,-15-10 17,0 0 1,1 0-1,-1 1 1,0-1-1,-1 0 0,1 1 1,0 0-1,-1-1 0,1 1 1,-1 0-1,1 3 1,3 8 108,4 30 1,11 137 297,-15-127-359,9 85-8,-5-69-46,4-1 0,21 70 0,-18-93-202,-1 2 4062,-15-47-3200,-182-7-345,155 5-270,-210-10-75,67 3 34,-57-3 28,116 4-2,55 1-120,20 0-2773,53 4-9128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4.2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37 5709,'6'-37'2700,"-6"37"-2721,0 17 405,0-12-264,0 0-1,0-1 0,0 1 0,-2 5 0,-19 154 1146,20-20-869,1-57-220,0-86-175,0 45 32,2 1 1,8 55-1,34 129 69,-3-12 63,-39-208-146,-2-7 56,0 0 0,1 1 1,0-1-1,2 5 0,-2-19-3545,-1 6 2777,0 0-1,-1 0 0,1 0 1,-1 0-1,0 1 1,0-1-1,-1 0 1,-1-4-1,-6-13-998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7033,'0'-71'63,"0"68"-51,0 1 0,0-1 0,0 1-1,0-1 1,1 1 0,-1-1 0,1 1 0,0 0 0,-1-1 0,1 1 0,0 0-1,1 0 1,-1-1 0,0 1 0,1 0 0,-1 0 0,4-3 0,-3 3 16,1 1 0,-1-1 1,1 1-1,-1-1 1,1 1-1,0 0 1,-1 0-1,1 0 0,0 0 1,0 1-1,0-1 1,-1 1-1,1 0 1,6 0-1,-4 0 28,4-1 5,-1 1 0,0 1 0,0 0 0,0 0 0,1 0 0,-1 1 0,-1 0 0,1 1 0,12 5 0,37 17 61,62 39 1,115 108-278,-218-159 117,39 30-1813,114 68 0,-112-81 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4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314 163 7789,'-2'-2'-16,"-2"-2"213,0 0-1,-1 0 1,-5-8-1,9 10-112,0 0-1,0 0 0,0-1 1,0 1-1,0 0 0,1 0 1,-1-1-1,0 1 0,1 0 1,0-1-1,0 1 1,0-3-1,0 4-85,0 1 0,0-1 1,1 0-1,-1 1 0,0-1 0,1 1 1,-1-1-1,0 0 0,1 1 1,-1-1-1,1 1 0,-1-1 0,1 1 1,-1-1-1,1 1 0,-1 0 0,1-1 1,0 1-1,-1 0 0,2-1 0,17-7-24,-14 6 17,21-7 18,1 0 0,45-8 1,-71 17-10,219-31-55,-63 23 189,-78 5 1161,-77 3-1218,3 0 421,0 0 0,1-1 0,-1 1-1,1-1 1,9-4 0,-15 5-394,0 3-310,0 2 195,0-1 1,1 1-1,-1-1 0,1 1 0,0-1 0,0 1 0,3 5 1,24 65 5,-1-4-4,75 151-9,-24-74 51,-23-45-30,35 76 104,-68-131 209,-20-43-78,-1-1 1,0 1-1,0-1 1,0 1-1,-1-1 0,0 7 1,0-11-216,0 1 1,0-1-1,0 1 1,0-1-1,0 1 0,0-1 1,0 1-1,0-1 1,-1 0-1,1 1 1,0-1-1,0 1 1,0-1-1,-1 1 0,1-1 1,0 0-1,-1 1 1,1-1-1,0 0 1,-1 1-1,1-1 1,-1 0-1,1 0 0,0 1 1,-2-1-1,-11 4 12,9-4 9,-11 3 2,-23 1-1,-180 1-49,-16-4-8,162-2-4,-116 3-34,9 12-373,-126 19-5542,283-30 2735,-26 8 0,35-8 1200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5.4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20 7873,'0'-1'19,"0"0"0,0 0 0,0 0 0,-1 1 0,1-1 0,0 0 0,-1 0 0,1 0 0,-1 1 0,1-1 1,-1 0-1,0 0 0,1 1 0,-1-1 0,0 1 0,1-1 0,-1 0 0,0 1 0,1-1 0,-1 1 0,0 0 0,-1-1 0,1 0-8,0 1 0,-1-1 0,1 1 0,0-1 0,0 1-1,-1 0 1,1 0 0,0-1 0,0 1 0,-1 0 0,1 0 0,0 0-1,0 1 1,-1-1 0,1 0 0,0 0 0,0 1 0,-3 0-1,2 0 16,0 1-1,0-1 0,1 1 1,-1 0-1,0 0 0,1 0 1,-1 0-1,1 0 0,-1 0 1,1 0-1,0 0 0,0 0 1,0 0-1,0 1 0,1-1 1,-1 0-1,0 5 0,-1 6 142,0 1 0,0 13 0,2-20-116,-2 122 512,2-104-469,5 39 1,15 32 3,-15-75-75,31 126 105,24 85-21,-21-73-26,-17-82 81,-20-69-221,0-20-4491,-2 6 3907,0-15-2589,0 2 1436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6.0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40 230 7677,'0'-89'1083,"0"87"-1065,1 1 0,-1-1 0,0 1 0,0-1 0,0 1 0,1-1 0,-1 1 0,1-1 0,-1 1 0,1 0 0,0-1 0,-1 1 0,1 0 0,0-1 0,2-1 0,1-1 33,1 0 1,0 0-1,8-5 1,6-3 40,0 2 1,1 0 0,32-11 0,-29 14 17,46-8 0,72-1 269,126 13 1073,-171 3 1611,-96 0-3048,0 4-8,0 4-9,-1-2 5,1 0 0,0 0 1,1 0-1,1 7 0,48 175 57,-45-171-69,56 160-22,-44-132 31,89 220 0,-6-8 98,-98-253-62,1 4 210,0-1 1,0 1-1,-1-1 1,0 1-1,-1 0 1,2 14-1,-3-22-228,0 0 1,0 1-1,0-1 0,-1 0 0,1 1 0,0-1 0,0 0 1,0 1-1,0-1 0,-1 0 0,1 0 0,0 1 0,0-1 1,-1 0-1,1 0 0,0 1 0,0-1 0,-1 0 0,1 0 1,0 0-1,-1 1 0,1-1 0,0 0 0,-1 0 1,1 0-1,0 0 0,-1 0 0,1 0 0,-14 2-4,9-1 24,-114 7-30,77-6-15,-264 6-17,-34 8-1467,307-14 1085,-127 6-3519,76-3-1486,52-2 2646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6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8537,'0'0'-40,"0"-1"-18,0 1 54,0 0 0,0 0 0,1 0 0,-1 0 0,0 0 0,0 0 1,0 0-1,1 0 0,-1 0 0,0 0 0,0 0 0,0 0 0,1 0 0,-1 0 0,0 0 0,0 0 1,0 0-1,1 0 0,-1 0 0,0 1 0,0-1 0,0 0 0,1 0 0,-1 0 0,0 0 0,0 0 1,0 0-1,0 1 0,0-1 0,1 0 0,-1 0 0,2 3 35,1 0 0,-1 0 0,0 1 0,0-1 0,-1 0 0,1 1 0,-1-1 0,1 1 0,0 3 0,1 4 118,22 62 640,-24-71-769,63 196 802,-27-52-473,-34-132-319,30 171 367,-22 78-85,-11-245-305,0 3 5,0-1 0,-2 1 0,-7 37 1,1-26 11,4-14 7,-5 27 0,9-43-33,0 3 16,0-1-1,-1 0 1,0 1-1,0-1 1,0 0-1,0 1 1,-1-1-1,1 0 1,-5 7-1,6-11-123,0 0 0,-1 0 0,1 1 0,0-1-1,-1 0 1,1 0 0,-1 0 0,1 0 0,0 0 0,-1 0 0,1 1 0,-1-1-1,1 0 1,0 0 0,-1 0 0,1-1 0,-1 1 0,1 0 0,0 0 0,-1 0-1,1 0 1,-1 0 0,1 0 0,0 0 0,-1-1 0,1 1 0,-1 0 0,1 0-1,0-1 1,-1 1 0,1 0 0,0 0 0,0-1 0,-1 0 0,-8-16-4022,2-1 1623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7.0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129 204 9093,'1'-5'146,"-1"0"1,-1-1-1,1 1 0,-1 0 1,1 0-1,-2 0 0,1 0 1,0 0-1,-1 0 0,0 0 1,-4-7-1,4 9-46,0 0-60,1 1 0,-1-1-1,1 0 1,-1 0-1,1 0 1,0 0 0,0 0-1,0 0 1,0-5 0,1 8-40,1-1 1,-1 1 0,1-1 0,-1 1-1,1-1 1,-1 1 0,1-1 0,-1 1-1,1 0 1,0-1 0,-1 1 0,1 0-1,-1 0 1,1-1 0,0 1 0,-1 0-1,1 0 1,0 0 0,-1 0 0,2 0-1,0-1 4,128-33 9,-90 23-22,110-28 191,-137 36-264,0 1 0,22 0 0,-34 2 81,-1 0-1,1 0 1,-1 0 0,1 0-1,-1 1 1,1-1-1,-1 0 1,1 0 0,-1 1-1,1-1 1,-1 0 0,1 0-1,-1 1 1,0-1-1,1 1 1,-1-1 0,1 0-1,-1 1 1,0-1 0,0 1-1,1-1 1,-1 1-1,0-1 1,1 1 0,4 15 8,-3-9-5,51 163 112,57 142 125,48 61 287,-83-213-150,-2-14-146,-39-79 810,-24-43 1270,-10-23-2291,0-1 0,0 0-1,0 0 1,0 0 0,0 0 0,0 0 0,0 1 0,0-1-1,0 0 1,0 0 0,0 0 0,0 0 0,0 0 0,0 1 0,0-1-1,0 0 1,0 0 0,0 0 0,0 0 0,0 0 0,-1 0 0,1 0-1,0 1 1,0-1 0,0 0 0,0 0 0,0 0 0,0 0-1,0 0 1,-1 0 0,1 0 0,0 0 0,0 0 0,0 0 0,0 0-1,0 0 1,-1 0 0,1 0 0,0 0 0,0 0 0,0 0 0,-9 1-36,7-1 69,-94 2-71,-219 15-642,137-4-1490,-45 5-3198,84-8 160,78-9 3056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7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25 10001,'0'-1'84,"0"0"0,0 0 1,0 0-1,0 0 0,0 0 0,0 0 0,-1 0 1,1 1-1,0-1 0,-1 0 0,1 0 0,0 0 1,-1 0-1,1 1 0,-1-1 0,1 0 1,-1 0-1,0 1 0,1-1 0,-1 1 0,0-1 1,0 0-1,-1 0-74,1 0 0,-1 1 0,0-1 0,1 0 0,-1 1-1,0 0 1,1-1 0,-1 1 0,0 0 0,-2 0 0,2 5-65,-14 121 664,8 343 124,8-389-700,0-64-29,8 169 2,-3-142-18,17 114 45,-16-125-347,14 49 1,-16-73-992,-4-8 1263,1 0 0,-1 0-1,0 0 1,0 1 0,0-1 0,0 0 0,0 0 0,0 0-1,0 0 1,0 0 0,0 0 0,0 0 0,0 0 0,0 0 0,1 0-1,-1 0 1,0 0 0,0 0 0,0-1 0,0 1 0,0 0-1,0 0 1,0 0 0,0 0 0,0 0 0,0 0 0,0 0 0,0 0-1,1 0 1,-1 0 0,0 0 0,0 0 0,0 0 0,0 0-1,0 0 1,0 0 0,0 0 0,0 0 0,0-1 0,0 1 0,0 0-1,0 0 1,0 0 0,0 0 0,0 0 0,0 0 0,2-13-2986,-2 11 2988,3-17-2517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8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171 245 10277,'-10'-20'375,"-1"2"-1,0 0 1,-2 0-1,0 1 1,-17-17-1,-48-45 1888,77 79-2262,1 0-1,0-1 0,-1 1 1,1 0-1,0 0 1,0-1-1,-1 1 1,1 0-1,0-1 1,0 1-1,-1 0 1,1-1-1,0 1 1,0-1-1,0 1 1,0 0-1,0-1 1,0 1-1,0-1 1,-1 1-1,1 0 1,0-1-1,0 1 1,0-1-1,1 1 0,-1 0 1,0-1-1,0 1 1,0-1-1,0 1 1,0 0-1,0-1 1,1 1-1,-1-1 1,0 1-1,0 0 1,0-1-1,1 1 1,-1 0-1,0 0 1,1-1-1,-1 1 1,0 0-1,1-1 1,-1 1-1,0 0 1,1 0-1,-1-1 1,3 0-5,0 0 0,0 0 0,0 0 0,0 1 0,3-1 0,-3 0 1,33-4-18,174-8-62,-189 13 77,138 2-55,93 18 45,46 25-49,-276-41 77,66 15 120,-75-16-74,-9-2-34,0 0 1,0 0 0,1 0-1,-1 0 1,-1 1 0,7 2-1,-9-3-15,0 0-1,0 0 1,0 1-1,0-1 1,0 0-1,0 0 1,-1 1 0,1-1-1,0 0 1,0 1-1,-1-1 1,1 1-1,-1-1 1,1 3-1,4 28 196,-3-16-140,28 123 92,-20-100-131,39 144 34,-43-165-54,43 135 31,36 70-16,-40-111 73,-43-106-84,20 56 214,-19-52-42,-1 0 0,0-1-1,0 1 1,0 15 0,-2-24-160,0 0 0,-1 1 1,1-1-1,0 0 0,-1 0 1,1 1-1,-1-1 1,1 0-1,-1 0 0,0 0 1,1 0-1,-1 1 0,0-1 1,0 0-1,0 0 1,0-1-1,0 1 0,0 0 1,0 0-1,0 0 0,0-1 1,0 1-1,0 0 1,0-1-1,-1 1 0,-1 0 1,-7 2 16,0 0 0,-18 3 0,28-6-36,-81 11 14,-90 1 0,4-11-235,-72-1-455,236 0 653,-241-8-2356,173 4 699,-53-5-3856,69-1 692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0.3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97 6165,'-8'-13'606,"0"-1"0,-13-15 1,9 14 128,0-2-107,11 16-632,1 1 0,-1-1 0,0 0 0,1 1 0,-1-1 0,0 1 0,1-1 0,-1 1 0,0-1 0,0 1 0,0-1 0,1 1 0,-1-1 0,-2 1 1,3 10-171,0-5 185,0 0 0,1 0-1,0 0 1,0 0 0,0 0-1,0 0 1,5 8 0,5 20 225,44 194 1212,2 67-1048,10 18-274,-27-147-83,-22-97-57,8 42 441,-52-145-5980,15 17 3156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0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28 194 8937,'-2'-6'165,"0"-1"0,-1 0 0,-5-10 0,-4-10 288,12 26-456,0 1 0,0-1 0,-1 1 0,1-1-1,0 1 1,0-1 0,0 1 0,0-1 0,0 0 0,0 1 0,0-1-1,0 1 1,0-1 0,0 1 0,0-1 0,1 1 0,-1-1 0,0 1-1,0-1 1,0 1 0,1-1 0,-1 1 0,0-1 0,0 1-1,1 0 1,-1-1 0,0 1 0,1-1 0,-1 1 0,1-1 0,2 0 2,0-1 0,0 1 1,0 0-1,6-2 0,-3 1-1,229-55-103,-25 23 44,-184 31 58,200-7 70,-225 11-60,0-1 0,0 0 0,0 0 0,0 1 0,-1-1 0,1 1 0,0-1 0,0 1 0,0-1 0,-1 1 0,1-1 0,0 1 0,-1 0 1,1-1-1,0 1 0,-1 0 0,1 0 0,-1-1 0,1 1 0,-1 0 0,1 0 0,-1 0 0,0 0 0,1 0 0,-1-1 0,0 1 0,0 0 0,0 1 0,2 6 76,-1 0 1,1 11-1,-1-10 11,48 226 700,-36-176-723,73 311 378,-44-195-422,-27-116 112,13 63 3365,-28-121-3452,1 0 0,-1 0 0,0 0 0,0-1-1,0 1 1,1 0 0,-1 0 0,0 0-1,0 0 1,0 0 0,-1 0 0,1 0 0,0-1-1,0 1 1,0 0 0,-1 0 0,1 0-1,0 0 1,-1-1 0,1 1 0,-1 0 0,1 0-1,-1-1 1,1 1 0,-1 0 0,1-1-1,-1 1 1,0 0 0,1-1 0,-3 2 0,0-1-64,0 0 0,-1-1 0,0 1 0,1 0 1,-1-1-1,-7 0 0,-2 1 69,-288 8-1907,191-8 268,-77 4-1504,-21 9-2408,147-7 3309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1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8389,'1'0'16,"-1"1"0,0-1 0,1 0 0,-1 1 0,0-1 0,0 1 0,1-1 0,-1 0 0,0 1 0,0-1 0,0 1 0,1-1 0,-1 1 1,0-1-1,0 1 0,0-1 0,0 1 0,0-1 0,0 1 0,0-1 0,0 1 0,0-1 0,0 1 0,-3 16 828,-1-8-316,2-5-353,0-1-1,1 1 1,-1 0-1,1 0 1,0 0-1,-1 7 1,-2 11 217,-13 106 1085,11 154-223,7-237-1241,6 245 63,-7-279-80,12 120-49,-2-35-591,-5-69-862,-5-40-5685,0-4 4769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5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11625,'0'-3'-45,"0"2"8,0-1 1,0 1-1,0-1 1,0 1-1,0 0 0,0-1 1,1 1-1,-1 0 1,1-2-1,0 2 21,-1 1 0,0-1-1,1 1 1,-1-1 0,1 1-1,-1-1 1,1 1 0,0-1 0,-1 1-1,1 0 1,-1-1 0,1 1-1,0 0 1,-1 0 0,1-1-1,0 1 1,-1 0 0,1 0 0,0 0-1,0 0 1,-1 0 0,1 0-1,1 0 1,3 0 9,-2 1 4,0-1 1,0 0 0,-1 0-1,1 0 1,0-1 0,0 1-1,4-2 1,-2 0-1,1 0 0,0 1 0,-1 0 0,1 0 0,0 0-1,0 0 1,6 1 0,110 0 32,-115 0-33,0 0 0,0 1 1,0-1-1,0 2 0,0-1 0,0 1 0,0 0 1,0 0-1,8 5 0,3-1-12,-14-5 14,0 0-1,0 0 1,0 1 0,-1-1 0,5 3 0,12 6-37,-18-9 34,-1-1-1,1 1 0,0 0 0,0 0 1,0 0-1,-1 0 0,1 0 1,0 0-1,1 2 0,-2-1 11,0-1 0,0 1 1,0-1-1,-1 1 0,1 0 0,0-1 0,-1 1 0,1 0 0,-1 0 0,0-1 0,1 1 1,-1 0-1,0 0 0,0 3 0,-2 11 7,0 0 0,-1-1 0,-1 1 0,0-1 1,-9 19-1,-33 85 62,45-116-70,-75 173 295,44-109-133,-51 122 124,81-185-270,0 1 1,1-1-1,-1 1 0,1 0 1,0 0-1,1-1 0,-1 1 1,1 9-1,0-6 102,0-7-117,0-1 0,0 0 0,0 0 0,0 1 1,1-1-1,-1 0 0,0 0 0,0 0 0,0 1 1,0-1-1,0 0 0,0 0 0,0 0 0,0 1 1,1-1-1,-1 0 0,0 0 0,0 0 0,0 0 0,0 1 1,1-1-1,-1 0 0,0 0 0,0 0 0,0 0 1,1 0-1,-1 0 0,0 0 0,0 1 0,0-1 0,1 0 1,-1 0-1,0 0 0,0 0 0,1 0 0,-1 0 1,0 0-1,0 0 0,1 0 0,17 2 278,23 1 0,-17-1 278,47 8 1,-64-9-494,7 3 179,0-1-1,24 12 1,-34-14-177,0 1 0,0 0 0,0 1 1,-1-1-1,1 1 0,-1-1 0,1 1 0,-1 0 1,0 0-1,0 1 0,-1-1 0,1 1 1,0-1-1,-1 1 0,2 5 0,-1-2-26,-1 1 0,0-1 0,0 1-1,-1 0 1,0 0 0,-1 0 0,0 0-1,0 0 1,0 0 0,-3 11 0,-1 2-148,-2 0 0,-13 36 0,1-15-998,-37 67-1,42-86 645,-16 27-1425,-2-2 0,-2 0 0,-2-2 0,-42 43 0,14-25-266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2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53 473 10321,'-18'-40'469,"-5"-15"647,20 48-1020,1 0 0,0-1 0,1 1 0,0-1 0,-1-12 0,2 17-98,0-1 0,1 1 0,-1 0 0,1-1 0,0 1 0,0 0 0,0 0 0,0 0 0,1 0 0,-1 0 0,1 0 0,0 0-1,-1 0 1,5-4 0,4-2 3,-1 0 0,1 0-1,14-9 1,18-10 113,1 2 0,56-25 1,-40 26 45,80-22 1,-113 39-151,9-3 2,55-8 1,-66 15-30,45-1 0,-67 5 22,0 0 0,0 0 0,0 0 0,0 0 1,0 1-1,0-1 0,0 1 0,0 0 0,0-1 0,-1 1 0,1 0 0,0 0 0,0 0 0,-1 0 0,1 1 0,-1-1 0,1 0 0,-1 1 0,1-1 1,-1 1-1,2 2 0,2 3 38,-1 1 1,-1 0-1,0 0 1,4 10-1,-1 1 18,56 158 461,-25-66-334,14 48-38,32 100 116,-28-88-224,9 20-56,-33-95 547,-29-90-67,2 9 901,-2-6 6119,-12-8-6805,4-2-673,-123 1-617,-163 0-3519,240 0 3052,-109 2-2142,-98 28-5918,180-18 4179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2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 6557,'9'-5'303,"0"0"1,1 1 0,-1 0-1,1 1 1,16-4 0,-25 7-277,0 0 0,0 0 1,1 0-1,-1 0 0,0 0 0,0 0 1,1 1-1,-1-1 0,0 0 1,2 1-1,0 0 65,0 0-1,0 1 1,0-1 0,0 1 0,0 0-1,0 0 1,0 0 0,4 4 0,-3-2 35,0 1 0,0 0 1,-1 0-1,1 0 1,-1 1-1,3 7 0,13 33 855,16 56 0,32 202-175,-19 48-587,-37-218-197,-8-106-40,10 71-355,-10-92 11,1-22-7279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2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46 391 10501,'-4'-13'34,"1"-1"1,1 0-1,0 0 0,-1-21 0,4 31-31,-1 1 0,0 0 1,1-1-1,0 1 0,0 0 0,0 0 0,0 0 0,0 0 0,1 0 0,0 0 0,-1 0 0,1 0 0,0 0 0,0 1 0,0-1 0,1 1 0,2-3 0,-1 0 5,5-3 3,-1 1 1,1-1-1,0 1 1,1 1-1,18-11 1,53-17 57,-71 30-56,168-52 359,-162 52-325,293-61 1377,-284 61-1309,21-4 569,88-4-1,-133 12-681,-1 0-1,0 0 0,0 0 0,1 0 1,-1 0-1,0 0 0,1 0 1,-1 0-1,0 0 0,0 0 0,1 0 1,-1 1-1,0-1 0,1 0 1,-1 0-1,0 0 0,0 0 0,1 0 1,-1 1-1,0-1 0,0 0 1,1 0-1,-1 0 0,0 1 0,0-1 1,0 0-1,0 0 0,1 1 1,-1-1-1,0 0 0,0 0 0,0 1 1,0-1-1,0 0 0,0 1 1,0-1-1,1 0 0,-1 0 0,0 1 1,0-1-1,0 0 0,0 1 1,0-1-1,-1 0 0,1 0 0,0 1 1,0-1-1,0 0 0,0 1 1,0-1-1,0 1 5,0 118 76,1-95-75,1 0-1,10 41 1,-6-36-1,-3-14-1,47 211 103,27 33 231,-26-106-251,8 36 1096,-58-186-1083,0 0 129,0 1-1,0-1 1,-1 0-1,1 1 1,-1 5-1,0-9-198,0 1 0,-1 0 0,1-1 0,0 1 0,0 0 0,-1-1 0,1 1 0,0 0-1,-1-1 1,1 1 0,0-1 0,-1 1 0,1-1 0,-1 1 0,1-1 0,-1 1 0,1-1 0,-1 1 0,0-1 0,1 0-1,-1 1 1,1-1 0,-1 0 0,0 1 0,1-1 0,-1 0 0,0 0 0,0 0 0,-29 6 90,-148 6-521,-10-9-751,-236-3-3082,414 0 4087,-274-7-5814,203 1 3287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3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6 250 8061,'1'-2'116,"1"0"0,-1-1 0,0 1 1,1 0-1,-1-1 0,0 1 0,0 0 1,-1-1-1,1 1 0,0-1 0,-1 0 0,1 1 1,-1-5-1,0 0 277,2-22 1887,-3 21-1633,1 5-435,0 1 0,0 0 0,0-1 0,-1 1 1,0 0-1,-1-4 0,2 5-192,0 0 0,0 1 0,-1-1 0,1 0 0,0 1 0,-1-1 0,1 0 0,-1 1 0,1-1 0,-1 1 0,1-1 0,-1 0 0,1 1 0,-1-1 0,0 1 0,1 0 0,-1-1 0,0 1 0,1-1 0,-2 1 0,1 0-24,1 0-1,0 0 1,0 0-1,0 0 1,-1 0-1,1 0 1,0 1-1,0-1 1,-1 0-1,1 0 1,0 0-1,0 1 1,0-1-1,0 0 1,-1 0-1,1 0 1,0 1-1,0-1 1,0 0-1,0 0 1,0 1-1,0-1 1,0 0-1,0 0 1,0 1-1,0-1 1,-1 0-1,1 0 1,0 1-1,1-1 1,-1 0-1,0 1 1,0 13 6,0-9-12,0 17-1,1 48 45,35 197 295,5-18-204,-37-229-118,30 210 23,-15-127 6,4-11 3789,-25-107-2614,-39-114-2810,3-15 594,32 120 885,-51-296-407,44 119 513,12 187 24,1-68 100,1 66 0,0 0 1,6-21-1,26-80 521,-30 110-646,0 0 0,0 1 0,1-1 0,5-7 0,-7 11 11,1 0 0,-1 0 0,1 0 0,0 1-1,0-1 1,1 1 0,-1 0 0,0 0 0,6-3 0,8-1-17,1 0 1,0 1 0,1 1-1,-1 0 1,0 2 0,25-1 0,-41 3 18,97 1-59,-58 2 33,56 12 0,-47-3-9,1 2 0,47 21 0,-94-34 35,0 0 1,0 1-1,-1 0 1,1 0-1,-1 0 1,1 0 0,-1 1-1,0-1 1,0 1-1,0 0 1,0 0-1,-1 0 1,1 0 0,-1 0-1,1 1 1,-1-1-1,0 1 1,-1-1-1,1 1 1,1 6 0,36 148 54,-29-111-26,46 204 163,-23-89-168,17 58 1,-46-201-19,21 72 3,3-2 449,-24-75 1276,-5-9 1718,0-5-3122,0 0 1,0 0-1,0 0 1,0 0-1,0 0 1,0 0-1,0-1 1,0 1-1,1 0 1,-1-1-1,0 1 1,0-1-1,-1 0 1,-5-2-1684,-7-3 1336,0 0 1,-29-6-1,22 6 3,-176-35-280,177 38 224,-162-28-778,-67-3-2915,216 30 2867,-20-3-3476,-57 1 0,89 7 858,20 0 2715,-1 0 1,0 0-1,0 0 0,0 0 1,1 0-1,-3 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4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 9837,'5'-5'389,"0"0"-1,0-1 1,0 1 0,5-9-1,-9 11-256,1 0 0,0-1 0,-1 1 0,0 0 0,0-1 0,0 1 0,0 0 0,0-1 1,-1 1-1,1-7 0,1 32-139,0 0 1,2 0 0,9 32 0,-3-15 42,46 203 140,6 38 6,-32-119-121,2 40-3141,-32-199 2715,0-2 211,0 0 0,0 0 1,0 1-1,0-1 0,0 0 1,0 1-1,0-1 0,0 0 1,1 0-1,-1 1 0,0-1 1,0 0-1,0 0 0,0 1 1,0-1-1,0 0 0,1 0 1,-1 1-1,0-1 0,0 0 1,0 0-1,1 0 0,-1 1 1,0-1-1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4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10 509 11525,'0'-20'272,"-4"-22"0,2 22 126,0-21 1,1 16-121,1 14-191,0 0 1,1-16-1,0 23-85,0-1 0,0 0 1,0 1-1,1-1 0,0 1 0,0 0 1,0-1-1,0 1 0,4-5 1,3-3-20,1 0 1,0 0-1,1 1 1,0 1-1,1 0 1,0 0-1,19-10 1,3 2 57,64-22 0,27 0 244,-36 17 66,97-13-1,-159 32-380,39 0 0,-65 4 29,0 0 1,-1 0 0,1 0 0,0 0 0,0 0 0,0 0-1,0 1 1,0-1 0,0 0 0,-1 1 0,1-1 0,0 0-1,0 1 1,-1-1 0,1 1 0,0-1 0,0 1 0,-1 0-1,1-1 1,0 2 0,2 1 6,-1 1-1,0-1 1,-1 1 0,3 4-1,-3-5-1,10 28 63,9 36 0,6 43 94,-16-65-103,53 242 23,-58-261-77,65 285 77,-62-275-69,23 88 59,24 50 1514,-51-160 1268,-4-13-2708,0-1 0,0 0-1,0 0 1,0 0 0,0 1 0,0-1-1,0 0 1,-1 3 2894,0-2-2894,0-1 218,0-1 0,0 1 0,0 0 0,0-1 1,-1 1-1,1-1 0,0 1 0,0-1 0,0 1 1,0-1-1,-2-1 0,-1-1-1707,-1 0 1329,0 1-1,0-1 1,0 1-1,0 0 1,-8-1-1,-37-4-87,-147-5-1851,165 12 1266,-6 0-749,-39 4 1,-78 17-2327,107-14 2721,-223 39-9074,184-29 5375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4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8545,'0'0'28,"-1"0"0,0 0 0,1 0 0,-1 0 0,0 0-1,1 0 1,-1 0 0,0 0 0,1 0 0,-1 0 0,1 1 0,-1-1 0,0 0 0,1 0 0,-1 1 0,1-1 0,-1 0 0,0 1 0,1-1 0,-1 1 0,0 0 0,1 0 29,-1 0 0,1 0 0,0 0 0,0 1 0,-1-1 0,1 0 0,0 0 0,0 1 0,0-1 0,1 1 0,-1 7 80,0 7 227,0 15 614,6 50-1,15 102 97,61 716-1092,-82-882-611,0-11-11,0-1 0,1 0 0,-1 0 0,3 7 0,4-27-6842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5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0 512 9805,'0'-62'679,"2"-43"857,-1 95-1410,-1 0 1,2 0 0,0 1-1,4-17 1,-3 18-94,0-4-4,1 0 1,1 0-1,0 0 1,0 0-1,1 1 0,12-18 1,-8 19-19,0-1 0,0 1 0,1 0 0,1 1 1,-1 1-1,1 0 0,1 0 0,-1 1 0,21-8 0,3 1 42,73-17 0,-60 20-6,0 3 0,0 2 0,101 1 0,-114 6-44,-1 1 0,70 15-1,-88-13 4,0 0-1,0 2 1,31 13-1,-38-14 10,0 1 0,-1 0 0,0 1 1,0 0-1,0 0 0,8 10 0,-9-7 19,0 0 1,0 1 0,-1-1 0,0 1 0,-1 1 0,-1-1 0,6 15-1,-6-14-2,8 25 113,-1 1 0,-2 0 0,10 74 0,-15-84-84,20 193 373,-18-138-271,-1 2 46,13 127 181,-18-203-385,21 136 10,-9-85-62,-1 0 1382,-6-23 5463,-7-35-5594,-5-1-735,-11-3-338,-1 0 0,-26-8 0,12 2-120,-192-35-607,-48-5-3440,-25 8-3272,188 30 3552,-54-1-2799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7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85 6585,'-5'2'76,"5"-2"-29,-1 0-1,1 0 1,-1 0-1,1 1 1,-1-1-1,1 0 1,-1 0-1,1 0 0,-1 1 1,1-1-1,-1 0 1,1 1-1,0-1 1,-1 0-1,1 1 1,-1-1-1,1 1 1,0-1-1,0 1 1,-1-1-1,1 0 0,0 1 1,0-1-1,-1 1 1,1-1-1,0 1 1,0 0-1,0-1 1,0 1-1,0-1 1,0 1-1,0 0 39,-1-1 75,5 0-108,25 1 70,-1-1 0,44-7-1,70-18-107,43 6 3,-89 16-24,64 3 38,-80-4 2385,-101 4-2463,-20 0-591,40 0 589,0 0 1,0 0-1,0-1 1,0 1-1,0-1 1,0 1-1,0 0 1,0-1-1,0 0 1,0 1-1,0-1 1,0 0 0,0 1-1,0-1 1,1 0-1,-1 0 1,0 0-1,0-1 1,-6-4-2036,7 5 1970,0 1 0,0 0 0,-1-1-1,1 1 1,0 0 0,0-1 0,-1 1 0,1 0 0,0-1 0,0 1 0,0-1 0,0 1 0,0 0 0,0-1 0,-1 1 0,1-1 0,0 1 0,0-1 0,0 1 0,0 0 0,1-1 0,-1 0 0,0-1 198,-1 1-105,0 1-1,0-1 1,0 1-1,0-1 1,0 0-1,0 1 1,0 0-1,-1-1 1,-1 0-1,-8-3-3332,11 2 2375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7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 5072,'0'-19'5897,"2"19"-5965,83 0 77,41-6-147,-49 6 32,-76 0 136,0 0 0,0 0 0,1 0 0,-1 0 1,0 0-1,0 0 0,0 0 0,1 1 0,-1-1 1,0 1-1,0-1 0,0 1 0,0-1 0,0 1 1,0-1-1,0 1 0,0 0 0,0 0 0,0-1 1,0 1-1,0 0 0,-1 0 0,1 0 0,1 1 1,-1 1 136,0 0 1,0 0-1,0-1 1,-1 1 0,1 0-1,-1 0 1,0 0-1,1 0 1,-2 4 0,1-6-123,0 1 1,0-1 0,0 1-1,-1 0 1,1-1 0,-1 1-1,1-1 1,-1 1 0,0-1 0,1 1-1,-1-1 1,0 0 0,0 1-1,0-1 1,0 0 0,0 0-1,-1 1 1,1-1 0,-2 1-1,2 0-9,-23 20 212,0-1 1,-41 29-1,42-35-2333,-41 19 1,46-27-376,1-2-474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5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3003 5149 10109,'-4'-2'-3,"0"-1"1,1 0-1,-1 0 1,1 0-1,-7-8 1,9 10-2,1 0 1,-1-1-1,0 1 1,0-1-1,1 1 1,-1 0-1,1-1 1,-1 0-1,1 1 1,0-1-1,-1 1 1,1-1-1,0 1 1,0-1-1,0 0 1,0 1 0,0-1-1,1 1 1,-1-1-1,0 1 1,1-1-1,0-1 1,1 0 1,-1 0 1,1 0 0,0 1-1,0-1 1,0 1 0,0 0-1,3-3 1,18-17-5,1 1 0,2 1-1,28-18 1,2 8 17,114-47 0,117-30 225,99-26 16,53-28-186,-133 39-27,-240 94-35,306-126-21,-192 77-29,425-189-244,-6-18-316,-370 166 510,459-249 285,-274 139-57,-312 172-63,236-135 239,107-71 80,-110 58 9,78-45 1220,-385 230 1770,-29 19-3195,-4 0-198,0 0 0,-1 0 0,1 1 0,1-1-1,-1 1 1,0 0 0,0 1 0,0-1 0,-8 4 0,9-3-2,1 0 6,0 0 0,0 0-1,0-1 1,0 1 0,0-1 0,-1 0 0,1 0 0,-1 0 0,1-1-1,0 1 1,-6 0 0,-5 0 2,0 0 0,1 2 0,-17 4 0,3-1 49,-31 3 127,36-6-50,-29 6-1,46-8-210,8-4-52,-1 0 177,10-9-80,-7 6 95,-4 6-21,0-1 0,-1 0 0,1 1 0,-1-1-1,1 1 1,-1-1 0,1 0 0,-1 1 0,1-1-1,-1 0 1,0 0 0,1 1 0,-1-1 0,0 0-1,0 0 1,0 1 0,1-1 0,-1 0 0,0 0-1,0 0 1,0 1 0,0-1 0,0 0-1,-1-1 1,1-2-83,0 1 1,-1-1-1,0 0 0,0 1 0,0-1 0,0 1 0,0-1 1,-1 1-1,0-1 0,1 1 0,-4-4 0,-6-12-159,5 7 123,-72-150-179,65 133 261,-101-230-5,1-14 182,78 186-110,-43-85-14,49 113-78,-38-69 49,56 110-8,1 0-2,-23-29 0,30 43-13,-2-3-7,0 1 0,0 0 0,0 0 0,-1 1 0,0 0 0,0 0 0,-10-7 0,11 10-14,0-1-1,0 0 0,-1 1 1,1 0-1,-1 1 1,0-1-1,1 1 0,-1 0 1,-9-1-1,15 2 15,-13 0-385,7 1 241,4-1 119,0 0 0,0 0 0,0 0 0,0 0 0,0 0 0,0 0 0,0-1 0,0 1 0,0-1 0,0 1 0,0-1 0,-2-1 0,-17-10-107,7 4 73,-31-14 0,-160-63-818,104 36 879,69 31-21,-196-95 32,13 35-13,174 67 62,-24-8-25,54 15-27,-2-2-45,0 1 0,0 1 0,-1 0 0,0 1 0,0 0 0,-27-1 0,39 4 24,0 1 0,0-1 0,0 0-1,0 1 1,0-1 0,1 1 0,-1 0 0,0 0 0,0-1 0,1 1 0,-1 0 0,1 0 0,-1 1 0,1-1 0,-3 2 0,-16 12-81,-173 109-81,-3-9 46,194-114 134,-277 139-403,40-34-209,203-91 567,-353 165-355,66-13 120,132-65 125,-156 83 27,310-166 123,-318 163-43,-68 32 130,-117 66-71,535-277-9,-389 211-208,51-18-11,319-181 208,-81 47-28,-148 84-19,-28 10 56,32-29 1,154-79-19,-99 47 6,-42 9 18,100-55 26,102-37-34,-207 81-141,207-77 124,1 1 1,-35 23-1,-18 23-28,-66 80-172,126-117 128,-44 44-241,-25 26 53,1-8 258,-159 110 29,161-139-4,82-53 1,-28 17 42,21-12-10,0-1 0,-1-1-1,-21 9 1,-8-7 893,46-11-934,1 7-235,1 1 242,0-1 0,0 1-1,0 0 1,1-1 0,0 1-1,4 6 1,3 15 66,16 74 86,-7-23-92,-7-31-44,31 128-2,-37-158-13,17 67-2,53 134 0,-63-192 15,52 111 74,-33-86-50,2 0 0,71 85 0,-93-126-45,0 0 0,20 16 0,-18-17-6,-1 0 36,1-1 0,23 13 0,-28-18-2,0-1 0,0-1 0,0 0 1,0 0-1,0 0 0,15 1 0,-8-3 72,21 0 1,-19-1-62,-9-1-29,0 0 0,0 0 0,0-1 0,13-4 0,9-2-29,16 5-6,-26 0 38,-1 1 1,30 0 0,82-3 43,-56-1-40,24-2-3,145-12 63,-223 18-68,102-17 45,-75 7-9,-1-2 0,80-36 0,71-47-41,-177 86 0,46-24 0,145-70 14,77-16 29,-50 28-204,-65 16-480,-106 42-1719,116-81 0,-133 78 203,26-24-847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8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1768 1464 7285,'0'-6'2712,"0"4"-2677,0 1 0,0-1 0,0 1-1,0-1 1,1 1 0,-1-1 0,1 1-1,-1-1 1,1 0 0,17-23 635,-10 16-409,-1-1-1,-1 0 1,8-14 0,-8 10-145,0-1 0,-2 1 0,1-1 1,-2 0-1,0 0 0,2-26 0,-5-65 44,-1 90-91,-2 1 0,0 0 0,0-1 0,-12-28 0,5 15 92,5 12-69,-2-7 134,-16-39 0,20 56-218,-1-1 0,-1 1 0,1 0 0,-1 0-1,0 0 1,-1 1 0,0 0 0,-10-9 0,-22-13-24,-60-33 1,15 11-5,21 14 81,54 31-60,-57-28-11,49 25 4,-1 1-1,0 0 1,-32-7-1,21 10 12,0 1 0,-40 1 0,60 2-9,1 2-1,0-1 1,1 1 0,-1 0-1,0 1 1,0-1-1,-7 5 1,11-5 9,-35 15 72,-70 20-1,79-29-58,-2-1-1,1-2 0,0-1 1,-38 1-1,-77-4 498,21-10 71,101 6-498,6 1 259,0-2-1,-30-8 0,43 10-250,-2 0 64,0-1-1,0 0 0,1 0 1,-1 0-1,1-1 0,0 0 1,0 0-1,0-1 0,-4-5 1,-1-1 222,0-1 1,-13-22-1,14 20-259,-29-49 215,16 25-221,-54-106 361,14 18 92,-3-12 66,61 125-435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09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31 186 6277,'-16'46'2815,"14"-40"-1171,-1 0 1,1-1 0,-5 6-1,8-26 2099,-1 3-3903,2 9 168,0-1 0,-1 1 0,1-1 0,3-3 0,6-10-9,51-113-69,-60 126 59,2-5 5,0 1 0,0 0 0,1 0 0,0 0-1,9-9 1,-14 17-7,0-1-1,0 1 1,1 0-1,-1 0 0,0 0 1,0 0-1,0-1 0,1 1 1,-1 0-1,0 0 0,0 0 1,1 0-1,-1 0 1,0 0-1,0 0 0,1 0 1,-1-1-1,0 1 0,0 0 1,1 0-1,-1 0 0,0 0 1,1 0-1,-1 1 1,0-1-1,0 0 0,1 0 1,-1 0-1,0 0 0,0 0 1,1 0-1,6 7-110,-5-5 77,91 81-3040,-72-66 1954,-3-1 25,94 74-8003,-78-68 6727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0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1237 1614 4924,'0'1'117,"0"-1"0,0 0 0,0 1 0,0-1 0,0 0 0,1 1 0,-1-1 0,0 0 0,0 1 0,0-1 0,1 0 0,-1 0 0,0 1-1,0-1 1,1 0 0,-1 0 0,0 0 0,1 1 0,-1-1 0,0 0 0,1 0 0,-1 0 0,0 0 0,0 0 0,1 0 0,-1 0-1,1 0 1,-1 1 0,0-1 0,1 0 0,-1 0 0,0 0 0,1-1 0,-1 1 0,0 0 0,1 0 0,-1 0 0,0 0 0,1 0 0,28-41 1572,-21 29-997,0 0 0,-1-1 0,6-14-1,-10 20-607,3-7 61,-1-1 0,0 1 0,-1-1 0,2-20 0,2-50 76,-7 6-76,-1 49-127,0 19-20,0 0 0,-1 0 1,0 0-1,-1 0 0,-1 0 1,-6-20-1,-4-11 2,-12-41 120,18 66-53,1 1 0,-19-30 0,20 37-67,-1 0-1,-1 0 0,1 1 1,-2 0-1,1 0 1,-1 1-1,-14-12 0,6 8-13,-1 1 0,0 0-1,0 1 1,-35-12-1,32 14 5,0 2 0,-1 1 0,-38-4 0,-72 3 25,118 5-10,-151 0 66,90 5 94,39-4-121,-35-1 14,61-1-43,1 0 0,-1 0 0,0-1 0,1 0 0,-16-6 0,-25-7 23,38 11 74,1 0 0,0 1 1,-18-3-1,20 4-188,6 2 258,0 0 0,0 0 0,0-1 0,0 1 0,0-1 0,-1 1 0,1-1 0,0 0-1,0 0 1,1 0 0,-1 0 0,0 0 0,0 0 0,0-1 0,1 1 0,-1-1 0,0 1 0,1-1 0,-2-1 0,-2-6 88,0 1-1,1-1 0,0 0 1,-4-13-1,-10-40 523,12 36-385,-23-87 577,5 28 97,-20-49-278,40 122-726,-66-156 1625,67 162-1672,2 3-56,0 0 0,-1 0 1,1 1-1,-1-1 1,1 0-1,-1 1 0,0 0 1,-2-3-1,3 25-12587,1-19 12201,0 0 0,1 0-1,-1-1 1,0 1 0,1 0 0,-1 0 0,0-1 0,1 1-1,-1 0 1,1 0 0,-1-1 0,1 1 0,0-1 0,-1 1-1,2 0 1,6 9-3504,-7-5 2303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0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16 253 9601,'2'4'6005,"-2"-11"-5104,-1-13-420,-5-29 0,3 27 213,-1-32 1,1-50 273,3 104-1026,4 0 46,0-1 6,0 1-1,1 0 1,-1 1 0,0-1 0,0 1 0,1 0-1,-1 0 1,0 0 0,6 3 0,82 24-1,-63-20-36,-14-3-10,6 0-283,0 2 0,-1 0 0,34 18 0,8 15-2649,-38-22-2365,41 41 0,-47-40 3052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2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1405 1532 9469,'0'-1'47,"-1"1"1,1-1 0,-1 1-1,1 0 1,-1-1-1,1 1 1,-1-1-1,1 1 1,0-1-1,-1 1 1,1-1 0,0 1-1,-1-1 1,1 0-1,0 1 1,0-1-1,0 1 1,0-1-1,-1 0 1,1 1 0,0-1-1,0 0 1,0 1-1,0-1 1,0 1-1,1-2 1,-1-22 852,0 19-665,0-7 179,0 5-271,0 0 1,0 0-1,1-1 0,0 1 1,0 0-1,1 0 0,2-9 1,11-26 109,25-80 666,-36 107-754,0 0-1,-1 0 1,0 0-1,-1-1 0,-1 1 1,-1-17-1,1 7 4,-1 13-111,0 0-1,0-1 0,-4-18 0,-1 10-50,-1 0 0,-1 0 0,-1 1 0,-18-35 0,-16-9-19,36 56 11,-54-70-6,19 37 15,-57-46 0,74 67-16,-1 1 0,-2 2 0,1 0-1,-33-13 1,-26-7 71,-61-18 37,116 45-108,0 2-1,-1 1 1,0 1 0,0 1 0,-44 0-1,62 5 12,8 0-4,0 0 0,1 0-1,-1 0 1,0 0 0,1 1 0,-1 0-1,0 0 1,1 0 0,-7 3 0,-123 56-9,129-58 171,0-1 0,0 1 0,0-1-1,0 1 1,0-1 0,0-1 0,0 1 0,-1-1-1,-4 0 1,8 0 4,0-1-1,0 1 1,0-1 0,1 1-1,-1-1 1,0 0-1,0 0 1,1 1 0,-1-1-1,1 0 1,-1-1-1,1 1 1,-1 0 0,1 0-1,-2-2 1,-21-27 2116,17 22-2469,-5-9 212,1 0-1,-10-21 1,0 1 1,-30-55 714,-12-26-663,26 53-204,26 47-2591,11 34-10870,0-14 13181,0 1 0,0-1 0,-1 0-1,1 0 1,0 0 0,-1 0-1,1 0 1,-1 0 0,0 0 0,0 0-1,-2 4 1,-4 6-979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2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14 350 6705,'-3'7'332,"-7"10"8750,10-25-8897,0 1-17,-1 1-98,1 0 1,0 0-1,1 0 1,-1 0-1,1 0 1,0 0-1,1 0 1,0 0-1,3-9 1,34-74 658,-22 49-517,6-14-104,15-31-394,-37 84 175,-1 0 1,1-1-1,0 1 1,-1 0-1,1 0 1,0-1-1,0 1 1,0 0-1,0 0 1,0 0-1,0 0 1,1 0-1,-1 1 1,0-1-1,0 0 1,1 0 0,-1 1-1,0-1 1,1 1-1,-1-1 1,1 1-1,-1 0 1,1-1-1,-1 1 1,1 0-1,-1 0 1,1 0-1,-1 0 1,0 0-1,3 1 1,2 1-590,1 0 1,-1 0-1,0 1 1,-1-1-1,10 7 1,-3-3-185,60 32-4290,-27-15 2934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3.5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1582 1317 8861,'0'0'18,"1"0"0,0 0 1,-1 0-1,1 0 0,-1-1 1,1 1-1,-1 0 0,1 0 1,-1-1-1,1 1 0,-1 0 0,1-1 1,-1 1-1,1 0 0,-1-1 1,1 1-1,-1-1 0,0 1 1,1-1-1,-1 1 0,0-1 0,1 1 1,-1-1-1,0 1 0,1-2 1,4-17 571,-3 10-355,1 0-101,0-1 0,1 1 0,1 0 1,-1 0-1,1 0 0,10-11 0,42-48 1087,-48 58-897,-3 4-180,7-9 223,0 1 0,-2-1 0,15-24 0,-22 33-315,2-5 54,0 0 0,-1 0-1,8-23 1,-8 14-54,-1 0 1,0 0 0,-2-1-1,-1 1 1,-1-40 0,-3 44-37,0-1 0,-1 0 0,0 1 0,-10-22 0,6 16-2,-29-76 66,36 97-79,-56-123 50,30 72-48,-60-84-1,72 117-7,0 1 0,-1 0-1,-1 1 1,-28-22 0,35 31 4,-1 0 0,0 1 0,-1 0 0,0 1 0,-22-8 0,22 9-3,1 1-1,0 0 0,0 0 0,0 1 1,-1 1-1,-18-2 0,-18 1-28,-72 4 0,111 0 27,-1 1 0,-9 2 0,-6 1 10,8-2-3,1 0 0,-33 10 0,-101 43 16,101-32-16,-34 18-7,-12 8 9,64-34 24,0-2 0,-1-1-1,-40 11 1,54-19 18,1-2 1,-1 0-1,0-1 0,-26-1 1,34-1 59,-1 0-1,1-1 1,-1 0 0,-11-3 0,17 2-55,-2 1 28,0-1 0,1-1 0,-1 0 0,0 0 0,1 0 0,0 0-1,0-1 1,-10-7 0,11 7-18,-1-1-29,0 0 0,0-1 0,0 1 0,1-1 0,-1-1 0,-7-11 0,7 6-18,-1 0-1,-8-24 1,11 20-19,0 0 0,1 0 0,0 0 0,1 0 0,1-1 0,2-21 0,-1 37 4,0-3-7,0-1 0,1 1 0,0 0 0,0 0 0,0 0 0,0 1 0,0-1 0,4-5 0,-4 6-8,-1 1 0,1-1-1,0 0 1,-1 1 0,0-1 0,1 0-1,-1-3 1,0 5-129,-10 1-7446,9 0 7457,0 0 0,-1 0 0,1 1 0,0-1 0,-1 1 0,1-1 0,-1 1 0,1-1 0,0 1 1,0 0-1,0-1 0,-1 1 0,1 0 0,0 0 0,-1 1 0,-3 2-418,-38 23-3311,29-17 2656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3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1 290 5893,'0'2'-556,"1"6"4454,-1-7-3759,0-1 0,0 0 0,0 0 0,0 0 1,1 1-1,-1-1 0,0 0 0,0 0 0,0 0 1,0 0-1,1 1 0,-1-1 0,0 0 0,0 0 0,0 0 1,1 0-1,-1 0 0,0 0 0,0 0 0,1 0 1,-1 0-1,0 0 0,0 0 0,0 0 0,1 0 1,-1 0-1,0 0 0,1 0-47,-1 0 0,0-1 0,0 1 0,1 0 1,-1-1-1,0 1 0,0-1 0,0 1 0,0 0 0,0-1 1,0 1-1,0-1 0,0 1 0,0 0 0,0-1 0,0 1 0,0-1 1,0-1 195,3-7 1,-1 0-1,1 1 0,1-1 1,-1 1-1,7-10 1,-4 8-106,55-89 1262,-21 38-987,-7 3-718,-32 58 216,-1-1-1,0 1 0,1-1 1,-1 1-1,0 0 1,1 0-1,-1-1 0,0 1 1,1 0-1,-1 0 0,0-1 1,1 1-1,-1 0 1,1 0-1,-1 0 0,1 0 1,-1 0-1,0 0 0,1-1 1,-1 1-1,1 0 0,-1 0 1,1 0-1,-1 1 1,1-1-1,-1 0 0,0 0 1,1 0-1,-1 0 0,1 0 1,-1 0-1,1 1 1,0-1-1,12 10-706,-13-10 699,13 11-946,1 0 0,17 9 0,-7-4-200,76 50-4250,-60-39 2996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5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1416 1580 8557,'3'-2'16,"3"0"192,-1 0 1,1-1-1,8-6 0,-11 8-6,-1-1 0,0-1 0,1 1 1,-1 0-1,0 0 0,-1-1 0,1 1 0,0-1 0,-1 0 0,3-4 0,60-138 3132,-5-5-2456,-51 126-825,0-1-1,-2 0 0,0 0 1,-2-1-1,-1 0 0,0-30 0,-2-66 121,-3 93-116,0 0 0,-9-36 0,-16-45 83,21 88-102,-9-22-1,10 35-43,0-1 0,0 1 0,-1 0 0,-8-11 0,2 7-8,0 0 0,-1 1 0,-1 0-1,1 0 1,-2 2 0,-19-12 0,11 10 11,-26-10-1,-53-15 10,-143-33-69,194 59 31,-1 2 0,0 3 0,-92 0 1,137 6 34,-1 0 2,1 0-1,-1 0 1,1 1-1,0 0 1,-1 0-1,1 1 1,-8 2 0,-50 20-23,-18 8 61,15 3-46,20-9 8,38-21 16,1 0-1,-1-1 1,-1 0 0,1 0 0,0-1 0,-1-1-1,0 0 1,0 0 0,-14 0 0,24-2-15,0 0 0,-1 0 1,1-1-1,0 1 0,0 0 0,0-1 1,0 1-1,0-1 0,0 1 0,0-1 1,1 0-1,-1 1 0,0-1 0,0 0 1,0 1-1,1-1 0,-1 0 0,0 0 1,1 0-1,-1 0 0,0-1 1,-3-3 22,-12-12 37,8 8-13,0 0 1,0 0-1,1 0 1,-7-14-1,-55-119 564,19 38-486,33 71-108,10 22-61,2 0 0,-1 0 0,-4-15 0,10 25-161,0 1 0,-1 0 0,1-1-1,0 1 1,0 0 0,0-1 0,0 1-1,0 0 1,0 0 0,0-1 0,-1 1-1,1 0 1,0-1 0,0 1 0,0 0-1,0-1 1,0 1 0,1 0 0,-1-1-1,0 1 1,0 0 0,0-1 0,0 1-1,0 0 1,0-1 0,0 1 0,1 0-1,-1-1 1,0 1 0,0 0-1,1-1 1,-1 1 25,1 0 0,0 0 0,-1 0 0,1 1 0,0-1 0,-1 0-1,1 0 1,-1 0 0,1 0 0,-1 1 0,1-1 0,-1 0 0,1 1 0,0 0 0,17 14-2266,0 3-1630,-13-13 2807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5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76 389 6281,'-4'2'357,"0"0"1,0 0-1,0-1 1,0 1-1,0-1 1,-8 1 0,-25 0 5845,37-2-6158,0-1 1,-1 1-1,1-1 1,0 1-1,0 0 1,0-1-1,-1 1 1,1-1-1,0 1 1,0 0-1,0-1 1,0 1-1,0-1 1,-1 1-1,1-1 1,0 1-1,0-1 1,0 1-1,0-1 1,1 1-1,-1-1 1,0-1-42,0 1 0,0 0 0,0 0 0,0-1 0,1 1 0,-1 0 0,1-1 0,-1 1 0,1 0 0,0-2 0,58-59 116,-26 29-29,61-63 605,-22 16-182,-38 41-438,-22 25-66,-6 7-22,0 0 0,0 0 0,1 1 0,9-7 0,-14 11 5,1 1 0,-1-1-1,1 1 1,0 0 0,-1 0-1,1 0 1,0 0-1,0 0 1,0 1 0,-1-1-1,1 1 1,0 0 0,0 0-1,0 0 1,0 0 0,0 0-1,4 2 1,1 0-120,-1 0-1,0 0 1,0 1-1,0 0 1,8 6 0,-1-2-168,19 12-1500,0 2 0,-2 0 0,55 51 0,5 22-3267,-81-82 4467,22 25-1236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53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280 593 5420,'-32'7'478,"-1"-1"-1,-63 2 0,-19-8 914,115-1-1359,-1 0 1,1 0 0,-1 0 0,1 0-1,0 0 1,0 0 0,-1 0 0,1 0-1,0 0 1,0-2 0,0 2-31,0 1 0,0-1 0,0 0 1,0 0-1,0 0 0,0 0 0,0 1 0,0-1 1,0 0-1,0 0 0,0 0 0,1 1 1,-1-1-1,0 0 0,1 0 0,-1 1 0,0-1 1,1-1-1,3 1-3,-1-1 1,1 1-1,0 0 0,0 0 1,-1 0-1,1 0 0,6 0 1,27 0 54,-31 1-40,20-1 85,-20 1-52,1 0-1,-1 0 0,1 0 0,-1 1 1,1-1-1,-1 1 0,0 1 0,0 0 0,1-1 1,-1 2-1,6 2 0,220 100 464,-34-29-128,-182-72-312,0 0-1,0-2 0,-1 1 1,2-2-1,25-1 0,-29 0 7,-9 1-46,0-2 1,0 1 0,1 0 0,-1-1-1,0 1 1,0-1 0,0-1 0,0 1 0,0 0-1,-1-1 1,1 0 0,0 0 0,6-4-1,11-9 99,-1 0 0,0-1 0,-1 0 0,-1-2-1,23-28 1,-29 30-81,13-25-1,36-74 39,-40 73-53,23-66 0,-30 70-14,34-93 33,-39 103-30,24-82 506,-32 106-325,-1 6 218,0 7-27,0-9-532,0 14 1268,0-14-1144,-5 1-495,1-18-13708,4 14 15695,0-9-2531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4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11837,'1'0'-13,"0"-1"0,0 1-1,0-1 1,0 1 0,0 0 0,0 0-1,0 0 1,0-1 0,0 1 0,0 0-1,0 0 1,2 0 0,-3 1 18,1-1 0,-1 0 1,1 0-1,-1 0 0,0 0 0,1 1 0,-1-1 1,1 0-1,-1 0 0,0 1 0,1-1 0,-1 0 1,0 1-1,1-1 0,-1 0 0,0 1 0,0-1 1,1 1-1,-1-1 0,0 1 0,1 2 63,0-1 1,-1 1-1,0 0 0,1-1 1,-1 1-1,0 0 1,-1 3-1,1 2 59,6 226 1774,4-37-1759,2 23-79,-4-58-30,-4 10-74,-4-99-2967,0-33-597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14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298 302 12161,'-37'-92'539,"35"85"-502,0 1-1,0 0 1,0 0-1,1-1 1,0 1-1,-1-10 1,2 14-39,0 0-1,1 0 1,-1-1 0,1 1 0,-1 0 0,1 0 0,0 0 0,0-1-1,-1 1 1,2 0 0,-1 0 0,0 0 0,0 0 0,1 1-1,-1-1 1,1 0 0,-1 1 0,1-1 0,0 1 0,3-3 0,12-6-6,0 1 0,0 1 0,1 0 0,1 2 0,36-9 0,32 0 2,90-7 32,91 6 342,-242 15-290,199-1 891,-173 2-672,67 1 453,-69 5-405,-48-5-325,1-1 0,0 1-1,-1 0 1,1 0 0,-1 0 0,4 2-1,-5-3-9,-1 1-1,1-1 0,0 1 1,0 0-1,0-1 0,-1 1 1,1 0-1,-1 0 1,1-1-1,0 1 0,-1 0 1,1 0-1,0 1 0,-1 2 13,1-1-1,-1 1 1,0-1-1,1 1 0,-2-1 1,1 1-1,0-1 0,-2 6 1,2-7-19,-21 96 184,2-12-60,16-67-106,-17 108 113,7 102 12,13-189-147,-1 6 1,2-1 1,2 1 0,11 51 0,-12-89 0,49 200-1,27 24-1,-72-213 13,17 58 180,-22-71-178,1-1 188,-1 0-1,0 0 1,0 0-1,-1 0 1,0 5-1,0-9-130,0 0 0,0 0 0,0 1 0,0-1 0,-1 0 0,1 0-1,0 0 1,-1 0 0,1 1 0,-1-1 0,1 0 0,-1 0 0,0 0-1,1 0 1,-1 0 0,0 0 0,0 0 0,0-1 0,0 1 0,0 0-1,0 0 1,0-1 0,0 1 0,0 0 0,0-1 0,-2 2 0,-6 0 85,1 0 0,-1 0 0,0-1 0,-11 1 0,-45-1-95,50-1-70,-30-1-123,-69-10-1,-164-26-1473,-197-33-2831,170 26-1395,208 30 2856,7 1 339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8.8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94 8593,'23'-42'1796,"-21"38"-1316,0 0 0,-1-1 0,1 1 0,-1-1 0,0 1-1,-1-1 1,2-7 0,-2 3-230,0 17-377,1 5 107,3 3 75,7 19 0,1 5 47,17 84 92,12 83-116,-34-169-78,35 249 116,-40-265-106,7 139 38,-8 102-2738,-1-256 2206,0-6 173,0 1 1,0-1 0,0 0 0,0 1 0,0-1 0,0 1 0,0-1 0,-1 2-1,-3-2-2507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7:59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54 439 11657,'-28'-119'2425,"9"42"-942,17 71-1461,1-1 1,0 1-1,0-1 1,0 0-1,1 1 1,0-1-1,0 0 1,2-11-1,-1 15-30,0 0 0,0 0 1,0 0-1,0 1 0,1-1 0,0 0 0,-1 1 0,4-4 0,-1 1 5,1 1 0,-1 0 0,1 0-1,10-6 1,13-5-14,2 0 0,0 2 1,58-17-1,-46 19 2,64-7 0,-44 11 15,74 0 1,-105 7-3,64 2-22,-79 0 21,0 0 0,0 2 0,0 0-1,19 7 1,-27-8 4,2 0 2,-1 1 1,1 0-1,-1 0 1,0 1-1,-1 1 0,1-1 1,10 10-1,-13-8 8,1 0 0,-1 0 0,0 0 1,-1 1-1,0 0 0,0 0 0,-1 0 0,0 1 0,4 11 0,0 6 38,8 43 0,-15-66-47,26 163 154,-6-29-126,16 67-44,9 19 74,-38-186-42,23 94 72,-9-49 88,11 47-316,-13-40 3433,-20-88-3169,0-1 0,0 1-1,0-1 1,0 0-1,0 1 1,0-1-1,0 1 1,0-1-1,0 1 1,-1-1-1,1 0 1,0 1-1,0-1 1,-1 0 0,1 1-1,0-1 1,0 0-1,-1 1 1,1-1-1,0 0 1,-1 0-1,1 1 1,0-1-1,-1 0 1,1 0-1,-1 0 1,1 1-1,0-1 1,-1 0 0,1 0-1,-1 0 1,1 0-1,-1 0 1,1 0-1,0 0 1,-1 0-1,1 0 1,-2 0-1,-24 0-726,16-1 908,-30-1-317,4-3 11,-149-17-1136,-260-4-6688,323 21 5235,-66-5-3258,99 2 2789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6.6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0 232 2412,'22'0'3861,"11"1"375,-4-4-4775,13-3 555,87-9 30,-7 11-62,-90 3 9,191-6-18,-127 3 33,110-7 113,-186 9-38,99-10 784,-66 1 264,-49 10-1017,0 0 1,1-1 0,-1 1 0,0-1 0,0 0 0,0-1 0,0 1-1,6-5 1,-9 6-99,0 0 0,0-1 0,-1 1-1,1 0 1,0 0 0,-1-1 0,1 1 0,-1 0-1,1-1 1,-1 1 0,1-1 0,-1 1-1,0-1 1,0 1 0,0-1 0,0 1 0,0-1-1,0 1 1,0-2 0,-1 0-19,1 0-1,-1 1 1,1-1-1,-1 0 1,0 1-1,0-1 1,-3-4-1,1 4-43,1 0 0,-1 0 0,0 0 0,0 0 1,-1 0-1,1 1 0,-1 0 0,-3-3 0,-29-11-520,29 13 507,-17-5 107,-1 1-1,0 0 0,0 2 1,-33-2-1,54 7-24,0 0 532,6 2-134,12 5 100,31 13-196,-36-17-277,51 22 193,76 32 285,-134-56-518,79 40 173,-62-30-108,34 27 0,-41-30-34,-7-4-12,-1-1-1,1 1 0,0 1 1,-1-1-1,0 0 0,0 1 1,5 8-1,-8-11-18,0-1-1,0 1 1,0-1-1,0 1 1,0 0-1,-1-1 1,1 1 0,-1 0-1,1 0 1,-1-1-1,1 1 1,-1 0-1,0 0 1,0 0-1,0-1 1,0 1-1,0 0 1,-1 0 0,1 0-1,-1-1 1,1 1-1,-1 0 1,1-1-1,-1 1 1,0 0-1,0-1 1,0 1 0,0-1-1,0 1 1,-2 1-1,-1 2-59,-2 0-1,1-1 0,0 0 1,-1 0-1,-11 6 0,16-10 50,-19 10-1221,-1-2 0,1 0 1,-2-1-1,1-2 0,-31 5 1,40-7 413,-42 6-2509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7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761 1281 8373,'9'0'460,"0"-1"1,-1 0-1,1 0 1,15-5 0,-17 4-304,0 0 0,-1-1 1,1 0-1,-1 0 1,8-6-1,2 0 39,81-49 526,-86 50-638,38-26 333,65-59 0,-89 70-264,0-1 1,-2-1-1,40-55 0,-45 53 10,-1-2-1,16-37 1,-23 44-78,0-1 0,-2 0 0,0 0 1,-2 0-1,0-1 0,-2 0 0,3-47 1,-5 53-50,-1 4-6,-1 1 0,0-1 1,-4-26-1,2 29-36,-2-1-1,0 1 0,0-1 1,-1 1-1,-8-13 1,9 17 2,-1 0-1,0 0 1,-1 0 0,0 0 0,0 1-1,-10-8 1,9 8 2,-4-4-5,0 1 0,-1 1-1,0 0 1,-21-10 0,6 7-21,-38-12 0,-50-6-25,62 20 27,-76-4-1,23 11 1,72 2 39,26 1-15,1-1-1,-1 2 1,0-1-1,0 1 1,1 0-1,-11 4 1,-14 5-14,-235 79 91,191-64 24,73-25-8,0-1 0,0 0 0,1 1-1,-1-1 1,0 0 0,-6-1-1,-1 1 255,8-1-309,1 1 0,0 0 0,0-1 1,-1 1-1,1-1 0,0 1 0,0-1 0,0 0 1,0 0-1,0 1 0,-2-3 0,-12-12 167,11 11-159,-24-25 5,-30-38 0,22 23-27,5 2-57,12 14 23,9 14-331,-16-31-1,24 40-1112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8.1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160 164 7125,'-36'0'5044,"36"0"-4910,-1-1-1,0 1 1,0 0-1,1-1 1,-1 1-1,1 0 1,-1-1-1,0 1 1,1-1-1,-1 1 1,1-1-1,-1 1 0,1-1 1,-1 0-1,1 1 1,-1-1-1,1 1 1,0-1-1,-1-1 1,1 2-30,0-1 0,0 1 0,-1-1 0,1 1 0,0-1 0,-1 1 1,1-1-1,0 1 0,-1 0 0,1-1 0,0 1 0,-1-1 0,1 1 0,-1 0 0,1-1 0,-1 1 0,1 0 0,-1 0 0,1-1 1,-1 1-1,1 0 0,-1 0 0,1 0 0,-2-1 0,2-8 155,1 9-255,-1-1 0,0 0 0,0 0 0,0 1 0,0-1 0,1 0 0,-1 1 0,0-1 0,1 0 0,-1 1 0,0-1 0,1 0 0,-1 1 1,1-1-1,-1 1 0,1-1 0,-1 1 0,1-1 0,0 1 0,-1-1 0,2 0 0,8-8 130,-2-2 22,11-18 100,5-9-639,-24 51-10476,-13-1 10275,2 0 525,-1-1-1,0-1 1,-27 18-1,31-24 302,0-1 0,-1 0-1,-9 2 1,-24 11 6675,43-17-6758,1 0-1,0 0 1,0 0 0,0 1 0,-1-2-1,1 1 1,2-1 0,11-11-43,1 1 0,25-13 1,-21 12 153,28-21 0,-34 23-64,13-17 0,-26 27-211,-1 1 0,0 0 1,0-1-1,1 1 0,-1 0 1,0-1-1,0 1 0,1 0 1,-1 0-1,0 0 0,1-1 1,-1 1-1,0 0 0,1 0 1,-1 0-1,0-1 0,1 1 1,-1 0-1,0 0 0,1 0 1,-1 0-1,1 0 0,-1 0 1,0 0-1,1 0 0,-1 0 1,1 0-1,-1 0 0,0 0 1,1 0-1,-1 0 0,0 0 1,1 1-1,-1-1 0,0 0 1,1 0-1,-1 0 0,0 1 1,1-1-1,-1 0 0,0 0 1,1 1-1,-1-1 0,8 15-49,-7-13 77,5 9-5,0 0 1,9 12-1,-3-4-9,18 26-35,11 18-249,-32-46 48,43 68-6407,-49-81 5549,0 0 1,0 0-1,1 0 0,4 4 1,4 2-1224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19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124 210 3612,'-15'1'450,"11"-1"-114,-1 1 1,1-1-1,0 0 0,0-1 0,-1 1 0,1-1 0,0 1 1,0-1-1,0 0 0,-7-4 0,6 3 77,1 0 0,-1-1 0,-8-1 1,-4-3 795,12 4-989,5 3-213,0-1-1,0 1 1,-1 0-1,1 0 1,0-1 0,0 1-1,-1 0 1,1 0-1,0 0 1,-1 0-1,1-1 1,0 1 0,-1 0-1,1 0 1,0 0-1,-1 0 1,1 0-1,0 0 1,-1 0 0,1 0-67,1 0-52,19 1 188,-12-1-74,0 0-1,1 0 1,-1 0-1,0-1 1,12-3-1,27-8-2,52-12-3,155-18-127,-56 12-154,-103 17-180,-9-2 222,-85 15 247,-1 0 0,1 0 0,-1-1 0,1 1 0,0 0-1,-1 0 1,1-1 0,-1 1 0,1 0 0,-1-1 0,1 1 0,-1-1-1,1 1 1,-1-1 0,0 1 0,1-1 0,-1 1 0,1-2 0,-1 2 7,0 0 0,0-1 0,0 1 0,0 0 1,0-1-1,0 1 0,0 0 0,0-1 0,0 1 0,0 0 1,0-1-1,0 1 0,0 0 0,0-1 0,0 1 1,0 0-1,0-1 0,-1 1 0,1 0 0,0-1 1,0 1-1,0 0 0,-1-1 0,1 1 0,0 0 0,0 0 1,0-1-1,-1 1 0,1 0 0,0 0 0,-1 0 1,1 0-1,0-1 0,-1 1 0,1 0 0,-8-4 225,0 1-1,-1 0 1,1 1 0,0 0-1,-1 0 1,-10 0-1,-59-1 1107,64 3-1276,12 0-75,1 0 1,0 1 0,-1-1 0,1 0-1,0 0 1,-1 1 0,1-1-1,0 1 1,-1-1 0,1 1 0,0 0-1,-1 0 1,1 0 6,1 0 0,-1-1-1,1 1 1,0 0 0,-1 0 0,1 0 0,0 0-1,0-1 1,0 1 0,0 0 0,0 0-1,0 0 1,0 0 0,0 0 0,0 0-1,1 1 1,-1 0 3,0-1 0,0 1 0,0-1 0,0 0-1,1 1 1,-1-1 0,1 0 0,-1 0 0,1 1 0,-1-1 0,1 0 0,0 0 0,-1 0 0,1 0 0,0 1-1,0-1 1,0 0 0,0-1 0,1 2 0,2 3 4,12 13-23,68 92 71,-83-107-184,0-1 0,0 1 0,0 0 0,0-1 0,0 1 0,0 0 1,-1-1-1,1 1 0,-1 0 0,0 0 0,0 0 0,0-1 1,0 1-1,0 0 0,-1 0 0,1 0 0,-1-1 0,0 1 0,0 0 1,0-1-1,0 1 0,0 0 0,-1-1 0,1 0 0,-1 1 1,1-1-1,-4 4 0,-10 9-2171,-18 14 1,3-5-19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0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5 168 6849,'-5'0'275,"6"0"-44,12 0 119,21 0 66,97 0-14,-58 0-381,130-2 37,-63-10-22,-71 4-33,69-5-35,26-4-108,-112 11 92,-4 2 102,67-16 0,-115 20-52,4-1 26,-1 0 0,0 0 0,1 0 0,-1-1 0,4-1 0,-7 3-8,1-1 0,-1 1 0,1 0 0,-1-1 0,0 1 0,1 0 0,-1-1 0,1 1 0,-1-1 0,0 1 0,1-1 0,-1 1 0,0-1 1,1 1-1,-1-1 0,0 1 0,0-1 0,0 1 0,1-1 0,-1 1 0,0-1 0,0 1 0,0-1 0,0 0 0,0 1 0,0-1 0,0 1 0,0-1 0,0 1 0,-1-1 0,1 1 0,0-1 0,0 0 1,0 1-1,-1-1 0,1 1 0,0-1 0,0 1 0,-1-1 0,1 1 0,-1-1 0,-1-2 111,-1 1 0,1-1 0,-1 1 0,0-1 0,0 1 0,0 0 0,0 0 0,-5-2 0,-25-10 747,30 13-776,-8-3 131,0 0 0,-1 1 1,1 1-1,0 0 0,-1 0 0,1 1 1,-21 1-1,31 9-274,1-9 37,0 2 2,0-1 1,1 1-1,-1-1 0,1 1 0,-1-1 1,1 1-1,0-1 0,0 0 0,0 1 1,-1-1-1,1 0 0,0 1 0,1-1 1,-1 0-1,0 0 0,0 0 0,0 0 1,3 1-1,5 7 1,49 43 38,25 23 26,-83-74-92,1-1 0,-1 0 0,1 1 0,-1-1 0,1 1 0,-1 0 0,0-1 0,1 1 0,-1-1 0,0 1 0,1 0 0,-1-1 0,0 1 0,0-1 0,0 1 0,0 0 0,1-1 0,-1 1 0,0 0 1,0-1-1,0 1 0,-1 0 0,1-1 0,0 1 0,0 0 0,0-1 0,0 1 0,0 0 0,-1-1 0,1 1 0,0-1 0,-1 1 0,1 0 0,0-1 0,-1 1 0,1-1 0,-1 1 0,1-1 0,-1 1 0,0 0 1,-3 2-511,0 0 1,-1 0-1,1 0 1,-7 2-1,5-2-216,-16 10-2288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1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105 194 6517,'-103'0'2918,"102"0"-2935,5 0 122,61 6 348,49-6-300,-113 0-153,71 0 4,78-11 0,9-9 11,49-5-41,-141 18 16,112-15 56,-71 5 105,-99 16-111,-3 0 42,1 0 0,-1-1 0,11-3 0,-15 4-45,-1 1 0,0 0-1,0-1 1,0 1-1,0-1 1,0 0-1,0 1 1,0-1-1,0 0 1,0 0 0,0 0-1,-1 1 1,1-1-1,0 0 1,-1 0-1,1 0 1,0 0-1,-1 0 1,1-1 0,-1 1-1,1 0 1,-1 0-1,0 0 1,0 0-1,1 0 1,-1-2-1,0 2-12,0 0 0,-1 0 1,1 1-1,0-1 0,0 0 0,-1 1 0,1-1 0,0 0 0,-1 1 0,1-1 0,0 0 0,-1 1 0,1-1 0,-1 1 0,1-1 0,-1 1 0,0-1 0,0 0 0,-14-8 300,10 6-179,-8-3 168,0 0-1,0 0 0,-1 2 0,0-1 0,-15-1 0,22 4-282,-1 1 0,0 0-1,-14 1 1,20 0-61,2 0 29,0 1 0,0-1 0,0 1 0,0-1 0,-1 1 0,1 0 1,1-1-1,-1 1 0,0-1 0,0 1 0,0-1 0,0 1 0,0-1 1,1 2-1,1 1 2,0 0-1,0 0 1,0-1 0,0 1 0,1 0 0,-1-1 0,4 3 0,7 7-3,-10-9 0,123 134 36,-124-135-37,-1 0 0,1 0 0,-1 0 1,0 1-1,1-1 0,-1 0 1,0 1-1,0-1 0,-1 1 0,1-1 1,0 1-1,-1-1 0,0 1 1,1 3-1,-2-4-84,1 0-1,-1 1 1,1-1 0,-1 0 0,0 0-1,1 0 1,-1 0 0,0 1 0,-1-1-1,1-1 1,0 1 0,0 0 0,-1 0-1,-1 1 1,-6 5-925,-1 0 0,1-1 0,-1 0-1,-1 0 1,1-1 0,-1-1 0,-14 5 0,17-6 319,-27 10-1668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56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392 103 3484,'0'-1'17,"0"0"-1,-1 0 1,1 1-1,0-1 1,0 0-1,0 1 1,-1-1-1,1 0 1,0 1-1,-1-1 1,1 1-1,0-1 1,-1 0-1,1 1 1,-1-1-1,1 1 1,-1-1-1,1 1 1,-1-1-1,1 1 1,-1-1-1,0 1 1,1 0-1,-1-1 1,-1 1-1,-7-8 449,7 6-305,0 0 1,0 0 0,0 0-1,0 0 1,0 0 0,0 0-1,-3-1 1,2 1 38,1 0-1,-1 0 0,1 0 1,-1 0-1,-2-4 0,-10-6 592,13 10-682,-1 0 0,1 0 0,0 0 0,0 0 0,-3-3 0,3 3-43,0 0 0,0 0 0,0 0 0,0 0 0,-1 1 0,-3-3 0,3 2 65,2 2-43,0-2 153,1 2-344,0 0 1,-1 0 0,1 0-1,0 0 1,0 0-1,0 0 1,-1 0-1,1 0 1,0 0 0,0 0-1,0 0 1,-1 0-1,1 0 1,0 0 0,0 0-1,0 0 1,0 1-1,-1-1 1,1 0-1,0 0 1,0 0 0,0 0-1,0 0 1,0 1-1,0-1 1,-1 0-1,1 0 1,0 0 0,0 0-1,0 1 1,0-1-1,0 0 1,-9 11-553,0 0 0,-18 15 0,14-13 446,-1 1 138,-2-1 0,1-1 0,-26 16 0,34-25 170,1 1-1,-1-1 1,0 0-1,0-1 1,0 0-1,-14 3 1,3-3-907,-31 0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2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26 230 6917,'-2'-2'304,"0"0"1,0 0-1,0 1 1,0-1-1,0 1 1,-1-1-1,1 1 1,0 0-1,-5-2 1,7 3-350,2 0 28,70-8 61,153-19-93,-6 4-224,-129 14 130,280-26-499,137-12 447,-455 43 246,55-8 1575,-94 8-1102,-13 4-510,0 0 1,0 0-1,0 0 0,0 0 0,0 0 1,0 0-1,1-1 0,-1 1 0,0 0 1,0 0-1,0 0 0,0 0 0,0 0 1,0 0-1,0-1 0,0 1 0,0 0 1,0 0-1,0 0 0,0 0 0,0 0 1,0-1-1,0 1 0,0 0 0,0 0 1,0 0-1,0 0 0,0-1 0,0 1 0,0 0 1,0 0-1,0 0 0,0 0 0,0 0 1,0-1-1,0 1 0,-1-1 34,0 0 1,-1 0-1,1 0 0,0 0 0,0 1 0,-1-1 1,1 0-1,0 1 0,-1-1 0,-2 0 0,-22-6 374,0 1-1,0 1 0,-43-2 0,-24 3 364,-60 4-724,152 0-99,3 0 25,29 0 10,0 1 0,0 2 1,-1 2-1,1 0 0,33 11 0,-60-14 5,-1-1 1,1 0-1,-1 1 0,0 0 0,1 0 0,-1 0 0,0 0 1,0 0-1,0 1 0,4 3 0,-6-3 12,1-1 1,0 0-1,-1 1 1,0-1-1,1 1 0,-1-1 1,0 1-1,0 0 0,0-1 1,-1 1-1,1 0 1,-1 0-1,1-1 0,-1 6 1,1 2 53,-1-7-57,0-1 0,0 0-1,1 0 1,-1 1 0,-1-1 0,1 0-1,0 1 1,0-1 0,-1 0 0,1 0 0,-1 0-1,0 1 1,0-1 0,-1 2 0,-3 3-67,-1 0 1,0 0 0,0-1 0,-13 11 0,7-7-682,-2 0 0,-16 8 0,1-3-2408,-34 12 0,53-23 2431,-37 14-2216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3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0 164 5945,'0'-21'1836,"10"19"-1789,123-6 40,240 1-64,-360 7-22,327-1 13,-142 1-27,64 0 20,-225 1-9,68-3 34,-72 0 789,48-12 1,-80 14-805,-1 0 1,1 0-1,-1 0 0,1 0 0,-1 0 0,1-1 0,-1 1 0,0 0 1,1 0-1,-1 0 0,1-1 0,-1 1 0,1 0 0,-1-1 0,0 1 1,1 0-1,-1-1 0,0 1 0,1-1 0,-1 1 0,0 0 0,1-1 1,-1 1-1,0-1 0,0 1 0,0-1 0,1 1 0,-1-1 0,0 1 1,0-1-1,0 1 0,0-1 0,0 1 0,0-1 0,0 1 0,0-1 1,0 1-1,0-1 0,0 1 0,-1-1 0,1 1 0,0-1 0,-1-2 120,0 1 0,0 0-1,0 0 1,0 0-1,-1 1 1,-2-5 0,3 5-20,-1 0-12,1 0-1,0 0 1,0 0-1,0 0 1,0-1-1,1 1 1,-1 0-1,0-1 1,0 1-1,1 0 1,-2-3-1,-11 4 96,9 0-212,-16 0 48,17 0-114,14 0-157,32 0 153,7-1 57,78 9 0,13 8 36,-93-11-5,101 4 33,-38-8 1120,-111-1-1156,1 0 0,-1 0 0,0 0-1,1 0 1,-1 0 0,0 0 0,1 0 0,-1 0-1,0 0 1,1-1 0,-1 1 0,0 0-1,1 0 1,-1 0 0,0 0 0,1 0 0,-1-1-1,0 1 1,1 0 0,-1 0 0,0-1 0,0 1-1,1 0 1,-1 0 0,0-1 0,0 1 0,0 0-1,0-1 1,1 1 0,-1 0 0,0-1-1,0 1 1,0 0 0,0-1 0,0 1 0,0 0-1,0-1 1,0 1 0,0 0 0,0-1 0,0 1-1,0 0 1,0-1 0,0 1 0,0 0-1,0-1 1,0 1 0,0 0 0,0-1 0,-1 1-1,1 0 1,0-1 0,0 1 0,0 0 0,-1 0-1,1-1 1,0 1 0,0 0 0,-1 0-1,1-1 1,-4-1-16,1-1 1,0 1-1,-1 0 0,1 1 0,-1-1 0,0 0 0,-4 0 0,-9-5-7,-10-2-4,0 1 0,-49-9 0,-35 2 123,99 14-68,-5-2 230,-27 1-1,44 2-282,3 2 35,6 5 134,-1 0 0,1-1 0,18 9 0,37 15 223,-39-19-338,34 14 29,42 23 63,-100-48-123,74 42 140,-69-38-100,0 0 0,0 1 0,0-1 0,-1 1 0,0 0-1,0 0 1,0 1 0,-1-1 0,5 8 0,-8-11-25,0 0 0,0-1 0,0 1 0,-1 0 0,1 0 0,-1 0 0,0 0 0,1 0 0,-1 0 1,0 0-1,0 0 0,0-1 0,0 1 0,0 0 0,-1 0 0,1 0 0,-1 0 0,1 0 0,-1 0 0,0 0 0,1-1 0,-1 1 0,0 0 0,0-1 0,0 1 0,0 0 0,-1-1 0,1 0 0,0 1 0,-1-1 0,1 0 0,-1 1 0,-2 1 1,-9 5-210,0 0 1,0 0 0,-22 8 0,18-9-116,-15 6-1902,-1-1-1,0-2 1,0-1 0,-53 6 0,25-7-542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5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938 1482 5729,'0'0'50,"0"-7"466,1 5-439,-1 0 0,1 0 0,-1 0 0,1 0 1,0 0-1,0 0 0,0 1 0,0-1 0,0 0 1,0 0-1,0 1 0,1-1 0,2-2 0,8-11 355,35-49 846,27-41 507,-67 94-1656,0 0 0,0 0 0,-1 0 0,-1-1 0,0 0-1,-1 0 1,0-1 0,-1 1 0,0-1 0,-1 0 0,1-21-1,-3 23-77,1 3-12,-1 1 0,-1-1 0,1 1 0,-1-1 0,0 0-1,-1 1 1,0 0 0,-5-13 0,5 15-27,-7-16 66,-21-38 0,13 34-102,-30-39 1,36 51 19,-1 1 0,-1 0 0,0 1 0,-19-13 1,16 14-6,-1 2 1,0 0 0,-1 1-1,0 0 1,-36-7 0,24 8 10,0 2 1,0 1 0,-47 1 0,62 2-5,-75 0-13,54-1 0,-58 3-68,78 0 69,0 0-1,-18 6 1,15-3-2,-78 22 10,75-20 61,14-4 192,0-1 0,1 0 1,-1 0-1,0-1 0,-13 1 1,21-2-223,-1-1 0,1 0 0,-1 1 0,1-1 0,0 0 1,-1 0-1,1 0 0,0 0 0,-1 1 0,1-1 0,0 0 0,0 0 1,0 0-1,0-1 0,-1-2-2,-5-29 5,2-1 0,-1-37 0,4 44-35,-2-74 50,0-151 9,3 32 643,0 220-706,-15 0-5104,12 0 4420,2 0 526,-1 0 0,1 1 1,-1-1-1,1 1 0,-1-1 0,1 1 1,0-1-1,-1 1 0,1 0 0,0 0 1,-1-1-1,1 1 0,0 0 1,-2 2-1,-8 6-1001,-32 24-2997,26-19 3066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5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13 458 5613,'-13'31'5735,"14"-40"-5672,16-29 160,-3 8-115,55-112 336,-45 99-237,57-77 1,-79 118-209,11-15-37,16-16 0,-23 27 29,0 1 0,0-1 0,0 1 0,1 1 0,0-1 0,0 1 0,8-3 0,-9 4-14,0 1 0,1 0-1,-1 1 1,0-1 0,1 1-1,-1 0 1,8 1 0,-9 0-13,-1 0 1,1 1 0,-1-1-1,1 1 1,-1 1-1,0-1 1,1 0 0,-1 1-1,0 0 1,0 0 0,0 0-1,0 1 1,4 3-1,6 6-310,-1 1 0,-1 1-1,0 0 1,-1 0 0,-1 1 0,9 18-1,29 61-2166,-15-22-155,-8-25 933,3 1 301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6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1715 1676 7213,'5'-10'323,"-1"0"1,0 0-1,-1 0 1,0-1 0,1-11-1,6-20 475,-2 15-381,1 2 28,-2 0 1,0-1-1,-2 0 1,4-51-1,-9-18 3,-1 81-392,0 0 1,-1 1-1,-1-1 1,0 0-1,-6-14 1,-24-57 193,26 70-231,0 0 0,0 0 0,-1 1 0,-1 0 0,-1 0 0,0 1 1,0 0-1,-22-20 0,14 17-22,-1 0 0,0 1 1,-24-14-1,4 7 13,-1 1 1,-66-24-1,-32-2 16,-89-15 296,217 60-308,-31-8 37,1 3 0,-56-4 0,-18 7-39,91 4-26,0 0 0,0 2 0,1 1 1,-41 10-1,21 0 12,0 1 1,-49 26 0,77-32 39,6-4 75,1 0-1,-1-1 1,1 1-1,-1-1 1,-13 3 0,18-6-25,0 1 0,1-1 0,-1 0 0,0 0 0,0 0 0,0-1 0,0 1 0,0-1 0,0 1 1,0-1-1,1 0 0,-1 0 0,0 0 0,-2-2 0,-2-1-24,0-1 1,0 0-1,1-1 0,-7-6 1,1 0-26,1-1 0,1 0 0,0 0 0,1-1 0,0 0 0,1 0 0,-7-19 0,-17-55 166,15 22-27,-12-108-1,29 172-174,-26-154 226,11 74-333,14 75-2357,2 20-8452,-1-8 11999,0 6-3006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6.9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3 523 5424,'0'2'384,"-1"-1"0,1 1 0,-1 0-1,1 0 1,0-1 0,-1 8 6142,1-11-6230,1-5-246,-1-1 0,1 1-1,1 0 1,-1 0 0,6-14 0,19-39-111,-15 36 83,104-195 242,-43 100 125,-68 112-404,1-1 0,0 1-1,0 0 1,11-10 0,-14 15 8,-1 1 0,1-1 0,0 1-1,0 0 1,0 0 0,0 0 0,0 0 0,0 0-1,0 0 1,0 0 0,0 1 0,1-1 0,-1 1-1,0 0 1,0 0 0,0-1 0,1 1 0,-1 0-1,0 1 1,0-1 0,1 0 0,3 2 0,-2-1-31,0 1 1,0 0-1,-1 0 1,6 4-1,7 3-208,8 4-669,0 1 0,24 19 0,109 96-5551,-109-85 4282,3 2 220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8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2273 1514 7205,'2'0'162,"11"1"439,-12-1-536,0 0 1,-1 0-1,1 0 1,-1 0-1,1-1 1,-1 1-1,1 0 1,-1 0-1,1 0 1,-1 0-1,1 0 1,-1-1-1,1 1 0,-1 0 1,1 0-1,-1-1 1,0 1-1,1 0 1,-1-1-1,1 1 1,-1-1-1,19-43 1183,15-52 0,-28 75-1069,1-2 95,-1 1-1,5-35 1,-7 24-78,-2-32 0,-2 53-169,1 3-13,-1 1 0,0-1-1,-1 0 1,0 0 0,0 1 0,-1-1 0,0 1-1,-1-1 1,0 1 0,-4-10 0,0 4-7,-3-7-6,0 0 0,-19-27 1,15 30-22,0-1 0,-1 2 1,-1 0-1,-1 1 0,0 0 1,-38-25-1,52 39 19,-35-24 15,-57-30-1,35 29-31,-2 3 1,-84-21-1,91 31 60,0 3 0,-1 2 0,-88-2 0,-28 5 282,-43 5 233,131 1-450,-98 0-146,168 1 21,-1 1 0,1 0 0,-1 1 0,1 0 0,0 2-1,-21 8 1,19-5 36,0 0-1,1 1 0,-27 21 0,1-2 23,32-21 95,-1-1 0,0 0-1,0-1 1,-1 0 0,0 0 0,0-1-1,-12 2 1,18-5 70,-1-1-1,0 1 1,-6-2-1,-2 1-22,13 0-174,0 0-1,0-1 0,0 1 1,-1 0-1,1-1 1,0 1-1,0 0 0,0-1 1,0 0-1,0 1 1,0-1-1,0 1 0,0-1 1,0 0-1,0 0 1,0 0-1,-1-1 0,-15-21 100,14 18-89,-10-18 82,0-1 1,-13-37 0,-20-74 267,-19-45 182,44 123-398,-3-7-118,18 49-20,-27-64 46,15 46-286,19 46-6343,-1-8 6260,-1 0 1,0 0 0,0-1 0,-1 1 0,1 0 0,-4 6 0,-16 30-1347,-5 8-55,-4-3-775,14-23 1067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8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3 538 6733,'-2'16'4366,"2"-18"-3611,0-9-37,0 6-542,0 1 1,0-1 0,0 1-1,0-1 1,1 1 0,0-1-1,0 1 1,0 0-1,0-1 1,3-4 0,37-82 394,46-56-84,-73 128-452,5-10 100,37-40 0,36-39 30,-87 103-157,8-9-139,-11 13 107,-1 0 0,0 1 0,0 0 0,0-1 0,0 1 0,1-1 0,-1 1 0,0 0 0,0 0 0,0 0-1,3 0 1,-2 0-2,0 1 0,0 0 0,0 0 0,0-1-1,0 1 1,0 0 0,0 1 0,0-1-1,0 0 1,0 0 0,-1 1 0,1-1-1,-1 1 1,3 3 0,4 2-109,194 194-4837,-100-97 1610,-51-53 1121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9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1862 1329 8477,'4'-53'1547,"-3"33"-1105,1 1 1,0 1-1,10-36 1,-9 42-343,5-20 169,-2 7 8,0-1 0,1-27 0,-2-52 325,-5 30-431,0 65-155,-1 0-1,0 1 0,-1 0 0,0-1 1,0 1-1,-1 0 0,-8-17 1,8 19-9,-34-76 26,27 67-28,-1-1 0,-19-23 0,9 17-13,0 1 0,-2 0 0,-43-31 0,43 38-10,-1 2 1,-46-21 0,67 33 15,-65-25-41,-89-22 1,122 39 29,-1 2 1,0 1-1,-49-1 1,-27 4-40,95 4 54,0 1 1,0 1-1,0 0 1,0 1-1,-22 9 1,8-3 7,-215 71-30,135-42 4,111-39 16,-195 57 110,188-56-126,-17 5 597,0-1 0,0-2 0,-28 1 0,51-4-557,0 0 0,-1 0 0,1-1 0,0 1 0,0 0-1,-1-1 1,1 1 0,0-1 0,0 0 0,0 1-1,0-1 1,0 0 0,-2-1 0,-13-15 83,9 9-60,-36-43 261,21 24-51,13 15-185,0 0 1,1 0-1,0-1 1,1-1 0,0 1-1,1-1 1,1 0 0,0 0-1,1-1 1,0 1-1,1-1 1,-1-28 0,2-80-156,2 76 64,3 28 173,0 0-4367,-2 29-3667,0-8 7425,-1 0 0,1 0-1,0 0 1,0 0 0,1 3-1,-1-4 245,0 9-1381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29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31 272 4364,'-29'47'10244,"27"-79"-9637,3 24-435,-1-1-1,3-13 0,0 7-20,3-20-20,1 1-1,2 0 1,14-33-1,-19 55-166,-3 6 24,1 0 0,0 0 0,4-7-1,-5 12 1,0 0-1,-1 0 0,1 0 1,0 0-1,0 0 0,0 0 1,0 0-1,0 0 0,0 0 1,0 0-1,0 0 0,0 0 1,0 1-1,1-1 0,-1 1 1,0-1-1,1 1 0,-1-1 1,3 0-1,1 0-206,1 0 0,-1 1 0,1-1 0,0 1 0,0 1 0,-1-1 0,1 1 0,-1-1 0,1 2 0,-1-1 0,1 1 0,-1-1 0,1 2 0,5 2 0,225 118-8235,-171-88 6217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5:58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124 796 4312,'-11'1'508,"8"-1"-299,0 1-1,0-1 1,0 0 0,0 0 0,0-1-1,0 1 1,-6-2 0,2-2-25,0 0 1,1 0-1,-1-1 1,1 1-1,0-2 1,0 1-1,-10-13 0,14 16-167,0-1-1,0 1 1,0-1-1,0 0 1,0 0-1,1 0 1,0 0-1,-1 0 1,1 0-1,0 0 1,0-4-1,0-2-19,0-1-1,1-14 1,0 10-1,0 11 3,1 0 0,-1 0 0,1 0 0,0 0 0,0 0 0,0 1 0,0-1 0,0 0 0,1 0 0,2-3 0,7-17 26,-6 10 7,-4 9-18,1 1 1,-1-1 0,0 0-1,0 0 1,0 0 0,-1-1-1,1-3 1,3-20 152,1 3 111,-5-19 687,0 43-979,4 1-233,6 0 245,1 0 0,0-1 1,-1-1-1,20-5 0,118-31-6,-138 36 8,203-45 11,155-39 6,-115 28-40,132-8 27,-117 42-8,-50 16 1,-160 7-5,157-1-88,-100 3 15,-37-1-226,82 11 1,162 26-181,-316-37 481,415 16-608,-352-15 447,106-4-297,28-18-204,-97 10 270,9 1-106,79-10-212,-106 13 587,67-6 38,-127 10 79,67-8-57,80-26 138,-161 35 2764,-14-12-2909,0 13 76,0 0-1,1 1 0,-1-1 1,0 1-1,0-1 1,0 1-1,0-1 0,0 1 1,1-1-1,-1 1 1,0-1-1,0 1 0,1 0 1,-1-1-1,0 1 0,1-1 1,-1 1-1,0-1 1,1 1-1,-1 0 0,1-1 1,1 0-2,-1 0 0,1 1-1,-1-1 1,1 1 0,-1-1 0,1 1 0,2-1 0,4 0-9,0 1-1,12 1 1,-10-1 1,51 0 11,-58 0-9,0 0 0,0 0-1,0 1 1,0-1 0,0 1 0,0 0 0,-1 0 0,1 0 0,0 0-1,0 0 1,-1 0 0,1 1 0,3 2 0,12 6-81,1 1 65,0 1-1,0 0 0,22 21 1,7 15-118,-37-35 132,1-1 0,1 0-1,15 12 1,-24-23 13,0 1 0,-1-1-1,1 0 1,0 0 0,0 0 0,-1 0 0,1-1 0,0 0 0,0 0-1,0 0 1,7-1 0,4 1 10,-13 0-16,1 0 1,-1 0 0,0-1 0,0 1-1,0 0 1,1-1 0,-1 0 0,2-1 0,6-1-3,3 0-4,0 1 1,0 0-1,1 1 1,12 0-1,88 1-27,-113 1 42,-1-1 0,1 0 0,-1 0 0,0 0 0,1 0 0,-1 0 0,0 1 0,1-1 0,-1 0-1,1 0 1,-1 0 0,0 1 0,0-1 0,1 0 0,-1 1 0,0-1 0,1 0 0,-1 1 0,0-1 0,0 0 0,0 1-1,1-1 1,-1 0 0,0 1 0,0-1 0,0 1 0,0-1 0,0 0 0,0 1 0,2 15 254,-2-12-203,0 1 0,0-1 0,0 1-1,1-1 1,0 1 0,0-1 0,0 0 0,0 1-1,1-1 1,2 6 0,6 13 132,0 0 0,-2 1-1,7 34 1,-10-40-137,-4-13-41,42 174 148,-24-97-52,-13-55-66,20 105 181,-25-119-162,-1-11-31,0 0 0,0 1 0,1-1 0,-1 0 0,0 1-1,1-1 1,1 4 0,-2-1 127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30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2322 1538 8001,'6'-7'176,"-1"0"0,0 0 0,-1 0 0,0-1 1,0 0-1,0 0 0,-1 0 0,0 0 0,-1 0 1,0-1-1,1-9 0,1-11 64,-2-57 1,-2 61-281,-1 16 40,0 0 0,0-1 1,-1 1-1,0 0 1,-5-13-1,-19-40 2,20 50-2,-4-10 2,-1 0 0,-2 1-1,0 1 1,0 0 0,-2 1 0,-29-30-1,-53-47 17,-185-132 1226,274 222-1179,-19-13 200,-1 1-1,-33-16 0,58 32-252,-99-43 212,79 38-224,0 0 1,-1 1-1,-38-3 0,-74 3-5,108 6 18,-1 1 1,-37 6-1,-91 19 66,153-25-76,-240 44-19,97-13-29,-45 19-2,154-34 67,32-14 232,1 0 1,-1 0-1,0-1 1,0 0-1,0 0 0,0 0 1,0-1-1,-13 2 0,14-3 313,4 0-541,1 0 0,-1 0 0,1 0 1,0 0-1,-1 0 0,1 0 0,-1 0 0,1 0 0,-1 0 1,1 0-1,-1 0 0,1 0 0,-1 0 0,1 0 0,-1 0 1,1 0-1,0-1 0,-1 1 0,1 0 0,-1 0 0,1-1 1,0 1-1,-1 0 0,1-1 0,0 1 0,-1 0 0,1-1 0,0 1 1,0 0-1,-1-1 0,1 1 0,0-1 0,0 1 0,-1 0 1,1-1-1,0 1 0,0-1 0,0 1 0,0-1 0,0 1 1,0-1-1,0 0 0,-10-49 118,-7-96-1,12 82-124,4 56-8,-19-153 273,-1 64-191,-16-29-69,36 120-139,-1 1-376,1 0 0,0-1 1,0-6-1,0 19-5799,0-2 6055,-1 1 1,1-2 0,-1 1-1,0 0 1,0 0-1,-1-1 1,1 1 0,-1-1-1,0 1 1,-4 3 0,-41 47-812,40-47 965,-9 11 12,-26 23 0,35-35 77,-55 42 4569,63-49-4462,0 0-1,-1 0 1,1 0 0,0 1 0,0-1-1,0 0 1,0 0 0,0 0-1,-1 0 1,1 0 0,0 0-1,0 0 1,0 0 0,0 0 0,-1 0-1,1 0 1,0 0 0,0 0-1,0 0 1,-2-2 1578,2 2-1579,0 0 1,0 0 0,0 0 0,-1 0-1,1-1 1,-2-10 921,2 9-1045,0-1 0,0 1 1,0-1-1,0 1 1,0-1-1,1 1 0,-1 0 1,1-1-1,1-3 0,6-7 35,1 1-1,0 0 0,20-22 1,-22 27-31,0 1 1,-1 0 0,2 0 0,-1 1-1,1 0 1,0 0 0,0 1-1,10-4 1,-13 6-4,1 1-1,0 0 1,-1 0-1,1 1 1,-1 0-1,1 0 1,0 0-1,-1 1 0,1 0 1,0 0-1,-1 0 1,1 0-1,-1 1 1,0 0-1,0 0 1,10 6-1,3 3-387,-1 1-1,-1 0 1,0 1-1,22 23 0,46 64-4365,-80-94 4445,23 29-2163,1 0 121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31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0 387 8225,'5'0'558,"0"-1"1,0 0 0,7-2-1,18-5-657,18 2 114,217-15-111,287-8-225,-462 24 313,294-23 79,-349 24-39,135-22 251,-165 25-261,68-17 381,-63 15-283,0-1 0,-1 0 0,0-1 0,0 1 0,13-11 0,-14 8 48,0 0 0,0 0 0,7-10 1,-11 13-82,-1 0 1,0-1 0,0 1 0,0-1 0,-1 0 0,1 1-1,-1-1 1,-1 0 0,3-6 0,-4 10-83,0 0 0,0 0 0,0 0 0,1 0 1,-1 1-1,0-1 0,0 0 0,-1 0 0,1 0 0,0 0 1,0 1-1,0-1 0,0 0 0,-1 0 0,1 0 0,0 1 0,-1-1 1,1 0-1,0 0 0,-1 1 0,1-1 0,-1 0 0,0 1 0,0-2 1,-2 1-19,1-1 1,-1 1 0,0-1-1,0 1 1,0 0 0,-3-1 0,-6-1 30,-125-42 1515,50 18 352,82 24-1923,4 2-52,11 1 31,-2 3 37,-1 0-1,13 6 1,-2 0-20,-11-6 35,16 6 1,0 2 1,29 18-1,-41-22 7,-1 0 0,0 0 1,0 1-1,-1 0 0,1 1 1,-2 0-1,0 0 0,12 18 1,-19-26 2,0 0 1,-1 0-1,1 0 1,0 0-1,-1 0 0,1 0 1,-1 1-1,0-1 1,1 0-1,-1 0 1,0 1-1,0-1 1,0 0-1,0 1 0,0-1 1,0 0-1,0 0 1,0 1-1,-1-1 1,1 0-1,0 0 1,-1 1-1,1-1 0,-1 0 1,1 0-1,-1 0 1,0 0-1,1 0 1,-1 0-1,0 0 1,0 0-1,-2 2 0,-2 1-161,0-1 0,-1 0-1,1 0 1,-1 0 0,0 0-1,-7 1 1,-41 13-5345,-103 19 0,99-29 2990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32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989 967 5188,'7'-12'279,"-2"1"0,1-1 0,-2-1 0,1 1-1,-2-1 1,0 1 0,0-1 0,1-26-1,-4 28-123,0 3-30,0 1-1,0-1 1,-2-9-1,-1 2 13,-1 1-1,-1 0 1,0-1-1,-1 2 1,0-1-1,-1 1 1,-1 0 0,0 0-1,-1 1 1,-10-12-1,11 15-111,-1 0-1,0 1 0,-1 1 1,0 0-1,0 0 0,0 1 1,-1 0-1,0 1 1,0 0-1,-13-4 0,12 6-24,1 1-1,-1 1 1,1 0 0,-15 0-1,13 1 0,5 0 2,-15-1 38,-1 1-1,1 1 1,0 1-1,-24 5 0,-104 26 392,77-17-68,-33 6 1244,101-21-1047,0-1-1,-12 0 0,6 0 140,11 0-688,1 0-1,-1 0 0,1 0 0,0-1 0,-1 1 0,1 0 0,-1 0 1,1-1-1,-1 1 0,1 0 0,0-1 0,-1 1 0,1 0 0,0-1 1,-1 1-1,1-1 0,0 1 0,0 0 0,-1-1 0,1 0 0,-6-12 22,5 11-16,-58-189 728,-6-26-222,62 209-514,-26-69 158,-6-22-2277,25 125-10571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32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18 231 8621,'-2'3'113,"2"-2"-34,0 0 0,-1 0 0,1 0 0,-1 0 0,1 0 0,-1-1 0,0 1 0,1 0 0,-1 0 0,0-1 0,0 1 0,1 0 0,-1-1 0,0 1 0,0-1 0,-2 2 0,3-3 197,0 0 1,-1 0-1,1-1 0,-1 1 1,1 0-1,0 0 0,0 0 1,0 0-1,0-1 0,0 1 1,0 0-1,0-2 1,0 0 33,1-2-171,0 0 0,0 0 0,1 0 0,-1 0 1,1 1-1,0-1 0,0 0 0,1 1 0,-1 0 0,6-7 0,-1 0-8,8-13 123,30-34 1,-36 48-241,1 0-1,-1 0 1,1 2-1,1-1 1,19-12-1,-28 20-13,1 0-1,0 0 1,0 0-1,0 0 1,0 0-1,0 0 1,0 1-1,0-1 1,0 1-1,0 0 1,0 0-1,4 0 1,2 1-6,-6-1 1,1 0 0,-1 0-1,0 1 1,0-1-1,0 1 1,0 0-1,0 0 1,0 0-1,0 0 1,0 1-1,0-1 1,0 1-1,-1 0 1,6 4-1,3 2-14,14 10-352,0 1 1,27 29-1,-47-42 25,0 0 1,0 0-1,4 7 0,21 37-2593,-25-40 1713,0 0-1,0 0 1,4 21-1,-4-16-329,2 7-595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5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98 5352,'-40'4'2394,"-80"0"0,101-4-1307,-11-6-388,32 12-762,3-1 85,0-2-1,1 1 1,0-1-1,-1 1 1,1-1 0,0-1-1,7 3 1,-10-4-16,7 2 12,-1 1 1,1-2-1,0 1 1,16 1-1,-11-2-4,12 1 7,52-1-1,-51-3-15,11 1-21,0-1 0,54-10 0,-46 4 8,176-26 84,-206 31-32,107-11 518,-90 8 683,-34 5-1201,1 0 1,0 0 0,-1 0 0,1 0 0,0 0-1,0-1 1,-1 1 0,1 0 0,0 0 0,-1-1 0,1 1-1,-1-1 1,1 1 0,0 0 0,-1-1 0,1 0-1,-1 1-33,0 0 0,0-1 0,0 1 0,0 0 0,0-1 0,0 1 0,0 0 0,0 0 0,0-1 0,0 1 0,0 0 0,0 0 0,0-1 0,0 1-1,0 0 1,0 0 0,0-1 0,0 1 0,-1 0 0,1 0 0,0-1 0,0 1 0,0 0 0,0 0 0,-1 0 0,1 0 0,0-1 0,0 1 0,0 0 0,-1 0 0,1 0-1,-1 0 1,-27-17 515,-1 2-1,-31-12 1,59 26-520,-12-3 61,11 3-92,-1 1 1,1-1-1,-1 0 1,1 0-1,0 0 0,-4-3 1,17 3-151,-8 2 172,1-1 1,0 0 0,-1 1 0,1 0 0,-1 0 0,1 0-1,-1 0 1,1 1 0,4 2 0,16 7 14,12 3-33,10 4-3,64 34-1,-102-47 18,0-1 4,-1 0 0,1 0 0,-1 1 0,0 0 1,-1 1-1,1-1 0,8 12 0,-13-15-108,-1 0 0,0-1 0,0 1 0,0 0 0,0 0 0,-1 0 0,1 0 0,-1 0 0,1-1 0,-1 1 0,1 0 0,-1 0 0,0 0 0,0 0-1,0 0 1,0 0 0,0 0 0,-1 0 0,1 0 0,-1 0 0,1 0 0,-1 0 0,1 0 0,-1 0 0,0 0 0,-1 2 0,-5 5-1184,0 1 1,-1-1-1,0 0 1,0-1-1,-16 12 1,-10 6-1429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6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222 213 4884,'-5'0'189,"-1"-1"0,0 0-1,0 0 1,-8-3 0,-5 0 426,19 3-608,-33-7 1716,-1 1 0,-58-3-1,85 8-1450,15 3-358,3 1 128,-4 0-10,0-1 0,0 0 0,9 1 0,93-2 40,-82-1-64,-1-1 0,1-2 0,31-7 0,8-1-16,100-16-38,93-10-54,-107 20 122,-10-1 889,-140 19-877,12-5 449,-14 5-455,1 0 1,-1 0 0,0-1 0,0 1-1,1-1 1,-1 1 0,0 0-1,0-1 1,1 1 0,-1-1 0,0 1-1,0 0 1,0-1 0,0 1-1,0-1 1,0 1 0,0-1-1,1 1 1,-1 0 0,0-1 0,-1 0-1,1 1-28,0 0 8,0-1 0,0 1 0,0 0-1,0 0 1,0 0 0,0-1 0,0 1-1,0 0 1,0 0 0,0 0 0,0 0-1,0-1 1,-1 1 0,1 0 0,0 0-1,0 0 1,0 0 0,0-1 0,0 1-1,-1 0 1,1 0 0,0 0 0,0 0-1,0 0 1,0 0 0,-1 0 0,1 0-1,0 0 1,-1-1 0,-10-4 88,0 1 0,-1 0 0,1 0 0,-1 1 0,-20-2-1,0 2-164,-34 1-1,66 2 69,0 0 1,0 0-1,0 0 0,0 0 0,0 0 1,0 0-1,0 0 0,0 0 1,-1 0-1,1 0 0,0 0 0,0 0 1,0 0-1,0 0 0,0 0 1,0 0-1,0 0 0,0 0 0,0 0 1,0 0-1,0 0 0,0 0 1,0 0-1,0 0 0,0 0 0,0 1 1,0-1-1,0 0 0,-1 0 1,1 0-1,0 0 0,0 0 0,0 0 1,0 0-1,0 0 0,0 0 1,0 0-1,0 0 0,0 0 0,0 0 1,0 1-1,0-1 0,0 0 1,0 0-1,0 0 0,1 0 0,-1 0 1,0 0-1,0 0 0,0 0 1,0 0-1,0 0 0,0 0 0,0 2 3,0-1-1,1 1 1,-1-1-1,0 0 1,1 1-1,-1-1 0,1 0 1,0 1-1,-1-1 1,1 0-1,0 0 1,0 1-1,0-1 0,0 0 1,0 0-1,0 0 1,0 0-1,2 1 1,5 4 0,16 7 0,-6-3-24,17 11 26,54 37-32,-79-52 18,10 9 99,-19-14-104,0 0 0,0 0 1,0 0-1,-1-1 0,1 1 1,0 0-1,-1 1 0,1-1 1,-1 0-1,1 0 0,-1 0 0,1 0 1,-1 0-1,0 0 0,1 1 1,-1 1-1,0-3-44,0 1 1,0 0-1,0-1 1,0 1-1,0-1 1,-1 1-1,1-1 1,0 1-1,0-1 1,0 1-1,0-1 1,-1 1-1,1-1 0,0 1 1,-1-1-1,1 1 1,-1 0-1,-12 8-1673,-50 26-5951,32-19 5326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7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110 133 6969,'-13'-4'223,"9"3"-52,0 0-1,0-1 1,1 1 0,-1-1-1,-4-2 1,1-1 520,-2 1 0,1 0 0,-14-5 0,11 5 45,-1 3-695,22 8-23,1-1-1,0-1 0,0 0 1,0 0-1,1-1 1,12 3-1,9 1 3,64 6-1,25-7-83,-95-6 33,207 4-476,-218-5 465,162 1-412,106 0 84,-76-11 345,-192 8 298,0-1 1,-1-1-1,17-7 1,-28 10-177,1 0 124,0-1 0,-1 0 0,1 0 0,7-5 0,-11 7-151,0-1 0,0 0 0,-1 0 0,1 0-1,0 0 1,0 1 0,0-1 0,-1 0 0,1 0 0,0 0 0,-1 0-1,1-1 1,-1 1 0,0 0 0,1 0 0,-1 0 0,0 0-1,1 0 1,-1-1 0,0-1 0,0-4 198,0 5-197,1-1 1,-1 0 0,0 1-1,0-1 1,0 1-1,-1-1 1,1 1 0,-1-1-1,1 1 1,-1-1-1,0 1 1,0-1-1,0 1 1,0 0 0,-1-1-1,0-1 1,-3-2-7,-1 1 1,1 0-1,-1 0 0,0 0 1,0 1-1,0 0 1,0 0-1,-13-5 0,21 10-79,-1 1-1,1-1 1,0 1-1,-1 0 0,1 0 1,-1 0-1,2 2 0,0 0 2,67 103 22,-52-78 99,-16-26-115,0 1 0,0-1 0,0 1-1,-1-1 1,1 1 0,-1 0 0,0 0 0,0 0-1,-1 0 1,1-1 0,-1 1 0,1 5 0,-2-7-159,1 1 0,-1 0 0,1 0 0,-1 0 0,0-1 0,0 1 0,0 0 0,0-1 1,0 1-1,-1-1 0,1 1 0,-1-1 0,0 0 0,0 1 0,0-1 0,0 0 0,-3 2 1,-4 3-1370,0 0 1,-1-1-1,-11 5 1,-11 4-1753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7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83 285 7625,'-45'0'1691,"41"-1"-1584,1 0 0,-1 1 0,1-1 0,-1-1 0,1 1 0,-1-1 1,1 1-1,-5-4 0,7 4-146,4 1 25,89-2 35,-35-1-17,143-7 51,28-5-69,171-17-127,138-27 7,-484 52 164,188-27 836,-171 20 474,-57 11-953,18-4 455,-29 6-775,-1 0 0,1 1 0,0-1 0,-1 0 0,0 0 0,1 1 0,-1-1 1,1 0-1,-1-1 0,0 1 0,0 0 0,2-2 0,-3 3-43,0-1 0,1 1 0,-1-1 0,0 1-1,0-1 1,1 1 0,-1-1 0,0 1 0,0-1 0,0 0-1,0 1 1,0-1 0,0 1 0,0-1 0,0 0 0,0 1-1,0-1 1,0 1 0,0-1 0,-1 1 0,1-1 0,0 1-1,0-1 1,0 1 0,-1-1 0,1 1 0,0-1 0,-1 1-1,1-1 1,-1 1 0,1-1 0,-1 0 0,-15-10 179,15 10-163,-8-3 60,1 0 0,-1 0 0,-1 1 0,-14-4 1,-36-4 266,48 10-319,-4-2-89,-1 1 0,-19 1 0,35 1 40,1 0-1,0 0 1,-1 0 0,1 0-1,0 0 1,-1 0 0,1 0-1,0 0 1,-1 1-1,1-1 1,0 0 0,-1 0-1,1 0 1,0 0 0,-1 0-1,1 1 1,0-1-1,-1 0 1,1 0 0,0 0-1,0 1 1,-1-1 0,1 0-1,0 1 1,0-1-1,0 0 1,-1 0 0,1 1-1,0-1 1,0 0 0,0 1-1,0 0 1,0 17-29,1-11 22,0 3 11,0 1-1,1-1 1,0 1 0,5 11-1,-2-7 0,0-1 0,-1 1-1,-1 0 1,0 0 0,-1 0 0,-1 0-1,-1 24 1,0-37-114,0 0 1,0 0-1,-1 0 0,1 0 1,-1 0-1,0 1 0,1-1 1,-1 0-1,0 0 0,0-1 1,0 1-1,-1 0 1,1 0-1,0 0 0,-1-1 1,1 1-1,-4 2 0,3-2-85,-1 1-250,0 0 1,0-1-1,0 1 1,-4 1-1,-17 9-2594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8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46 127 8533,'-2'0'331,"-4"0"-31,3 1-82,0-1-1,0 0 1,0 0 0,1 0 0,-1 0 0,0 0 0,0-1 0,-3 0-1,0-4 171,6 5-387,0 0-1,0 0 0,-1 0 0,1 0 1,0 0-1,0 0 0,0 0 0,0-1 0,0 1 1,0 0-1,0 0 0,0 0 0,-1 0 1,1 0-1,0 0 0,0 0 0,0 0 1,0-1-1,0 1 0,0 0 0,0 0 1,0 0-1,0 0 0,0 0 0,0 0 0,0-1 1,0 1-1,0 0 0,0 0 0,0 0 1,0 0-1,0 0 0,0 0 0,0-1 1,0 1-1,0 0 0,0 0 0,0 0 0,0 0 1,0 0-1,0 0 0,0 0 0,0-1 1,1 1-1,-1 0 0,0 0 0,0 0 1,0 0-1,0 0 0,0 0 0,0 0 1,0 0-1,1 0 0,6-3-18,-5 3 20,131-19-146,18 7-128,-146 12 264,214-14-208,128-8 142,-147 7 67,36-10 2278,-224 22-1285,-18 1-141,-18 1-627,-31 1-361,-83 1-31,101 1 160,-80 1-10,103-3 20,-133 4-278,196-4 270,-10 1 20,-12-2-13,42 2 28,74 8 0,-105-4 4,107 14 64,-126-16-82,66 13-9,-73-13 14,0 1 0,1 1 0,-2-1 0,20 12 0,-27-14 2,0 1-1,0-1 1,0 1-1,-1 0 1,5 6-1,-7-9-10,0 1 1,0 0-1,0 0 1,-1 1-1,1-1 0,0 0 1,-1 0-1,1 0 1,-1 0-1,1 0 0,-1 1 1,0-1-1,0 0 1,1 0-1,-1 1 0,0-1 1,0 0-1,0 0 1,0 1-1,0-1 0,-1 0 1,1 0-1,0 1 1,-1-1-1,1 0 0,0 0 1,-1 0-1,-1 3 1,-2 0-12,0 1 0,0-1 0,-1 0 0,1-1 0,-1 1 1,0-1-1,-9 5 0,8-5-38,-31 19-1340,-44 16 0,56-27 566,-114 49-5458,72-35 3674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8:59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7 227 10865,'-7'0'294,"14"0"-176,25-1 31,141-19 73,74 0-717,-232 19 450,274-17-645,-220 14 647,247-21 1150,-218 10 115,-53 6-568,-41 7-571,0 1 0,-1 0 1,1-1-1,-1 0 1,7-4-1,-9 5-59,0 1 0,-1-1-1,1 1 1,0-1 0,0 1 0,-1-1 0,1 0-1,-1 1 1,1-1 0,0 0 0,-1 1 0,0-1-1,1 0 1,-1 0 0,1 0 0,-1 0 0,0 1-1,1-1 1,-1 0 0,0 0 0,0 0 0,0 0-1,0 0 1,0 0 0,0-1 0,-1 1 16,1-1 0,-1 1 0,0-1 1,1 1-1,-1-1 0,0 1 0,0-1 0,0 1 1,0 0-1,0 0 0,-1 0 0,1-1 0,0 1 1,-1 0-1,-1-1 0,-11-6 209,0 0 0,0 0 0,-17-5 0,20 9-250,0 0-1,0 1 1,0 1-1,0-1 1,0 2-1,-12-1 0,22 2 1,0 0 0,0 0-1,1 0 1,-1 0-1,0 0 1,0 0-1,0 0 1,1 0 0,-1 0-1,0 1 1,0-1-1,1 0 1,-1 0-1,0 1 1,1-1-1,-1 1 1,0-1 0,1 0-1,-1 1 1,1-1-1,-1 1 1,0 0-1,1-1 1,-1 1 0,0 0-1,1 1 7,-1 0 0,1 0 0,0 0-1,0-1 1,0 1 0,0 0 0,0 0 0,0 0 0,0 0-1,0-1 1,1 1 0,0 2 0,2 5 61,0 1 0,1-1 0,0 0 0,0 0 0,9 13 0,-3-6 21,49 83 215,2 3-213,-55-91-49,0 0 0,-1 0 0,-1 1 0,4 13 1,-7-20-14,0-1 0,0 1 0,-1-1 0,0 1 0,0 7 0,0-2 28,0-8-61,0 0 0,0 0 0,-1 0 0,1 0 0,0 0 0,-1 0 0,0 0 0,1 0 0,-1 0 0,0 0 0,0-1 0,0 1 0,0 0 0,-2 2 0,-1 1-238,-1-1-1,1 0 1,-1 0 0,-9 5-1,-3 2-1667,-1-1-1,0-1 0,-1 0 1,-37 11-1,10-10-1127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0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83 295 2628,'-2'-1'106,"1"1"-1,0-1 1,-1 0 0,1 1-1,0-1 1,0 0 0,0 0-1,-1 0 1,1 0-1,0 0 1,0 0 0,1 0-1,-1 0 1,0 0-1,0-1 1,0 0 0,-7-9 420,1 3 43,0-1-1,1 0 1,-5-10-1,-2-2 1141,13 21-1614,0-1-36,0 1 0,0 0 0,0-1 0,-1 1 0,1 0 0,0-1 0,0 1 0,-1 0 0,1 0 0,0-1 0,0 1 0,-1 0 0,1 0 0,0-1 0,0 1 0,-1 0 0,1 0 0,0 0 0,-1-1 0,1 1 0,0 0 0,-1 0 0,1 0 0,-1 0 0,1 0 0,0 0 0,-1 0 0,1 0 0,-1 0 407,-1 17-240,3-15-222,-1 0-1,1 0 1,0 1-1,0-1 1,0 0-1,0 0 1,0-1-1,0 1 1,1 0-1,-1 0 1,1-1-1,-1 1 1,1 0-1,2 1 1,8 9-2,9 17 30,-2 1 0,30 61-1,-48-88-22,4 9 12,-5-11-17,0-1 0,0 0 0,0 1-1,0-1 1,0 0 0,0 0 0,0 1-1,1-1 1,-1 0 0,0 0-1,0 0 1,0 1 0,0-1 0,0 0-1,1 0 1,-1 0 0,0 1 0,0-1-1,0 0 1,1 0 0,-1 0 0,0 0-1,0 0 1,0 1 0,1-1 0,-1 0-1,0 0 1,1 0 0,93-71 47,-27 23-54,32-27 29,-28 22-36,65-51-23,-118 88 65,-13 11-18,0 0 1,12-8-1,-16 13 142,1 0-518,1 0 365,-2 1-1,0-1 0,1 0 0,-1 0 0,1 0 0,-1 0 0,1-1 0,-1 1 0,1 0 0,-1 0-1,2-1 1,10-8 20,-9 6-27,0 0 0,1 1-1,7-4 1,-11 5 5,-1 1 2,1 0 0,0 0 0,-1 0 1,1 0-1,0-1 0,-1 1 0,1 0 0,0 0 1,-1-1-1,1 1 0,-1-1 0,1 1 1,-1 0-1,1-1 0,-1 1 0,2-2 0,0 0 135,0 1 160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11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16 8617,'0'0'64,"-2"0"64,-17 0 479,10 0 2888,8 0-2743,1-16-13075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12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91 102 5661,'0'1'33,"1"-1"1,-1 0 0,0 1-1,-1-1 1,1 0 0,0 1-1,0-1 1,0 0 0,0 1 0,0-1-1,0 0 1,0 1 0,0-1-1,-1 0 1,1 1 0,0-1-1,0 0 1,0 1 0,-1-1 0,1 0-1,0 0 1,0 1 0,-1-1-1,1 0 1,0 0 0,-1 0 0,1 1-1,-1-1 1,-9 1 670,6-1-425,4-12 1267,0 7 175,0 10-1247,-1 13-41,2 25-294,-1-40-49,0 1 1,1-1-1,0 0 1,-1 0-1,1 0 1,0 0 0,1 1-1,-1-1 1,3 4-1,-3-5 1398,7-42-273,0-1-1111,-5 26 166,0 0 0,0 0 1,-1-17-1,-2 32-227,-7 1-108,3 2 52,1 1-1,-1-1 1,1 1 0,-1 0 0,1 0-1,0 0 1,-4 8 0,1-2-22,-2 2 3,-20 34 63,24-39-61,1-1 1,0 0-1,1 0 1,-1 1-1,-1 12 1,3-19 25,1 1 1,0-1 0,0 0 0,0 0 0,0 1 0,0-1 0,0 0 0,0 0 0,0 1 0,0-1 0,0 0 0,0 0 0,0 0 0,1 1 0,-1-1 0,0 0 0,0 0 0,0 0 0,0 1 0,0-1 0,0 0 0,0 0 0,1 0 0,-1 1 0,0-1-1,0 0 1,0 0 0,1 0 0,-1 0 0,0 0 0,0 1 0,0-1 0,1 0 0,9-1 10,-7 1 0,-1-1 0,0 0 0,1 0 0,-1 0 0,0-1 1,4-1-1,14-17 146,-1 0 0,26-33 0,-38 44 164,-1 0-1,10-17 0,-14 21-207,0 0 0,-1 1 0,1-1 0,-1 0 0,0 0 0,0 0 0,0 1 0,-1-9 0,0 13-114,0-1 0,0 1 0,0 0 0,0-1 0,-1 1 0,1 0 0,0-1 0,0 1 0,0 0 0,-1 0 0,1-1 0,0 1 0,0 0 0,-1-1 0,1 1 1,0 0-1,-1 0 0,1 0 0,0-1 0,-1 1 0,1 0 0,0 0 0,-1 0 0,1 0 0,0 0 0,-1 0 0,1 0 0,0 0 0,-1-1 0,0 2 0,-15-2-213,14 1 133,-1 0-33,1 0 1,-1 0-1,1 0 0,-1 0 0,0 1 1,1 0-1,0-1 0,-5 3 0,-18 14-1229,19-12 966,-62 48-8304,53-41 5723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14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66 5348,'0'0'91,"0"-1"-1,0 0 0,0 0 0,0 0 0,0 0 0,0 0 0,0 0 0,0 1 0,0-1 0,-1 0 0,1 0 1,0 0-1,-1 0 0,1 0 0,0 1 0,-1-2 0,0 2 63,0-1 0,0 1 0,0 0 0,0 0 0,0-1-1,0 1 1,0 0 0,0 0 0,1 0 0,-1 0 0,0 0 0,-2 0 0,-4 0-6,7 1-147,-1-1-1,0 1 0,1-1 0,-1 1 0,0 0 0,1-1 0,-1 1 0,0 0 0,1-1 0,-1 1 0,1 0 0,0 0 0,-1 0 0,1-1 0,-1 3 0,-5 13-15,4-9 9,0 1-1,1 0 0,0 0 1,0 0-1,1 13 1,0-16 2,0-4 12,0 0 1,0-1-1,0 1 0,1 0 1,-1 0-1,0 0 0,1-1 1,-1 1-1,0 0 0,1 0 1,-1-1-1,1 1 0,-1 0 0,1-1 1,-1 1-1,1-1 0,0 1 1,-1 0-1,1-1 0,0 1 1,-1-1-1,1 0 0,0 1 1,-1-1-1,1 0 0,0 1 1,0-1-1,0 0 0,-1 0 0,2 1 1,4 0 281,-1-1 1,0 1-1,8-1 0,-11 0-129,-1 0-103,1-1 1,-1 1-1,0-1 1,1 1-1,-1-1 1,0 1-1,0-1 1,0 0-1,1 0 1,-1 1-1,0-1 1,0 0-1,0 0 1,0 0-1,0 0 1,0-1-1,-1 1 1,2-1-1,12-23 684,-14 25-705,2-3 35,-1 0 0,0 0-1,0 0 1,-1 1 0,1-1 0,-1 0 0,1 0-1,-1 0 1,0 0 0,0 0 0,0-5-1,-1 7-68,1 0 0,0-1 0,0 1 0,-1 0 0,1 0 0,0-1 0,-1 1 0,1 0 0,-1 0 0,0 0 0,1-1 0,-1 1 0,0 0 0,0 0 0,0 0 0,0 0 0,0 1 0,0-1 0,0 0 0,0 0 0,0 0 0,0 1 0,-2-2 0,1 1-13,-1 0 0,1 1-1,0-1 1,0 1 0,-1-1 0,1 1 0,0 0 0,-1 0-1,1 0 1,0 0 0,0 0 0,-1 1 0,1-1 0,0 1-1,-1-1 1,1 1 0,0 0 0,0 0 0,0 0 0,0 0-1,0 0 1,0 1 0,0-1 0,0 0 0,1 1 0,-1 0-1,-3 3 1,-2 3-1,1 0-1,-1 1 0,1 0 1,1 0-1,-1 1 1,-3 10-1,5-7-17,1-1-1,1 0 1,-1 1-1,2-1 1,-1 16-1,2-28 40,0 1 0,0-1 0,0 0-1,0 0 1,0 1 0,0-1 0,0 0-1,0 0 1,0 0 0,0 1 0,0-1-1,0 0 1,1 0 0,-1 0-1,0 1 1,0-1 0,0 0 0,0 0-1,0 0 1,0 1 0,0-1 0,1 0-1,-1 0 1,0 0 0,0 0-1,0 1 1,0-1 0,1 0 0,-1 0-1,0 0 1,0 0 0,0 0 0,1 0-1,-1 0 1,0 0 0,0 1 0,10-5 520,7-11 202,-1-3-429,-2 0 0,0-1 0,21-38 0,-31 49-485,-1 1-1,0-1 1,0 1-1,-1-1 1,1 0 0,-2 0-1,1 0 1,-1 0-1,-1 0 1,1-12 0,-2 20-64,1-1 1,0 1 0,0-1 0,0 0 0,0 1 0,-1-1 0,1 1 0,0-1 0,-1 1-1,1-1 1,0 0 0,-1 1 0,1 0 0,-1-1 0,1 1 0,-1-1 0,1 1-1,-1-1 1,1 1 0,-1 0 0,1 0 0,-1-1 0,0 1 0,1 0 0,-1 0 0,-1-1-1,-1 0-1280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15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150 261 5192,'-6'-2'143,"-6"-3"352,1 0-1,0 0 1,0-1 0,0-1 0,1 1 0,-10-10 0,16 13-432,3 2-39,-1 0 1,1 0-1,0 0 0,-1-1 0,1 1 0,0 0 1,0-1-1,0 1 0,0-1 0,0 1 0,0-1 0,0 0 1,-1-2-1,6 4 196,1 0 1,-1 0-1,7-1 0,-5-5 30,0-1 0,0 1-1,9-15 1,-13 19-166,3-5 138,-1 1-65,1 1 1,-2-1 0,1 0 0,-1 0-1,1 0 1,-2-1 0,1 1-1,-1-1 1,2-7 0,-3 4 77,0 0-1,-1-11 1,0 20-231,0 1 1,0-1 0,0 0-1,0 0 1,-1 1-1,1-1 1,0 0-1,0 1 1,-1-1-1,1 0 1,0 1-1,-1-1 1,0 0-1,-2-7-16,-12 8-141,14 0 148,-1 0 0,1 1-1,-1-1 1,1 1 0,0-1 0,-1 1 0,1-1 0,0 1 0,-1 0-1,1 0 1,0 0 0,0 0 0,0 0 0,0 0 0,0 0-1,-1 1 1,-18 24 10,12-14-2,-3 2-65,1 1 0,0 0 0,-11 25 1,19-35 26,0 1 1,0-1 0,0 0 0,1 1 0,0 0 0,0-1-1,0 1 1,1 10 0,1-16 91,-1 0 0,1 0 0,0 0-1,0 0 1,0 0 0,0 0 0,-1 0 0,1 0-1,0 0 1,1-1 0,2-1 46,-1-1 1,1 0-1,-1 1 1,0-1-1,4-4 0,4-4 32,37-35 324,-28 25-232,-11 11-95,0 0 0,13-20 0,-19 25-102,-1 3-98,-1-1 0,1 1 0,-1-1 0,1 1 0,-1-1 0,0 0-1,0 1 1,-1-1 0,1 0 0,0 0 0,-1 0 0,0 1 0,1-1 0,-1-4-1,0 5-278,0 19-10431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24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68 264 2860,'-10'20'1249,"-7"4"570,6-12-986,9-9-623,1-1 1,-1 0-1,0 0 1,0 0-1,0-1 1,0 1-1,0 0 1,0-1-1,0 1 1,-3 0-1,0 3 611,5-5-821,0 0 0,0 0 0,0 1 0,0-1 0,0 0 1,0 0-1,0 0 0,0 0 0,0 0 0,0 0 1,0 0-1,0 0 0,0 0 0,-1 0 0,1 1 1,0-1-1,0 0 0,0 0 0,0 0 0,0 0 1,0 0-1,0 0 0,0 0 0,0 1 0,0-1 1,0 0-1,0 0 0,1 0 0,-1 0 0,0 0 1,0 0-1,0 0 0,0 0 0,0 0 0,0 1 0,0-1 1,0 0-1,0 0 0,0 0 0,0 0 0,0 0 1,0 0-1,0 0 0,1 0 0,-1 0 0,0 0 1,0 0-1,0 0 0,0 0 0,0 0 0,0 0 1,0 1-1,0-1 0,1 0 0,-1 0 0,0 0 1,0 0-1,0 0 0,0 0 0,0 0 0,0 0 1,0-1-1,1 1 0,5 1 14,-2-1 19,0 0 1,0 0-1,0 0 1,0 0 0,0-1-1,7-1 1,-5-1 14,-1 0 0,10-7 0,0 0-2,19-11-33,64-45-44,62-49 25,-70 53 14,-67 47 66,-9 6 395,17-14 0,-29 22-379,-2 1-77,1-1-1,-1 1 1,0 0 0,1 0 0,-1-1-1,0 1 1,0 0 0,1-1 0,-1 1-1,0 0 1,1-1 0,-1 1 0,0 0-1,0-1 1,0 1 0,0-1 0,1 1-1,-1 0 1,0-1 0,0 1 0,0-1-1,-2 1-160,-13-1-408,10 1 94,1-1 1,-1 1-1,1 0 1,-1 1-1,0-1 1,1 1-1,-1 0 1,1 0-1,-1 0 1,-7 4-1,-3 3-1601,0-1 189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25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5509,'8'1'2244,"-7"5"945,-1-5-2637,0 3 612,0-2-2726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26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91 4404,'6'-1'5270,"-6"2"-5266,0-1 0,0 1 0,0 0 0,-1 0 1,1 0-1,0-1 0,0 1 0,-1 0 1,1 0-1,0-1 0,-1 1 0,1 0 0,-1 0 1,1-1-1,-1 1 0,0-1 0,1 1 1,-2 0-1,0 1 3,0-1 0,0 1-1,-1-1 1,1 1 0,-5 1 0,-1-1 107,0 1 0,-1-1 0,-8 1 1,-23 1 1251,-46 0 0,85-4-1354,0 0-1,1 0 1,-1-1 0,1 1-1,-1 0 1,0-1 0,1 1 0,-1-1-1,1 1 1,-1 0 0,1-1 0,0 1-1,-1-1 1,1 1 0,-1-1 0,1 0-1,-1 0 1,-5-12 76,5 12-76,-6-14 87,-2 0 0,-10-15 0,-11-11 80,24 32-57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27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35 6493,'0'2'182,"-1"-1"1,0 0-1,-1 1 0,1-1 1,0 0-1,0 0 1,0 0-1,-1 0 1,1 0-1,0 0 1,-1 0-1,1-1 1,-1 1-1,1 0 1,-1-1-1,0 1 1,1-1-1,-1 0 1,1 1-1,-1-1 0,-2 0 456,4-19-477,0 18-172,0-1-1,0 1 1,0 0-1,0-1 1,0 1 0,0 0-1,0 0 1,1-1 0,-1 1-1,0 0 1,1-1-1,-1 1 1,1 0 0,0-2-1,1 2 6,-1 0 0,1 0 0,-1 1 0,1-1 0,0 0 0,-1 0 0,1 1-1,0-1 1,-1 1 0,1 0 0,0-1 0,2 1 0,22-3-483,0 1 0,28 2-1,-25 0-3606,-18 0 1831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28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734 220 4964,'-4'-3'38,"1"1"-1,-1 0 0,1 0 0,-1 0 0,0 0 0,0 0 0,0 1 0,0 0 0,0-1 0,0 2 0,0-1 0,-1 0 0,1 1 0,-6 0 1,-10-1 73,8 0 100,0 1-1,0 0 1,-20 4-1,14 0 195,2 0 6,0-1 0,-17 2 0,-21-3 215,20-3-227,29 1-319,0 0-1,-1-1 1,1 0 0,0 0-1,0-1 1,0 1 0,1-1 0,-1 0-1,0 0 1,1-1 0,-5-2 0,-12-6 234,-53-26 447,60 30-708,-142-77 180,138 72-311,2 2-1120,1 0 0,-17-16 0,42 26-5305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2.7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3616,'18'2'717,"-17"-2"-684,-1 0 0,0 0 1,1 0-1,5 12 9866,-6-6-9746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0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5681,'4'-6'385,"-1"0"0,-1-1 0,1 1 1,-1 0-1,0-1 0,-1 0 1,1 1-1,-1-1 0,0-13 1,-1 19-162,0 2-235,0-1 0,-1 1 0,1-1 0,0 0 0,0 1 0,0-1 0,0 1 0,0-1 0,0 1 0,0-1 0,0 1 0,0-1 0,0 1 0,0-1 0,0 0 0,0 1 0,0-1 0,1 1 0,-1-1 0,0 1 0,0-1 0,0 0 0,1 1 0,0 1 16,0 1 1,0-1-1,0 0 1,0 0-1,0 0 1,3 3-1,17 17 0,34 37 22,20 45 54,-37-47-6,-15-25-1,-21-29-59,1 1 0,0-1 0,0 1 0,0-1 0,0 0 0,0 0 1,1 0-1,-1-1 0,6 4 0,-7-6 10,0 1 1,0-1-1,0 0 1,0 0-1,-1 0 0,1 0 1,0 0-1,2 0 1,2 0 45,-5 0-64,0 0 0,0-1 0,0 1 0,0 0 0,0 0 1,0 0-1,0-1 0,0 1 0,0 0 0,0-1 0,0 1 0,0-1 0,0 0 0,136-94 175,-26 11-242,19-12 107,-107 81-18,-30 14 2698,4 1-5010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4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864 596 6537,'0'0'1139,"-1"0"-783,-1 0-268,0 0 0,0 0 1,0 0-1,0 0 0,0 0 0,0 1 0,0-1 1,0 1-1,0-1 0,0 1 0,0 0 0,0 0 0,1-1 1,-1 1-1,0 0 0,1 1 0,-1-1 0,-2 2 1,-53 40 846,33-26-116,19-13-569,0 0 0,0-1 0,-1 1 0,1-1 0,-1 0 0,0 0 0,0-1 0,0 0 0,0 0 1,-10 2-1,-13-2 33,-54 12 0,-23 10 51,94-21-103,0-2 0,-1 1-1,1-1 1,-14-2 0,13 1-109,12 0-116,1 0-1,-1 0 1,0 0 0,1 0-1,-1 0 1,1 0 0,-1 0-1,0 0 1,1-1 0,-1 1-1,1 0 1,-1 0 0,1-1-1,-1 1 1,1 0 0,-1-1-1,0 0 1,-52-55 235,38 40-241,-20-29 1,27 34-11,-16-22-46,-35-65 0,43 68 64,2 0-1,-18-59 1,25 69 0,5 15-4,1 1 1,-1-1 0,1 1-1,0-1 1,-1-8 0,2 12 1,0 1-4,0 0-1,0 0 1,0 0-1,0 0 0,0 0 1,0 0-1,0 0 0,0 0 1,0 0-1,0-1 0,0 1 1,0 0-1,0 0 0,0 0 1,0 0-1,0 0 0,0 0 1,0 0-1,0 0 0,0 0 1,0 0-1,0 0 0,0 0 1,0 0-1,0 0 0,0-1 1,0 1-1,0 0 0,0 0 1,0 0-1,-1 0 0,1 0 1,0 0-1,0 0 0,0 0 1,0 0-1,0 0 0,0 0 1,0 0-1,0 0 0,0 0 1,0 0-1,0 0 0,0 0 1,-2 0 1040,-8-1-638,5-8-325,-10-19-1,11 18-78,-1 1 0,0-1 0,-8-10 0,12 19 4,0 0 0,0 0 1,0-1-1,1 1 1,-1 0-1,0-1 0,1 1 1,-1-1-1,1 1 1,0-1-1,-1 1 0,1-1 1,0 1-1,0-1 1,0 1-1,0-1 0,0 0 1,0-1-1,0 2-3,0 0 6,0 1 0,0-1 0,0 0-1,0 0 1,0 0 0,0 1-1,0-1 1,0 0 0,-1 0 0,1 0-1,0 1 1,0-1 0,-1 0-1,0-1 1,1 2-38,-1-1 0,0 1-1,1 0 1,-1 0-1,1-1 1,-1 1 0,0 0-1,1 0 1,-1-1 0,0 1-1,0 0 1,1 0 0,-1 0-1,0 0 1,1 0 0,-2 0-1,2-15-90,0-113 111,0 127 37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4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2 621 8129,'0'0'18,"0"0"0,0 1-1,0-1 1,0 0 0,0 1 0,0-1 0,0 0 0,0 0 0,1 1 0,-1-1-1,0 0 1,0 1 0,6 9 9187,-6-12-9200,-4-119-124,0-7 141,4 58-44,0-22 88,1 64 1,1 1 1,9-37 0,-5 31-28,-5 26-19,7-27-98,-8 32 65,1 0-1,0 0 0,-1 0 1,1 0-1,0 0 0,0 1 0,1-1 1,-1 0-1,0 0 0,0 1 1,1-1-1,2-2 0,-2 4 14,-1-1-1,0 1 0,0 0 1,0 0-1,0-1 0,0 1 1,1 0-1,-1 0 0,0 0 1,0 0-1,0 0 0,2 1 1,7-1-7,21 0 20,-4-1-22,46 4 1,-53-1 8,0 0 12,21 5-1,-32-4-13,-1-1-1,11 7 1,-12-6-6,1 0 0,12 4-1,-13-6-4,-1 1 0,1 0 0,-1 0 0,1 0 0,7 5 0,-2-1-104,16 5-1995,-22-10 539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5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7509,'34'0'3048,"-34"0"-2947,0 1-1,1-1 1,-1 0 0,0 0-1,1 1 1,-1-1 0,0 0-1,0 0 1,0 1 0,1-1-1,-1 0 1,0 0 0,0 1 0,0-1-1,0 0 1,1 1 0,-1-1-1,0 0 1,0 1 0,0-1-1,0 0 1,0 1 0,0-1-1,0 1 1,0-1 0,0 0-1,0 1 1,0 13 1927,0-11-1802,0-2-101,0 3 311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6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 8041,'-2'0'10964,"-6"-2"-11467,8 2 265,-1 0 179,0 0 0,1 1 0,-1-1 0,1 0-1,-1 0 1,0 0 0,1 0 0,-1 1 0,1-1 0,-1 0-1,1 1 1,-1-1 0,1 0 0,-1 1 0,1-1 0,-1 1-1,1-1 1,0 1 0,-1-1 0,1 1 0,0-1 0,-1 1-1,1-1 1,0 1 0,-1-1 0,1 1 0,0 1-1,-1-1-34,1 0 0,0 0-1,-1 0 1,1 0 0,-1 0-1,0 0 1,1 0 0,-1-1-1,0 1 1,0 0-1,1 0 1,-2 0 0,-1 2-189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8:59:38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23 16109,'1'-2'23,"0"1"6,0 0 1,1 0-1,-1 0 0,0 1 1,0-1-1,0 0 0,1 0 1,-1 1-1,0-1 0,3 0 1294,-4 1-1462,0 0 1,0 1-1,0-1 1,0 0 0,0 1-1,0-1 1,-1 1-1,1-1 1,0 0 0,0 1-1,0-1 1,0 0-1,0 1 1,-1-1-1,1 0 1,0 0 0,0 1-1,0-1 1,-1 0-1,1 0 1,0 1 0,0-1-1,-1 0 1,1 0-1,0 1 1,-1-1 0,1 0-1,0 0 1,-1 0-1,0 1-279,0-1 0,-1 0 0,1 0 0,0 0-1,0 0 1,-1 0 0,1 0 0,0 0 0,-2-1-1,-2 0-1046,0 0-1,0-1 1,-8-4-1,-8-3-609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6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1 271 6705,'-1'-4'74,"2"0"0,-1-1 1,0 1-1,1 0 1,0 0-1,2-7 0,-1-2 1698,103 87-1605,-48-32 77,-51-38-138,2 2 13,16 9 0,-20-14 147,-1 1 1,1-1-1,-1 0 0,1 0 1,-1 0-1,1 0 0,-1-1 1,7 1-1,-6-5 339,3-9-363,-2-1 1,1 0-1,3-20 0,8-49-334,-9 41 31,4-33-1799,0-1-3819,-12 76 5490,0-1 30,0 0 1,0 0-1,0 0 1,0 1-1,0-1 1,0 0-1,1 0 1,-1 1-1,0-1 1,0 0-1,1 1 1,-1-1-1,1 0 1,-1 1-1,1-1 1,-1 0-1,1 1 1,-1-1-1,1 1 1,-1-1-1,1 1 1,0-1-1,4 1-1421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6.6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44 132 5833,'-7'0'729,"-29"0"3608,36 9-4380,0-7 50,0 0-1,0 1 0,0-1 1,1 0-1,-1 0 0,1 1 1,-1-1-1,1 0 0,0 0 1,2 3-1,15 18 173,-3-6-60,-9-9-79,40 47 34,-41-49-37,1 0 0,-1-1 1,1 0-1,0 0 0,0-1 1,1 0-1,7 4 0,-13-7-21,1 0-1,0-1 1,-1 1-1,1-1 1,0 1-1,-1-1 1,1 0-1,0 0 1,-1 1-1,1-1 1,0-1-1,0 1 0,-1 0 1,1 0-1,0-1 1,-1 1-1,1 0 1,0-1-1,-1 0 1,1 1-1,-1-1 1,3-1-1,1-2-56,-1 0 0,1-1 0,-1 0 0,0 1 0,5-9 0,60-99-2260,-18 13-1932,-41 80 3239,12-28-1372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7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7 209 6785,'-6'17'1175,"16"-23"-1154,-1-1 0,1-1 0,-1 1 0,14-16-1,4-5-29,-17 20-181,59-61-2120,-62 62 1892,3-4-414,23-25-2202,-23 21 2083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7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6465,'0'5'-8,"0"-2"40,0-2 64,6-1 284,8 0-88,-8-10-232,0-1-64,2 1 36,1-3-116,0-2-248,10-16-1801,-6 14 389,2-1 248,-1 0 440</inkml:trace>
  <inkml:trace contextRef="#ctx0" brushRef="#br0" timeOffset="1">260 279 7885,'0'3'-10,"0"-2"18,0 0 1,0-1-1,0 1 1,0-1-1,0 1 1,0 0-1,0-1 0,0 1 1,0 0-1,0-1 1,0 1-1,0 0 1,0-1-1,0 1 1,-1 0-1,1-1 0,0 1 1,0-1-1,-1 1 1,1-1-1,0 1 1,-1-1-1,1 1 1,-1-1-1,1 1 0,-1-1 1,1 1-1,-1-1 1,1 0-1,-2 1 1,2-2 60,-1-1 0,1 1 0,0-1 0,0 0 0,0 1 0,0-1 0,0 1 0,0-1 0,0 0 0,1 1 0,0-3 0,2-3-83,1 1 0,0-1-1,6-6 1,1-3-58,100-150-4891,-90 138 3224,-8 12 581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8.1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1 235 7869,'0'13'-64,"0"-5"12,0-2-36,15-6 52,0-27 112,-4 12-72,15-24-20,-11 16 24,0 0 4,2-2-48,1 1-220,17-23-1993,-1 9-1295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1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89 304 3520,'-1'-3'146,"0"0"0,-1-1 0,1 1 0,-1 0 0,-2-4 0,2 5-23,-4-8 166,1 1 0,0-1 0,1 0 0,0-1 0,-6-20 0,9 25-127,-1-4 155,0 1-1,-1-1 1,0 1 0,0 0-1,-1 0 1,0 0 0,-6-9-1,9 16-247,0 1-1,0-1 1,0 1-1,0-1 1,0 0-1,0 1 1,1-1 0,-1 0-1,1 0 1,-1-3-1,1 4-101,4 1-124,6 0 162,4 0 24,24 2 1,-11 1-21,1-1 1,30-1 0,94-1-294,-119-1-111,0-2 0,54-11-1,-19 2-404,-52 9 597,196-30-2888,-45 14 545,-87 10 1603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19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8601,'22'3'2525,"-22"16"-216,0-18-2120,0 6-1377,0-7 1190,0 0-1,0 1 0,0-1 0,0 0 0,0 1 0,0-1 0,0 0 1,0 0-1,0 1 0,0-1 0,0 0 0,-1 0 0,1 1 0,0-1 1,0 0-1,0 0 0,0 0 0,0 1 0,0-1 0,-1 0 0,1 0 1,0 0-1,0 1 0,0-1 0,-1 0 0,1 0 0,0 0 0,0 0 0,0 0 1,-1 0-1,1 1 0,0-1 0,0 0 0,-1 0 0,1 0 0,0 0 1,0 0-1,-1 0 0,1 0 0,0 0 0,-1 0 0,1 0 0,0 0 1,0 0-1,-1 0 0,1 0 0,0-1 0,-11 11 10,10-9-9,1-1-1,0 0 0,0 1 0,-1-1-1,1 0 1,0 0 0,0 0 0,0 1 0,0-1-1,0 0 1,-1 0 0,1 0 0,0 0 0,0 0-1,0 1 1,0-1 0,-1 0 0,1 0 0,0 0-1,0 0 1,0 0 0,-1 0 0,1 0 0,0 0-1,0 0 1,-1 0 0,1 0 0,0 0 0,0 0 0,0 0-1,-1 0 1,0 1-2,1-1 0,-1 0 0,1 1 0,-1-1 0,1 1 0,-1-1 0,1 1 0,-1-1 0,1 1 0,0-1 0,-1 1 0,1-1 0,0 1 0,-1 0 0,1-1 0,0 1 0,-1 0-1,0 5 221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0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3980,'2'-5'1372,"-2"4"-1247,0 1 0,1 0 1,-1-1-1,0 1 0,0-1 0,1 1 0,-1-1 0,0 1 1,0 0-1,0-1 0,0 1 0,0-1 0,0 1 0,0-1 1,0 0-1,0 1-85,0-1 1,0 1-1,0 0 0,0 0 1,0 0-1,0 0 1,0-1-1,0 1 1,0 0-1,0 0 0,0 0 1,0-1-1,0 1 1,0 0-1,0 0 1,0 0-1,0-1 0,0 1 1,0 0-1,0 0 1,1 0-1,-1 0 1,0-1-1,0 1 0,0 0 1,0 0-1,0 0 1,0 0-1,1 0 1,-1-1-1,0 1 1,0 0-1,0 0 0,0 0 1,0 0-1,1 0 1,-1 0-1,6 5 479,10 21-606,-12-19 339,19 32 229,26 59 1,-30-52-160,20 75 0,-37-114-195,-1-1 0,1 1 1,-1 7 982,0-15-940,-1 0 0,1 0 0,-1-1-1,0 1 1,1 0 0,-1 0-1,0 0 1,0 0 0,0-1-1,0 1 1,0 0 0,-1-2-1,1-3-2,0-4-166,-1-1-1,-3-13 1,3 13 80,0 0 0,0 1 0,2-19-1,0 6-93,0 17-1,-1 0-1,1 1 1,0-1 0,0 1 0,1-1 0,0 1 0,0-1 0,5-9-1,0 2-21,1 1 0,11-13-1,-19 23 36,1 1 0,0 0 1,0 0-1,0 0 0,0 0 0,0 0 0,0 0 1,0 0-1,0 0 0,0 0 0,0 0 0,1 1 1,-1-1-1,0 0 0,0 1 0,1-1 0,-1 1 1,0 0-1,1-1 0,-1 1 0,1 0 0,-1 0 1,0 0-1,1 0 0,-1 0 0,1 0 0,-1 0 1,0 0-1,1 1 0,-1-1 0,1 0 0,-1 1 1,0-1-1,0 1 0,1 0 0,-1-1 0,0 1 1,0 0-1,2 1 0,3 3 13,0 1 1,0 0-1,-1 1 1,0-1-1,7 10 0,-9-10-1,8 12 4,-1 1-1,0 0 0,8 26 0,-12-23 14,0 0-1,-2 0 1,4 45 0,-8-56-56,0-13-261,0 0 38,-1 0 0,1 1-1,0-1 1,0 0 0,1 0-1,-1 1 1,0-1 0,1-2 0,13-23-6811,-9 15 4411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1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6577,'-1'0'99,"0"0"1,0 0 0,1 0 0,-1 0 0,0 0 0,0 0 0,0 0 0,0 0 0,1 0 0,-1 0-1,0 1 1,0-1 0,0 0 0,1 0 0,-1 1 0,0-1 0,0 1 0,1-1 0,-1 1-1,0-1 1,1 1 0,-2 0 0,2 1 11,-1 0 1,1 0-1,-1 0 0,1 0 1,0 0-1,0 0 0,0 0 0,0 4 1,0 0-96,0-3 21,1 0 1,-1 0 0,1-1 0,0 1-1,-1 0 1,1-1 0,0 1 0,1 0-1,-1-1 1,0 0 0,3 4 0,-1-2 6,0 1 0,-1 0 0,3 7 0,3 6 26,-5-12-15,-1 1 1,5 12 0,-6-12 93,2 8 818,-3-4-926,0-1 0,1 1 0,0-1 0,4 16-1,0-10-43,-4-12 5,0 1 0,1-1 0,3 8-1,7 16 16,-9-20 15,0-1-1,7 11 1,-7-10 29,-2-7-62,-1-1 1,0 1-1,0-1 0,0 1 1,0-1-1,1 1 0,-1-1 1,0 0-1,0 1 0,1-1 1,-1 1-1,0-1 1,1 0-1,-1 1 0,1-1 1,-1 0-1,0 0 0,1 1 1,-1-1-1,1 0 0,-1 0 1,1 1-1,-1-1 0,0 0 1,1 0-1,-1 0 1,1 0-1,-1 0 0,1 0 1,-1 0-1,1 0 0,-1 0 1,1 0-1,-1 0 0,1 0 1,0 0-1,3 0-73,0-1 0,1 1 0,-1-1 1,0 0-1,0 0 0,1 0 0,-1 0 0,0-1 0,0 0 0,5-3 0,-3 1-1517,1 0-1,9-10 1,-8 6-865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1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22 266 8113,'-4'6'20,"-5"2"148,6-5-16,1-1 12,-1 0 172,11-2-156,2-8-120,2-2-16,2 0-20,3-2-52,3-1-228,20-14-1080,3-1-1661,-23 15 1229</inkml:trace>
  <inkml:trace contextRef="#ctx0" brushRef="#br0" timeOffset="1">381 126 9253,'0'4'52,"0"0"616,-9-2 24,9-21-752,12 1-180,-2 7-100,15-15-924,-13 13 40,2-3-897,-1 2 53,-1-5 188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2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2 185 10425,'0'0'25,"0"1"18,-1 18 837,1-14-779,-1 0 0,1 1-1,0-1 1,0 0 0,1 0 0,0 0-1,-1 0 1,2 0 0,-1 0-1,0-1 1,1 1 0,3 5 0,-3-6-108,105 153-1719,-69-105-3204,-27-38 2662</inkml:trace>
  <inkml:trace contextRef="#ctx0" brushRef="#br0" timeOffset="1">503 1 9845,'16'0'204,"-4"0"256,-2 0 232,-1 11 164,-1-1-32,6 14 344,-10-8-836,2 1-136,-2 3-132,-1 2-64,-2 3-476,-1 4-708,-11 38-4236,1-34 2227,-6 2 701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3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31 147 4736,'-2'0'145,"1"0"0,-1 0-1,1 0 1,-1 0 0,1-1-1,-1 1 1,1 0-1,0-1 1,-1 0 0,1 1-1,0-1 1,-1 0 0,-1-1-1,-2 0 531,2 0-477,2-4-63,5 3 5,8 0 12,1 0 1,-1 1-1,15-1 0,40 1 49,-59 2-191,-3 0-7,-1 0 1,0 0-1,0 0 1,0 1 0,0-1-1,0 1 1,0 0-1,0 0 1,0 1 0,8 3-1,-1 0 19,-1 0 15,18 10 0,-25-13-17,1 1 0,-1-1 0,0 1 0,0 0-1,0 0 1,0 1 0,0-1 0,-1 0-1,3 5 1,-5-8-17,4 6 36,-1 1 0,0-1 1,0 1-1,-1-1 0,0 1 0,0 0 1,0 0-1,0 13 0,-1 37-4,-2-51-33,1 0-1,-1-1 1,-1 1 0,1-1 0,-1 1-1,0-1 1,0 0 0,-6 10-1,-26 38 33,30-47-24,-5 6 21,0 1-1,-1-2 1,-17 17-1,26-27 6,0 0 1,0-1-1,0 1 0,0-1 0,0 1 0,0-1 1,0 1-1,-1-1 0,1 0 0,0 1 1,0-1-1,0 0 0,0 0 0,-1 0 0,-1 0 1,3-2-39,-1 1 1,1-1 0,0 0 0,-1 1-1,1-1 1,0 0 0,0 1 0,1-4 0,-1 3 0,0-8-1,0 1 1,1 0-1,1 0 0,0 0 1,0 0-1,1 0 1,0 0-1,4-9 1,4-10-5,52-130 196,-34 88 558,-28 69-726,23-64 1908,-21 56-1240,-1-1-1,0 0 1,0 0 0,0-17 0,-3 27-678,0 0-1,1-1 1,-1 1 0,0 0-1,1-1 1,-1 1 0,0 0-1,1 0 1,-1 0 0,0 0-1,0 0 1,1 0 0,-1 0-1,0 0 1,0 0 0,1 0-1,-1 0 1,0 0 0,1 0 0,-1 0-1,0 1 1,-1 0 0,1 2-17,1 0-1,-1 0 1,0 0 0,1 1 0,-1 3 0,1 1-5,-4 121-59,4-103 87,0-11-23,1 0 0,5 26-1,-4-30-22,4 8-415,0 1-1,1-1 1,11 21 0,-15-34 165,1 3-997,0 0 1,1 0-1,0 0 1,13 15-1,-10-16-1511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3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6753,'0'0'2661,"0"2"-2129,0 113 2337,1-106-2810,0 0 0,0-1-1,0 1 1,1 0 0,1-1 0,0 0-1,4 11 1,6 15 21,-8-16-44,7 21-34,31 66 0,-43-103-79,1-1 0,0 0 1,-1 0-1,1 0 1,0 0-1,0-1 1,0 1-1,0 0 0,0 0 1,0 0-1,2 0 1,-3-1-1,1 1 0,-1-1 0,1 0 0,-1 0 0,1 0 0,-1 0 0,1 1 0,-1-1 0,1 0-1,-1 0 1,1 0 0,-1 0 0,1 0 0,-1-1 0,1 1 0,-1 0 0,1 0 0,-1 0 0,1 0 0,-1 0 0,1-1 0,-1 1 0,1 0 0,-1 0 0,0-1 0,1 1 0,-1 0 0,1-1 0,-1 1 0,0 0 0,1-1 0,-1 0 0,26-47-5919,-19 33 4156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4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19 346 9869,'-9'5'-24,"3"-5"32,3 0 892,25-28-172,-8 9-588,4-2-120,2-2-8,3-4 8,3-1-60,30-34-948,-27 29-344,1-1-1348,1-4 83,-4 0 345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4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50 221 9417,'-8'-6'293,"1"0"1,0-1-1,0 0 1,-7-9-1,13 16-276,1-1-1,-1 0 0,0 0 0,1 0 0,-1 1 0,1-1 1,0 0-1,-1 0 0,1 0 0,0 0 0,-1 0 1,1 0-1,0 0 0,0 0 0,0 0 0,0 0 1,0 0-1,0 0 0,0 0 0,0 0 0,0 0 1,1 0-1,-1 0 0,0 0 0,1 0 0,-1 0 0,0 1 1,1-1-1,-1 0 0,2-1 0,2-2-9,-1 0 0,1 0 0,0 1 0,0 0 0,4-3 0,0 0 105,16-12 233,51-37 927,-59 45-735,-1 0 0,34-14 1,-49 24-512,1 0 1,-1-1 0,1 1-1,0 0 1,-1-1 0,1 1 0,0 0-1,-1 0 1,1 0 0,0 0-1,0 0 1,-1 0 0,1 0 0,0 0-1,-1 0 1,1 0 0,0 0-1,0 0 1,0 1-3,0 0 1,-1 0-1,1 0 1,-1 0-1,1 0 0,-1 0 1,1 0-1,-1 0 0,1 0 1,-1 0-1,0 0 1,0 0-1,1 2 0,39 117 431,7-5-359,-45-109-95,125 238 342,28 37 370,28 66-6,-168-316 145,6 6 3253,-21-37-3987,1 0 1,-1 1 0,0-1 0,0 0-1,0 0 1,1 1 0,-1-1-1,0 0 1,0 0 0,0 1-1,1-1 1,-1 0 0,0 0-1,0 1 1,0-1 0,0 0-1,0 1 1,0-1 0,0 0-1,0 1 1,0-1 0,0 0 0,0 0-1,0 1 1,0-1 0,0 0-1,0 1 1,0-1 0,0 0-1,0 1 1,0-1 0,0 0-1,0 0 1,-1 1 0,1-1-1,0 0 1,0 1 0,-14 0 1474,8-1-2295,3 0 600,-10 0-828,0 0-1,0 1 1,0 0 0,0 1 0,-20 5 0,-57 22-3817,-45 19-2003,35-9 140,51-19 3938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5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81 7905,'3'-5'33,"-1"-1"0,-1 0-1,1 0 1,-1 0 0,0 0 0,0 0 0,-1-10 0,0 15-17,0 0 0,0 0 0,0 0-1,0 0 1,0 0 0,-1 1 0,1-1 0,0 0 0,0 0-1,-1 0 1,1 1 0,-1-1 0,1 0 0,0 0-1,-1 1 1,0-1 0,1 0 0,-1 1 0,1-1 0,-1 1-1,0-1 1,1 1 0,-1-1 0,0 1 0,0-1 0,0 0-1,-2 0-1,0 1-1,1-1 1,-1 0 0,0 1-1,0-1 1,1 1-1,-1 0 1,-4 0-1,-1 1-21,0 0-1,0 0 1,0 1-1,1 0 1,-10 4-1,5 0 53,0 1 0,0 0 0,1 1 0,0 1 0,-16 16 0,12-12 220,-18 19 624,14-12 621,-24 18-1,42-38-1461,0 1 1,0 0-1,1-1 0,-1 1 0,0 0 1,1 0-1,-1 0 0,0-1 0,1 1 0,-1 0 1,1 0-1,0 0 0,-1 0 0,1 0 0,0 0 1,-1 0-1,1 0 0,0 0 0,0 0 1,0 0-1,0 0 0,0 0 0,0 1 0,1 1 14,-1 1-1,1-1 1,0 0-1,1 0 0,1 4 1,0 1 156,1 2-102,-1 0 0,-1 0-1,3 15 1,-2-6-17,20 135 296,-4-15-316,-15-119-74,21 108 20,-19-103-13,2 0 0,0 0-1,1-1 1,1 0 0,2-1-1,24 38 1,-29-50 6,3 4 41,1-1 0,22 24-1,-25-31 2,0 1 0,0-2 1,1 1-1,9 5 0,-13-9 34,1 0-1,0 0 1,0-1-1,0 0 1,0 0 0,0-1-1,0 1 1,12 0 0,-12-2-8,1 0 1,-1-1 0,0 1-1,1-1 1,-1 0 0,0-1-1,0 0 1,0 0 0,0 0-1,0-1 1,0 1 0,-1-2-1,7-3 1,8-8-128,-1-1 0,33-34-1,24-39-1601,-64 74 1187,13-15-600,74-94-9325,-78 92 7518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0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56 5236,'-13'5'637,"-1"-1"-1,0 0 0,-15 3 0,16-6 2148,-22 1 0,35-2-2522,2 0-358,113 0 56,-93 1-4,-1-2 1,0-1-1,42-8 0,59-17-45,-65 15 57,-14 4 29,45-3 0,-64 7 6,-15 3 612,0-1 0,12 1 1579,-23 1-2096,-29 0 706,30 0-856,1 1-334,-1 6 383,1 0-1,1 0 1,0-1 0,0 1-1,0 0 1,1-1-1,2 9 1,3 3-13,6 26-1,8 53-37,-18-82 36,26 167-20,-29-135 239,0-47 182,-3 0-376,1 0-1,-1-1 0,1 1 0,-1-1 1,1 0-1,-1 0 0,1 0 0,-4-2 1,3 2-15,1 0 1,0 0 0,-1 0 0,1 0 0,-1 0-1,1 0 1,-1 1 0,-4-1 0,-64 1-283,64 1 285,0 0-1,0 0 0,-1 0 1,1 1-1,0 0 1,1 1-1,-1 0 0,-8 4 1,-2 0 7,-2 2-6,-184 86-82,115-49 59,53-28 31,-9 5 17,-82 31-1,123-52 120,-1-1 0,0 0 0,0-1 0,0 1 0,-6 0 0,10-15 537,0-63 1623,0 77-2300,0-1-9,0 0 1,0-1-1,0 1 0,-1 0 0,1 0 0,0-1 1,0 1-1,-1 0 0,0-2 0,-10-17-157,-12-27 20,3 4 127,-40-65-1,33 62 13,-14-11-135,36 51 112,5 6 6,-1-1 0,0 1 0,1-1 1,-1 1-1,1-1 0,0 0 1,-1 1-1,1-1 0,-1 0 1,1 1-1,0-1 0,-1 0 1,1 1-1,0-1 0,0 0 1,0-1-1,-1 5-2129,1-3 2141,0 1-1,0-1 0,0 1 0,0-1 0,0 0 0,1 1 0,-1-1 0,0 1 0,0-1 0,0 1 0,0-1 1,1 1-1,2 1 14,0-1 0,0 0 0,0 0 1,0 0-1,0 0 0,0 0 0,3 0 1,17 4-80,-19-5 60,1 0-1,-1 0 0,1-1 1,-1 1-1,1-1 1,-1 0-1,1 0 1,4-2-1,-2 0 70,-3 0 44,-4-4 8,0 5-89,0 2-11,0 0 1,1-1-1,-1 1 1,0 0-1,0 0 1,0-1-1,0 1 1,0 0-1,0-1 1,0 1-1,0 0 1,0-1-1,0 1 1,0 0-1,0-1 1,0 1-1,-1 0 1,1 0-1,0-1 1,0 1-1,0 0 1,0-1-1,0 1 1,-1 0-1,1 0 1,0-1-1,0 1 1,0 0-1,-1 0 1,1 0-1,0-1 1,0 1-1,-1 0 1,1 0-1,0 0 1,-1 0-1,1 0 1,0-1-1,0 1 1,-1 0-1,1 0 1,0 0 0,-1 0-1,1 0 1,-2 0-4,0-1 3,2 1-20,14 0-312,19 1 282,-14 0-130,1-1 0,34-4 1,-30-2-8,24-8 1,-17 4 51,30-7-72,42-11-49,-92 26 251,-1-1 1,18-7-1,-16 6 642,-7 4-4307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11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 1928,'-25'0'4577,"-43"0"-290,-33 0-5163,97 1 597,1 0 0,-1 0 0,1 0 0,0 1-1,-1 0 1,1-1 0,0 1 0,0 0 0,-4 4-1,6-5 255,-3 3-240,0 1 0,0-1 1,-6 10-1,4-7-40,-6 9-217,7-10 435,0 0 1,0 1 0,0 0-1,1 0 1,0 0 0,0 0 0,-4 14-1,8-21 251,0 0 0,0 1 0,0-1-1,1 0 1,-1 0 0,0 1-1,0-1 1,0 0 0,0 0-1,1 0 1,-1 1 0,0-1 0,0 0-1,0 0 1,1 0 0,-1 0-1,0 0 1,0 1 0,1-1 0,-1 0-1,0 0 1,1 0 0,-1 0-1,0 0 1,0 0 0,1 0-1,-1 0 1,0 0 0,0 0 0,1 0-1,14 1-667,-7 0 735,39 14-177,-28-8-29,23 4 0,-17-3 2,-14-5-5,18 4 1,23-3 14,69-1 0,-96-3-41,10 0-19,65-2-110,-83-1 100,0 1 0,26-9 1,-11 3-10,75-14-68,26-3 25,-40 7-11,85-15-386,2-4 481,-86 7 78,-76 25 1364,-23 5-1384,-8 0-8080,1 0 6479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37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28 3928,'0'0'49,"0"0"0,1 0-1,-1-1 1,0 1-1,1 0 1,-1 0 0,0 0-1,0-1 1,1 1-1,-1 0 1,0 0 0,0-1-1,0 1 1,1 0-1,-1-1 1,0 1 0,0 0-1,0 0 1,0-1-1,0 1 1,0 0-1,0-1 1,1 1 0,-1 0-1,0-1 1,0 1-1,0 0 1,0-1 0,0 0-1,0-13 1964,0 11-795,-14 3-1041,2-1 17,9 1-157,1 0 1,-1-1 0,0 1-1,1 0 1,-1 1 0,0-1-1,1 0 1,-1 1 0,0-1-1,1 1 1,-1 0 0,1 0-1,-1 0 1,-3 2 0,-11 9 225,7-5-192,1 0-1,-13 13 1,19-18-80,0 1 1,1 0-1,0 0 1,-1 0-1,1 1 1,1-1-1,-1 0 1,0 1-1,1-1 0,0 1 1,-1 0-1,1 4 1,-4 30-32,2 61-1,4-92 43,0-1 0,1 0 0,0 0-1,0 0 1,1 0 0,0 0 0,0-1 0,4 7-1,-4-6-1,-2-5 7,0 0 1,0 0 0,0 0 0,-1 0-1,1 0 1,1-1 0,-1 1 0,0 0-1,0 0 1,0-1 0,0 1 0,0 0 0,1-1-1,-1 1 1,0-1 0,1 0 0,-1 1-1,0-1 1,1 0 0,-1 0 0,0 0-1,1 0 1,-1 0 0,0 0 0,1 0 0,-1-1-1,0 1 1,1 0 0,-1-1 0,0 1-1,0-1 1,1 1 0,-1-1 0,0 0-1,0 1 1,0-1 0,0 0 0,0 0-1,1-1 1,29-31 316,-21 23 19,13-17 0,-19 23-188,-1-1 0,0 0 1,0 0-1,0-1 0,-1 1 1,0-1-1,2-5 0,-2 1 92,0 0 1,-1 0-1,0 0 0,-1 0 1,0 0-1,0 0 0,-1 0 1,0 0-1,-1 0 0,-3-11 1,-1 7 2,5 10-154,0 0 0,-1 0 1,0 1-1,-2-6 0,-10-20 324,13 28-485,2 11 57,2-5-1,0 0 1,0 0-1,1 0 0,-1-1 0,1 1 1,0-1-1,0 0 0,1 0 0,7 5 1,-8-6 1,2 2-278,1 0 0,-1 0 0,1-1 0,0 1 0,0-2 0,1 1 0,-1-1 0,1 0 0,0 0 0,-1-1 0,1 0 0,13 1 0,-15-3-326,5 1-859,0 0 0,0-1 0,0 0 0,15-3 0,2-6-1065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04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1472 266 4112,'2'-6'276,"0"-1"0,-1 0 0,0 0 0,0 0-1,0-10 1,-1 15-226,-1 1 0,1 0 0,0 0 0,-1 0 0,1 0 0,-1 0-1,1 0 1,-1 0 0,0 0 0,1 0 0,-1 0 0,0 0 0,0 1 0,0-1 0,1 0-1,-1 0 1,0 1 0,0-1 0,0 1 0,0-1 0,0 1 0,-1-1 0,-7-5 378,-10-8-161,0 0 0,-1 2 0,0 0 0,-1 1 0,-1 1-1,1 1 1,-30-7 0,-51-7-59,27 13 26,23 3 220,-1 0 601,-98-18 457,48 9-1612,24 13 45,52 4 46,21-1 1,0 0 0,0 1-1,0-1 1,0 1 0,1 1-1,-1-1 1,0 1 0,-5 3-1,-153 69-72,104-37 81,13-8-10,11-8 135,11-7 108,0 1-1,-26 22 0,29-17-301,1 0-1,2 2 0,-31 42 1,46-59 56,0 0 1,1 0 0,0 1 0,0-1 0,0 1 0,1 0 0,-3 9 0,0 14 30,2 1 1,-1 34-1,4-59-12,-1 154-14,1-143-2,1 1-1,1-1 1,1 0 0,6 22-1,-9-38 11,7 23-2,0-1-1,1 1 1,1-1-1,1-1 1,1 1-1,1-2 1,17 22-1,22 27-11,-31-43 23,-5-6-17,0-1 0,30 29 0,-38-42 14,0-1 0,0 1 0,1-1 0,-1-1 0,1 1 0,0-1 1,1-1-1,-1 1 0,1-1 0,-1-1 0,14 3 0,131 1 97,-152-6-102,12-1 13,0 1 1,1-2 0,-1 0 0,19-5 0,77-21 64,-68 16-66,-1-2 1,59-28 0,-92 39-11,74-39 48,-53 26 11,-1-2 1,-1 0 0,42-38 0,-59 46 3,-3 5-2,-1 0 1,0-1-1,-1 1 1,1-1-1,-1-1 1,6-12-1,-2 2 85,-1 0 0,8-32 0,-12 39-116,16-62 218,-4-1 0,8-93-1,-20 139-110,-2-30 0,-1 32-146,0 20-4,0-1-1,-1 1 1,0 0-1,0-1 1,0 1-1,-1 0 1,-2-8-1,-3-2-111,-17-25 0,-16-20-411,35 53 330,0 0 0,-1 0-1,0 0 1,0 1 0,0 0-1,-1 0 1,0 1 0,0-1 0,-8-3-1,12 7 93,2 2 46,-4-4-291,0 1-1,0 0 0,0 0 1,-1 0-1,1 1 0,-1 0 1,1 0-1,-1 1 0,0-1 1,0 1-1,-9 0 0,-22 0-3321,13 1 1165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0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18 351 5833,'-1'-5'665,"1"0"1,-1-1 0,0 1-1,0 0 1,-1-1 0,0 1 0,0 0-1,0 0 1,-4-6 0,55 56-491,-18-18-154,41 39 10,4 5 205,-60-56-176,-5-5 126,1 1 0,0-1 0,24 16 0,-35-26-151,-1 0 1,1 1-1,-1-1 1,1 0-1,-1 1 1,1-1-1,-1 0 1,1 0-1,-1 1 1,1-1-1,-1 0 1,1 0-1,-1 0 1,1 0 0,0 0-1,-1 0 1,1 0-1,-1 0 1,1 0-1,0 0 1,-1 0-1,1 0 1,-1 0-1,1 0 1,-1 0-1,1-1 1,-1 1-1,1 0 1,-1 0-1,1-1 1,-1 1 0,1 0-1,-1-1 1,1 1-1,-1 0 1,1-1-1,-1 1 1,1-1-1,0-2 5,0 1-1,-1 0 1,1 0-1,0-1 1,-1 1-1,0 0 1,1-4-1,-1 1-2,4-33 142,-2-49 1,-2 75-173,0 2 7,-1 0 0,-1 0 1,1 1-1,-7-18 0,6 19-45,-1-1 1,1 1-1,1-1 0,-1-14 1,2 23-8,1 0 0,1 0 38,-1 0 0,1 0 0,0 1-1,-1-1 1,1 1 0,-1-1 0,1 1 0,-1 0-1,1-1 1,-1 1 0,1 0 0,-1 0 0,0 0-1,3 2 1,3 2-15,134 70 28,-128-68-45,-12-6 40,4 2 36,0-1 1,0 1-1,0-1 0,1 0 1,-1 0-1,1-1 1,-1 1-1,1-1 1,8 1-1,-10-6 361,-2 0-221,0-1 1,0 0-1,0 0 1,-1 0-1,1 0 1,-1 0-1,0-8 1,1-45 146,-2 40-217,0-171 1621,-3 144-1418,1 3-5094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1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6233,'1'-3'453,"0"1"1,1-1-1,-1 1 1,0-1-1,0 0 1,0 1 0,-1-1-1,1 0 1,-1 0-1,0 0 1,1 0 0,-1 1-1,-1-1 1,1-4-1,0-2 1394,-3 0-979,2 9-780,0 5-128,1-2 37,0 0 0,0 0 0,0 0 0,1 0-1,-1 0 1,1 0 0,0 0 0,0-1 0,0 1-1,0 0 1,0-1 0,4 6 0,3 7 21,2 6-15,1-1 1,1-1-1,0 0 0,2-1 1,27 30-1,-39-46 4,0-1 0,0 0-1,0 1 1,0-1 0,1 0-1,-1 0 1,0 0 0,1 0-1,-1-1 1,0 1 0,1 0 0,-1-1-1,1 0 1,-1 0 0,1 0-1,4 0 1,-6 0-3,-1 0 1,1 0-1,-1 0 1,1 0-1,-1 0 0,1-1 1,-1 1-1,1 0 0,-1 0 1,1 0-1,-1-1 1,0 1-1,1 0 0,-1 0 1,1-1-1,-1 1 0,1 0 1,-1-1-1,1 0 0,3-3 52,-1 0 0,1 0 0,-1-1-1,4-5 1,-2 2 50,1-2-44,0 0 1,-1-1 0,8-21 0,7-20-100,6 4 8,-26 47 27,1 0-1,-1 0 1,1 0 0,-1 0 0,1 0 0,0 0-1,-1 1 1,1-1 0,0 0 0,-1 0-1,1 1 1,0-1 0,0 0 0,0 1 0,0-1-1,0 1 1,0-1 0,0 1 0,0-1-1,0 1 1,0 0 0,0 0 0,0-1 0,0 1-1,0 0 1,0 0 0,0 0 0,0 0-1,0 0 1,0 0 0,0 0 0,0 1 0,0-1-1,0 0 1,0 1 0,0-1 0,0 0-1,1 1 1,4 2 6,-1 0 1,0 0-1,-1 0 0,1 1 0,4 3 1,-8-6-5,14 13-2,-1-1 1,-1 2-1,0 0 0,-1 0 1,0 1-1,9 19 0,-9-15 16,-2 1 1,0 0-1,-2 0 0,0 0 0,6 32 1,-11-39-11,-1 0 1,0 1 0,-2-1 0,1 1 0,-2-1 0,-2 16 0,2-25 1,-1 0 1,-1-1-1,1 0 1,-1 1-1,0-1 1,1 0-1,-2 0 1,1-1-1,-4 5 1,0-1 15,1 0-3,0-1 0,0-1 0,-1 1 1,0-1-1,-11 6 0,14-8 63,-1-1 0,0 1 0,0-1 0,0-1 0,-1 1 1,1-1-1,0 0 0,-1 0 0,-8 0 0,8 0 62,5-1-119,0 0 0,0 0 0,0 0 0,0 0 0,-1 0 0,1 0 0,0 0 0,0 0 0,0 0 0,0-1 0,0 1 0,-1 0 0,1-1-1,0 1 1,0-1 0,0 1 0,-1-2 0,-1-1-17,1 0 0,-1-1-1,1 1 1,-1-1 0,1 0-1,0 0 1,1 0 0,-1 0-1,1 0 1,0 0-1,0 0 1,0-1 0,0 1-1,1 0 1,0 0 0,0-5-1,-1-1-12,1 5-2,0 1-1,0-1 1,0 1-1,1 0 1,-1-1-1,3-6 1,2-3-84,1 0 0,0 1 0,1 0 0,0 0 0,1 0-1,1 1 1,10-11 0,-7 9-1100,1 0 0,0 1 1,1 1-1,1 0 0,22-14 0,-36 26 1105,3-3-773,0 1 0,0 0 1,0 0-1,6-2 0,1 3-1522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4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30 6657,'0'-1'65,"-1"0"1,1 0-1,0 0 0,-1 0 1,1 0-1,0 0 1,-1 0-1,1 0 1,-1 0-1,0 0 1,1 0-1,-1 1 0,0-1 1,-1-1-1,1 1 136,1 0 0,-1 1 0,0-1 0,1 0 0,-1 0 0,0 1 0,1-1-1,-1 0 1,1 0 0,0 0 0,-1 0 0,1 0 0,0 0 0,-1-2 332,1 5-626,0 0 134,0-1 0,1 1 0,-1 0 0,1 0 0,-1-1 0,1 1 0,0 0 0,-1-1 0,1 1 0,0 0 0,2 1 0,2 6 114,13 25 88,0 1 1,16 52-1,-8-10-125,-16-47 401,-2 2-1,-1-1 1,-1 1 0,-2 0 0,0 36 0,-5-91-388,1 5-173,2-27 0,-1 38 43,1 0-1,1-1 1,-1 1-1,8-13 1,-5 8-3,-1 4-16,0 0 1,1 0-1,0 0 1,9-11-1,-11 15 7,0 1 0,1-1 0,0 1 1,-1 0-1,1 0 0,1 0 0,-1 0 0,0 0 1,6-1-1,-8 3 7,0 0-1,-1 1 1,1-1 0,0 1 0,0 0 0,0 0 0,1-1 0,-1 1-1,0 0 1,0 1 0,0-1 0,0 0 0,0 1 0,0-1 0,0 1-1,-1-1 1,1 1 0,0 0 0,0 0 0,0 0 0,0 0 0,-1 0 0,1 0-1,-1 1 1,1-1 0,-1 0 0,1 1 0,-1 0 0,2 1 0,3 5 10,-1 1 0,0-1 0,0 1 0,6 16 0,-8-18-6,9 19 2,-2 1 1,11 39-1,-21-65-620,0 1 1,0-1-1,1 1 0,-1-1 0,1 0 1,-1 1-1,1-1 0,0 2 0,0-3 289,-1 1 0,1-1-1,-1 0 1,1 1 0,-1-1-1,1 1 1,0-1 0,-1 0-1,1 1 1,-1-1 0,1 0-1,0 0 1,-1 0 0,1 1-1,-1-1 1,1 0 0,0 0-1,-1 0 1,1 0 0,1 0-1,1 0-1558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5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8517,'0'-3'4736,"0"12"-3695,0 17-808,1 22-46,3 1 0,2-1 0,1-1 0,16 48 0,-21-85-186,19 57 16,-18-58-26,1 0 0,0-1 0,1 1 0,0-1 0,7 9 0,-11-16-13,0 0-1,0 0 1,0 0-1,1 0 1,-1 0-1,0-1 1,1 1-1,-1 0 1,0-1 0,3 1-1,-3 0-25,0-1-1,0 0 1,0 0-1,0 0 1,-1 1-1,1-1 1,0 0-1,0 0 1,0 0-1,0-1 1,0 1-1,0 0 1,-1 0-1,1 0 1,0-1-1,0 1 1,0 0-1,0-1 1,1 0-1,0-2-240,1 0 0,-1 0 0,0 0 0,0 0-1,2-4 1,1-2-443,1-1-254,0 0-1,-1-1 0,0 1 0,0-1 0,-2 0 1,1 0-1,-1 0 0,-1-1 0,0 1 0,1-20 0,-3 17 328</inkml:trace>
  <inkml:trace contextRef="#ctx0" brushRef="#br0" timeOffset="1">68 253 7353,'-17'12'465,"-2"3"2392,19-15-2814,0 0-1,0 0 1,0 1 0,0-1 0,0 0-1,0 0 1,0 0 0,0 0 0,1 0 0,-1 1-1,0-1 1,0 0 0,0 0 0,0 0-1,0 0 1,1 0 0,-1 0 0,0 1-1,0-1 1,0 0 0,0 0 0,1 0-1,-1 0 1,0 0 0,0 0 0,0 0-1,0 0 1,1 0 0,-1 0 0,0 0-1,0 0 1,0 0 0,1 0 0,-1 0-1,0 0 1,0 0 0,0 0 0,1-1-1,10 0-57,-4-3 10,0 0-1,-1-1 0,8-7 1,-2 2-123,108-83-8888,-101 76 6887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6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 10841,'-16'-2'4852,"16"4"-5032,0 0 178,1 0 0,0 1 0,0-1-1,0 0 1,0 0 0,1 0 0,-1 0 0,0 0 0,1 0 0,0 0 0,-1 0 0,5 2 0,8 12 24,-14-16-39,8 10-810,-1 1 0,11 20 1,-16-28-648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6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8 140 6969,'-1'1'244,"0"0"0,0 1 0,0-1 0,1 1 0,-1 0 0,0-1 0,1 1 0,-1 0 0,1-1 0,0 1 0,0 0 0,-1 2 568,3-6-685,55-49-40,72-49-1,-129 100-86,10-5 29,-3 0 674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7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43 4596,'-18'-19'4875,"15"13"-3894,2 4-668,0 0 1,0 1-1,1-1 0,-2 0 1,1 1-1,0-1 1,0 1-1,0-1 1,-2-1-1,2 3-100,2 3-156,-1-1 1,0 0-1,1 0 0,0 1 0,-1-1 1,1 0-1,0 0 0,0 0 0,0 0 1,0 0-1,1 0 0,1 2 0,8 14 64,25 56 0,18 36 609,-22-48-428,-42-80 4161,-13-17-3190,-12-23-1811,21 27-76,13 38-461,1-6 1070,0 0 0,0 0-1,-1 0 1,1 0 0,0 0 0,0 0 0,0 0 0,0 0 0,0 0 0,0 0-1,0 0 1,0 0 0,1 0 0,-1 0 0,0 0 0,0 0 0,1-1 0,0 3-1,4 3-167,-1 0 0,1 0-1,8 7 1,-10-22-7632,-3 8 7456,0 0 0,0-1 1,0 1-1,0 0 1,-1 0-1,0-2 0,-11-10-4680,4 6 3061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47.9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171 192 9625,'-3'-2'173,"1"0"0,-1 0 0,0 1 0,0 0 1,0-1-1,-1 1 0,1 0 0,0 1 0,0-1 0,0 0 0,-1 1 0,1 0 1,0 0-1,-5 0 0,7 0-199,3 0 17,5-1-25,1 0-1,-1 0 1,0-1 0,-1 0-1,1 0 1,0-1 0,0 0-1,6-4 1,14-5-234,-3 1 122,0 0-1,-2-1 0,31-22 1,-50 32 200,-1 0 0,0 1 0,0-1 1,1 0-1,-1 0 0,0 0 0,-1 0 0,1-1 1,0 1-1,-1-1 0,1 1 0,-1-1 1,0 1-1,0-1 0,0 0 0,0 1 1,0-1-1,-1 0 0,1 0 0,-1-3 0,1 5-38,-1 1 0,0 0 0,0-1 0,0 1 0,0 0-1,0-1 1,0 1 0,0 0 0,-1-1 0,1 1 0,0-1-1,0 1 1,0 0 0,0-1 0,0 1 0,-1 0 0,1-1-1,0 1 1,0 0 0,0-1 0,-1 1 0,1 0 0,0 0-1,0-1 1,-1 1 0,1 0 0,0 0 0,-1 0 0,1-1-1,-1 1 1,-4-2 154,0 0 0,-1 0-1,1 1 1,0 0 0,-11-1-1,-34-1 359,45 3-504,0 1-1,1-1 0,-1 1 0,0 0 0,1 0 1,-1 0-1,1 1 0,-1-1 0,1 1 1,0 0-1,-6 4 0,-8 2 69,6-2-25,0 0 0,0 1-1,1 1 1,-17 13-1,-33 31 48,55-47-105,1 0-1,0 0 1,1 0 0,-1 0-1,1 1 1,0-1-1,0 1 1,1 0-1,-1 1 1,1-1-1,-3 13 1,4-15-11,1 0 0,0 0 0,0 0 0,0 1-1,1-1 1,0 0 0,0 0 0,0 1 0,0-1 0,0 0 0,1 1-1,0-1 1,0 0 0,0 0 0,0 0 0,1 0 0,0 0 0,0 0-1,0 0 1,3 4 0,-2-4 6,0-1 0,1 1 0,-1-1 0,1 1 0,0-1 0,0 0-1,0 0 1,0-1 0,1 0 0,-1 1 0,1-1 0,0-1 0,-1 1 0,1-1 0,0 1 0,0-1-1,5 0 1,9 0 11,-1 0 0,1-1 0,24-3 0,-29 1-19,1-1 0,-1-1 1,1 0-1,-1-1 0,-1-1 1,1 0-1,17-10 0,-3-1 44,0-2 0,49-41 0,-65 50 26,-1-1-1,12-15 1,-19 22-35,-1 0 0,-1 0 1,1-1-1,0 0 1,-1 1-1,0-1 0,0 0 1,2-9-1,-4 11-4,1 1 0,-1-1 0,0 1 0,0-1 0,0 1 0,0-1 0,-1 1 0,1-1 0,-1 1 0,1-1 0,-1 1 0,0 0 0,0-1 0,0 1 0,-3-4 0,2 2 55,-1 1 0,1 0 0,-1-1 0,0 1 0,0 1 0,-1-1 0,-3-3 0,3 4-50,0-1 0,0 1 1,0 0-1,0 0 0,0 1 1,0-1-1,-1 1 0,1 0 1,0 0-1,-6 0 0,3 0-7,0-1-35,1 2-1,-1-1 1,0 1-1,0 0 1,0 0-1,1 1 1,-1-1-1,-7 3 1,5 0-11,-1 1 1,0 0 0,1 1 0,-15 10 0,4-2-8,1 0-1,-25 24 1,35-29 16,1 0-1,0 0 1,1 1 0,0 1 0,0-1-1,1 1 1,0 0 0,-4 12 0,7-15-12,1-1 1,0 1 0,0 0-1,1 0 1,0 0 0,0 13 0,0-18 19,2 0 0,-1 0 1,0 0-1,0 0 1,1 0-1,-1 0 0,1-1 1,-1 1-1,1 0 1,0 0-1,0 0 0,0-1 1,0 1-1,0-1 1,0 1-1,0-1 1,0 1-1,1-1 0,-1 1 1,1-1-1,-1 0 1,1 0-1,-1 0 0,1 0 1,0 0-1,0 0 1,-1 0-1,1-1 0,0 1 1,0-1-1,0 1 1,0-1-1,-1 1 0,4-1 1,2 1 9,0-1-1,0 0 1,0 0 0,1 0-1,-1-1 1,0 0 0,0 0-1,0-1 1,0 0 0,7-3 0,2-3 220,-1-1 0,0-1 0,0 0 1,-1-1-1,-1-1 0,0 0 1,0-1-1,-1 0 0,-1-1 1,13-18-1,-20 24 414,0 1-1,0 0 1,-1-1-1,0 1 1,0-1-1,3-13 1,-6 21-633,1-5 433,0 1 1,-1 0-1,1-1 0,-1 1 1,-1-8-1,1 2 309,0 9-707,0 0-1,0 0 1,-1 0-1,1 0 0,0 1 1,-1-1-1,1 0 0,-1 0 1,1 1-1,0-1 0,-1 0 1,0 0-1,1 1 1,-1-1-1,1 1 0,-1-1 1,0 0-1,0 1 0,1-1 1,-1 1-1,0 0 0,0-1 1,1 1-1,-1 0 1,0-1-1,0 1 0,0 0 1,0 0-1,-1-1 0,-4 0-835,-1 1-1,1-1 0,-7 1 0,8 0-417,4-1 741,-1 1-1,0 0 0,1 0 0,-1 0 0,0 1 1,1-1-1,-1 0 0,1 1 0,-1-1 1,0 1-1,-2 0 0,-44 28-10484,30-17 7489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1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6013,'0'-6'1175,"0"10"2103,0 6-577,2-6-3924,14 2 1238,0-2 0,0 1 0,0-2 0,19 2 0,-20-3 30,62 8 114,93 0 0,26-7-105,-125-2-27,121-4 4,60-15-92,-210 15 44,95-6-32,196-22-50,-34-3 179,-125 9-121,-130 19 21,186-22-55,-121 20 93,-89 6 2985,-21 2-3215,-2 0 217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51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5 9009,'0'-1'15,"0"1"0,0 0 0,0 0 0,-1-1 0,1 1 0,0 0 0,-1 0 1,1-1-1,0 1 0,-1 0 0,1 0 0,0 0 0,-1-1 0,1 1 0,0 0 0,-1 0 0,1 0 1,0 0-1,-1 0 0,1 0 0,0 0 0,-1 0 0,1 0 0,-1 0 0,1 0 0,-4-1 2727,4 7-2732,1 0 1,0 0-1,0 0 0,0-1 1,1 1-1,-1 0 0,4 5 1,21 39 75,-5-9-100,-2 3 16,14 26 24,-22-48 0,-3-4 454,0-1 0,22 31 0,-29-47-386,0 0 0,0 0 1,0 0-1,0 0 0,0-1 0,0 1 0,0 0 1,0 0-1,0-1 0,0 1 0,0 0 0,0-1 1,0 1-1,1-1 0,-1 0 0,2 1 0,-2-1-70,-1 0 0,1 0 0,0 0 0,-1 0 0,1 0-1,0 0 1,0-1 0,-1 1 0,1 0 0,-1 0 0,1-1-1,0 1 1,-1 0 0,1-1 0,-1 1 0,1-1 0,0 1-1,-1-1 1,1 1 0,-1-1 0,0 1 0,1-1 0,-1 1-1,1-1 1,-1 0 0,0 1 0,1-2 0,38-81 196,6-23-95,-39 92-158,12-20 1,-16 31 22,0-1-1,1 1 1,-1 0 0,1 0-1,0 0 1,0 1 0,0-1-1,6-3 1,-7 5 8,1-1 0,0 1 0,-1 0 0,1 0 0,0 1 0,-1-1 0,1 0 0,0 1 0,0 0 0,0 0 0,-1-1 0,1 2 0,0-1 0,0 0-1,0 1 1,-1-1 0,1 1 0,0 0 0,0 0 0,-1 0 0,1 0 0,3 2 0,4 3 2,0 1-1,-1-1 1,1 2-1,8 8 1,-4-3 1,0 1-1,-1 1 1,11 15 0,-12-14 6,2 2-8,-1 1 0,-1 1 0,0 0-1,-2 1 1,0 0 0,-2 1 0,7 24-1,-11-28 30,-1 0-1,-2 0 0,1 30 1,-2-46-26,-1 0 1,1 0-1,0 0 1,-1 0-1,1 0 1,-1 0-1,1 0 0,-1 0 1,0 0-1,0 0 1,0-1-1,0 1 1,0 0-1,-2 2 1,-2 1 10,1-1 0,-1 0-1,-6 5 1,3-4 8,-2 3 60,-1-1 1,1-1 0,-2 0-1,1 0 1,-1-1 0,-18 5 0,19-7 364,0-1 0,0 0 1,0-1-1,-21 0 1,32-1-430,-1 0 0,0 0 0,0 0 0,0 0-1,0 0 1,1-1 0,-1 1 0,0 0 0,0 0 0,0-1 0,1 1 0,-1 0 0,0-1 0,1 1 0,-1-1 0,0 1 0,1-1 0,-1 1 0,0-1 0,1 1-1,-1-1 1,1 0 0,-1 1 0,1-1 0,-1 0 0,1 1 0,0-1 0,-1 0 0,1-1 0,-1-2-46,0 1 1,1-1-1,-1 0 1,1 1-1,0-6 0,0 5-20,0 3 28,0 0-1,0 0 1,0 0-1,0 0 1,1 0-1,-1 0 1,0 0-1,1 0 1,-1 0-1,0 0 1,2-1-1,33-50-1633,-13 22 435,51-72-7682,-60 84 6100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52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7 294 9809,'-6'14'14227,"6"-24"-14120,0 0 0,0 1 0,1-1 0,0 0 0,1 1 0,0 0 0,4-12 0,7-16-82,11-27 38,-13 38 85,-6 13-39,0 0 1,1 1 0,0 0 0,1 1 0,9-13-1,-15 23-113,-1 0-1,1 1 0,-1-1 1,1 1-1,-1 0 0,1-1 0,-1 1 1,1-1-1,-1 1 0,1 0 1,-1-1-1,1 1 0,0 0 0,-1 0 1,1-1-1,-1 1 0,1 0 1,0 0-1,-1 0 0,1 0 0,0 0 1,-1 0-1,1 0 0,0 0 1,-1 0-1,1 0 0,0 0 0,-1 0 1,1 0-1,0 1 0,-1-1 1,1 0-1,-1 0 0,1 1 0,0 0 1,3 1 21,-1 1 0,0-1 1,0 1-1,-1 0 0,4 4 0,2 3-11,65 72 41,-41-36-583,-7-11-3607,-19-28 1100,-1-1 0,1-1 0,9 9 0,-10-11-515,0-3 602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53.7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1049 5917,'-23'0'11971,"18"1"-11811,5-1-162,0 1-1,0-1 0,0 0 0,0 1 0,0-1 1,0 0-1,-1 1 0,1-1 0,0 0 1,0 1-1,0-1 0,0 0 0,-1 1 0,1-1 1,0 0-1,0 0 0,-1 1 0,1-1 1,0 0-1,-1 0 0,1 0 0,0 0 0,-1 1 1,0 0-59,7-1 24,-3 0 35,-1 0 2,1 0 1,-1 0 0,1 0 0,0 0 0,-1-1 1,1 1-1,-1-1 0,1 1 0,-1-1 0,0 0 1,1 0-1,-1 0 0,0 0 0,4-3 0,346-157-264,-327 150 228,369-151-211,100-50-418,-216 88 111,109-49-143,-169 77 510,30-3 473,-218 91 3779,-34 9-1436,1 1-3814,-24 3-17754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05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1945 358 5537,'-12'-15'564,"-1"1"1,-1 1 0,0 0 0,-16-11 0,-51-36-356,57 42-42,-5-4 250,-1 1-1,-32-17 1,36 25-209,0 1 0,-52-15 1,76 26-206,-12-3 13,0 1 1,0 1-1,-19-2 0,-31 0 11,-87 6 0,76 10 91,40-6-45,-110 20 220,-48 6 219,89-14-94,65-9-349,0 0-1,1 3 0,-38 16 1,54-17-87,0 0 1,2 1 0,-1 1-1,1 1 1,1 1-1,-24 24 1,-6 11 94,-54 72 0,15 4 147,78-110-195,2 1-1,0 1 1,1-1 0,0 1-1,2 0 1,0 0 0,1 1 0,1 0-1,1-1 1,-1 22 0,3-32-16,0 1 20,0 1 0,0-1 0,1 1 1,0-1-1,0 0 0,5 14 0,32 94 175,-28-91-97,1 0 0,1-1 0,24 40 0,-35-65-109,52 82 246,-28-50-181,0-1 0,3-1-1,0-2 1,33 26 0,-44-40 16,0-1 0,1-1 0,0-1 0,1 0 0,0-2 0,0 0 0,1-1 0,38 9 0,-21-9-35,68 4-1,37-9 11,-24-3 96,-105 0-113,0-2-1,0 1 0,-1-1 1,1-1-1,20-7 0,-24 7-19,-2 1-8,33-11 33,0-1-1,54-28 1,10-11 3,-15 4-50,-68 36-3,101-58 26,46-46 9,-58 29-27,17-27 92,-120 108-77,9-9 22,-1-1-1,-1 0 1,18-30 0,-28 41-23,5-8 76,-2 0 0,11-24 0,-16 29 187,1-1 0,-2 0 0,1 1 0,-1-1 0,0-11 0,-4-45-492,-13-23 108,5 31 58,-17-85 174,22 118 219,0 1 1,-16-38-1,19 55-579,-1-1-1,0 1 0,0 0 1,0 0-1,-1 0 1,0 0-1,-1 1 0,-11-11 1,-1 1 44,0 1 1,-1 1-1,0 0 1,-1 1-1,-1 2 1,0 0-1,0 1 1,-39-12-1,10 7-1075,-1 3-1,-80-9 0,76 16-883,-71 3 0,77 2 534,-27 2-713,0 9 331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07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0 256 3124,'0'0'4389,"0"-3"-4305,1 9-79,0-1 1,1 1-1,-1-1 1,1 1 0,0-1-1,0 0 1,1 0-1,-1 0 1,1 0-1,5 6 1,6 12 14,55 98 721,-59-105-717,1 0 0,1 0-1,0-1 1,1-1 0,19 17-1,-31-29 63,1-1 0,-1 0 0,1 0-1,-1 0 1,1 0 0,-1-1-1,1 1 1,-1 0 0,1-1 0,0 1-1,-1-1 1,1 1 0,0-1-1,-1 0 1,1 0 0,0 1 0,0-1-1,-1-1 1,1 1 0,0 0 0,-1 0-1,1-1 1,0 1 0,-1-1-1,1 1 1,0-1 0,2-1 0,1-2 80,0 0 1,0 0 0,-1 0-1,1-1 1,-1 1 0,4-7-1,-4 6-263,108-146 469,40-98-98,-94 142 284,-53 100-481,-4 5-69,0 1 1,0-1-1,0 1 0,-1-1 1,1 1-1,0-1 1,-1 0-1,1 1 0,0-4 1,-1 5-79,0 2 153,0 0-1716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25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61 367 5873,'-1'-1'133,"1"-1"1,0 1 0,-1 0 0,1 0-1,-1 0 1,0 0 0,1 0 0,-1-1 0,0 1-1,1 0 1,-1 0 0,0 0 0,0 1-1,0-1 1,0 0 0,-2-1 0,-21-14 1816,16 11-1178,7 4-702,0 1 1,0-1-1,0 1 1,0-1-1,0 0 0,1 1 1,-1-1-1,0 0 0,0 0 1,1 0-1,-1 1 1,0-1-1,1 0 0,-1 0 1,1 0-1,-1 0 1,1 0-1,-1 0 0,1 0 1,0 0-1,0 0 0,-1-1 1,1 1-87,0 15-182,0-12 209,1-1 0,-1 1 0,1 0 0,0 0 0,-1-1 0,1 1 0,0-1 0,0 1 0,0-1 0,0 1 0,0-1 0,0 1 0,3 1 0,7 12 52,152 228 35,-151-225-46,-9-12 133,0 0 0,1 0 0,0-1 0,1 0 0,7 8 0,-12-13-42,0-1 1,1 1 0,-1 0 0,0-1 0,0 1 0,1 0 0,-1-1-1,0 1 1,0 0 0,0-1 0,1 1 0,-1-1 0,0 1 0,0 0 0,0-1-1,0 1 1,0-1 0,0 1 0,0 0 0,0-1 0,0 1 0,0-1-1,0 1 1,0 0 0,0-2 0,0-15-164,0 16 206,0-6-182,0 0 1,-1 0-1,0 0 1,-4-12-1,-1-8-46,0-17 30,2 0 1,1-46-1,3 69-172,0 21 181,1 0 0,-1 0 0,0 0 1,0-1-1,0 1 0,0 0 0,1 0 0,-1 0 0,0 0 0,0 0 0,1-1 0,-1 1 0,0 0 0,0 0 0,1 0 0,-1 0 0,0 0 0,0 0 1,1 0-1,-1 0 0,0 0 0,0 0 0,1 0 0,-1 0 0,0 0 0,0 0 0,1 0 0,-1 0 0,0 0 0,3 1-7,0-1 4,0 0-1,0 1 1,0-1 0,0 1-1,0 0 1,0 0-1,0 0 1,5 3 0,25 17-50,-16-10 46,70 46-13,-49-30 5,-22-16 24,-1 1 1,2-2-1,-1 0 1,20 7-1,-35-16 80,0-1-1,-1 1 0,1-1 1,0 0-1,0 0 1,-1 1-1,1-1 1,0 0-1,0 0 0,0 0 1,-1 0-1,1 0 1,0 0-1,0 0 0,0 0 1,-1 0-1,1 0 1,0 0-1,0-1 0,0 1 1,-1 0-1,1 0 1,0-1-1,0 1 0,-1-1 1,1 1-1,0-1 1,-1 1-1,1-1 1,-1 1-1,1-1 0,0 1 1,-1-1-1,1 0 1,0-1-1,0-1 255,0-1 0,0 0-1,0 0 1,0 0 0,-1 0 0,1-6 0,-1 7-301,5-184 2389,-5 141-2412,-2 1-1,-12-65 1,0 34-43,7 40-2900,15 58-15665,-6-20 18283,9 6-1640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0:28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21 355 5893,'0'-1'506,"0"0"0,-1-1 0,1 1 0,-1 0 0,0-1 0,1 1 0,-1 0 0,-2-2 1,-5-12 2450,8 15-2877,0-1 0,0 1 1,0-1-1,-1 1 0,1-1 0,0 1 0,0 0 0,-1-1 0,1 1 0,0-1 1,0 1-1,-1 0 0,1-1 0,0 1 0,-1-1 0,0 1 0,0 2 131,4 4-302,1 2 90,1-2 1,0 1-1,6 6 0,7 11-11,-16-21 14,119 170-9,-113-162 52,1 0 0,0-1 0,18 16 0,-27-26 3,1 0 0,-1 0-1,0 1 1,0-1 0,0 0 0,1 0-1,-1 0 1,0 0 0,0 0-1,1 0 1,-1 0 0,0 0-1,0 0 1,1 0 0,-1 0-1,0 0 1,0 0 0,1 0 0,-1 0-1,0 0 1,0 0 0,1 0-1,-1 0 1,0 0 0,0 0-1,0 0 1,1 0 0,-1 0 0,0 0-1,1-1 1,4-7 592,1-13-400,-6 18-129,6-23 81,-1 0 0,1-41 0,-5-51-331,-1 65-78,0 52 172,3 2 36,0-1 0,0 1 0,0 0 0,0 0 0,0 0 0,0 0 0,0 0 0,0 1 0,0-1 0,-1 1 0,1 0 0,4 4 0,2 1 3,38 31-8,-38-30 10,1 1 0,0-1 0,0-1 0,1 0 0,14 7 1,-24-13 30,0-1 0,0 1 1,1-1-1,-1 1 0,0-1 1,0 0-1,0 0 1,0 1-1,0-1 0,1 0 1,-1 0-1,0 0 0,0 0 1,0 0-1,1-1 1,-1 1-1,0 0 0,0 0 1,0-1-1,2 0 0,-2 0 65,1 0-1,-1 0 0,0 0 0,0 0 1,0-1-1,0 1 0,-1 0 0,1 0 0,0-1 1,0 1-1,-1 0 0,1-3 0,9-19 653,-2 0 0,-1 0-1,-1 0 1,5-45-1,-8-4-283,-3 62-527,-2-60 220,1 59-769,0 1-1,-1-1 1,-1 0-1,-4-13 1,4 17-578,2 6 696,1 0 1,-1 0-1,1 1 0,0-1 0,-1 0 1,1 0-1,0 0 0,0 0 1,0-1-1,0 0 0,7 18-11931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12.3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22 4544,'0'0'97,"1"-1"-1,-1 0 1,0 0-1,-1 0 0,1 0 1,0 0-1,0 0 1,0 0-1,-1 0 0,1 0 1,0 0-1,-1 0 0,1 0 1,-1 0-1,1 1 1,-1-1-1,1 0 0,-1 0 1,0 0-1,1 1 1,-1-1-1,-1 0 0,-1-1 315,7 9-245,10 12-60,-10-14-4,45 66 269,80 102-388,-117-157 62,-4-6-93,0 1 0,17 15 0,-22-24 109,0 1 0,0-1 0,1 0 0,-1 0 0,1 0 0,-1 0 0,1 0 0,-1-1 0,1 0 0,0 0 0,0 0 0,-1 0 0,8 0 0,-6 0 61,-1-1 1,0 0-1,0 0 1,0 0-1,0 0 1,0-1-1,0 0 1,0 1-1,0-2 1,0 1 0,0 0-1,0-1 1,0 0-1,-1 0 1,1 0-1,3-2 1,1-2-10,0 0 0,0 0 0,-1 0 1,0-1-1,0 0 0,-1-1 0,1 1 0,-2-1 1,1-1-1,5-10 0,20-34 142,-31 52-238,1-1-40,-8 1 277,6 1-248,-16 0-46,-7 0 33,23 0 20,-15-1-51,16 0 35,0 1 4,0 0-1,0 0 0,0-1 0,0 1 0,0 0 0,0 0 0,0 0 0,0 0 1,0 0-1,0 0 0,0-1 0,0 1 0,0 0 0,0 0 0,0 0 0,-1 0 0,1 0 1,0 0-1,0 0 0,0-1 0,0 1 0,0 0 0,0 0 0,0 0 0,0 0 1,0 0-1,0 0 0,0 0 0,-1 0 0,1 0 0,0 0 0,0 0 0,0-1 1,0 1-1,0 0 0,0 0 0,0 0 0,-1 0 0,1 0 0,0 0 0,0 0 0,0 0 1,0 0-1,0 0 0,0 0 0,-1 0 0,1 0 0,0 0 0,0 0 0,0 0 1,0 1-1,0-1 0,-1 0 56,-14 0-98,14 0 38,1 0 14,-19 0-10,10 0-4,9 0 18,-16 0-15,16 0 1,0 0-1,-1 0 1,1 0 0,0 0-1,0 0 1,0 0 0,-1 0-1,1 0 1,0 0 0,0 0-1,0 0 1,0-1-1,-1 1 1,1 0 0,0 0-1,0 0 1,0 0 0,-1 0-1,1 0 1,0 0 0,0 0-1,0-1 1,0 1-1,0 0 1,-1 0 0,1 0-1,0 0 1,0-1 0,0 1-1,0 0 1,0 0 0,0 0-1,0-1 1,0 1-1,0 0 1,0 0 0,0 0-1,0 0 1,0-1 0,-3-4-7,1 5 7,0 0 0,0-1 1,0 1-1,0 0 0,0 0 1,0 0-1,-2 1 0,-7-1 8,11 0-3,-14 0-21,14 0 20,0 0-12,0 0 9,0-1 0,0 1-1,0 0 1,0-1 0,0 1 0,0 0 0,0-1 0,0 1 0,0 0 0,0-1 0,0 1 0,0 0 0,0 0-1,-1-1 1,1 1 0,0 0 0,0 0 0,0-1 0,0 1 0,-1 0 0,1 0 0,0-1 0,0 1 0,-1 0-1,1 0 1,0 0 0,0-1 0,-1 1 0,1 0 0,0 0 0,-1 0 0,1 0 0,0 0 0,0 0 0,-1 0 0,1 0-1,0 0 1,-1-1 0,0 2 0,0-1 22,-7 0-51,7 0 24,-3-2 21,3-1-20,0 1 1,-8 1 4,-11 1 10,20 0-10,-1 0-16,1 0 13,-1 0 0,1 0 0,-1 0 0,1 0 0,-1 0 1,1 0-1,-1 0 0,1 0 0,-1 0 0,1 0 0,-1 0 1,1 0-1,-1-1 0,1 1 0,-1 0 0,1 0 0,-1-1 0,1 1 0,0 0 0,0-1 1,0 1-1,0-1 0,0 1 1,0 0-1,0-1 0,0 1 0,0 0 1,0-1-1,0 1 0,0-1 0,0 1 1,0 0-1,0-1 0,-1 1 0,1 0 1,0-1-1,0 1 0,-1-1 0,1 1 20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18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84 547 8109,'0'-2'103,"-1"-1"1,0 1-1,0-1 1,0 1-1,-1-1 1,1 1 0,0 0-1,-1 0 1,0 0-1,1 0 1,-1 0-1,0 0 1,0 0-1,0 0 1,0 1-1,-1-1 1,1 1 0,0 0-1,-4-2 1,-41-13 2006,47 16-2226,21 22-54,167 161 47,-180-175 120,94 83-33,-96-86 52,90 70-90,-78-63 226,0 0 0,0-2 0,34 15 0,-48-24 148,0 0-1,0 0 1,1 0 0,-1 0 0,1-1-1,6 0 1,-11 0-262,1 0-1,0 0 1,-1 0 0,1 0-1,-1 0 1,1 0 0,-1-1-1,1 1 1,-1 0 0,1 0-1,-1-1 1,1 1 0,-1 0-1,0-1 1,1 1 0,-1-1-1,1 1 1,-1 0 0,0-1-1,1 1 1,-1-1 0,0 1-1,1-1 1,-1 1 0,0-1-1,0 1 1,0-1 0,0 1-1,1-2 1,1-16 174,-2 15-122,1-11-4,0 0 0,-1 0 0,0 0-1,-1 0 1,-1 1 0,0-1 0,-7-21 0,-19-54-41,-30-101-60,58 189 11,-1 1 1,1-1-1,0 1 1,0-1 0,0 1-1,-1-1 1,1 0-1,0 1 1,0-1-1,0 1 1,0-1-1,0 1 1,0-1-1,0 0 1,0 1 0,0-1-1,0 1 1,0-1-1,0 1 1,1-1-1,-1 1 1,0-1-1,0 0 1,1 1-1,-1-1 1,0 1-1,1-1 1,0 0-6,1 1-1,-1-1 1,0 1-1,0 0 1,1 0-1,-1 0 1,0 0-1,0-1 1,1 2-1,1-1 1,3 0 0,20 0-10,0 1-1,29 6 0,-30-1 8,-1 2-1,28 11 1,36 21-33,-78-35 40,19 9 30,-7-3 107,27 9-1,-47-19 311,1 0 0,-1-1-1,1 1 1,-1-1 0,1 0 0,2 0 0,-3 0-149,-2 0-203,0 0-1,0 0 1,1 0 0,-1 0-1,0-1 1,1 1-1,-1 0 1,0 0 0,0 0-1,0 0 1,1-1-1,-1 1 1,0 0 0,0 0-1,0 0 1,1-1-1,-1 1 1,0 0 0,0 0-1,0-1 1,0 1-1,0 0 1,1-1 0,-1 1-1,0 0 1,0 0-1,0-1 1,0 1 0,0 0-1,0-1 1,0 1 0,0 0-1,0-14 454,-1 10-215,0-26 400,0 22-582,0-12 162,-2 1 0,0 0 0,-8-24 1,-34-116-63,-46-101-389,90 257-137,-4-12-530,4 5-4887,9 11-685,-6 0 5992,0 0 0,0 0 0,0 0 0,0 0 0,0 0 0,0 0 0,0 0 0,-1 1 0,1-1 0,0 1 0,2 3 0,0-2-399,22 21-4176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19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287 38 1540,'-15'-3'880,"-43"3"4646,-28 0-3817,84 0-1700,0 1 1,0-1-1,0 1 0,0-1 1,0 1-1,0 0 0,0-1 1,0 1-1,1 0 0,-1 0 1,0 0-1,-2 3 0,-21 19 199,12-10 33,3-4 33,-17 22-1,24-27-269,0 0 0,0 1 0,0 0 0,1-1 0,0 1 0,0 0 0,0 0 0,-1 10 0,1-2-29,2 0 0,0 17 0,0-7 8,1-20 15,0 0 1,-1-1 0,1 1 0,0-1-1,0 1 1,0-1 0,0 1 0,1-1-1,-1 0 1,1 0 0,3 4 0,0 2-6,3 3 14,0 1 1,1-1-1,0 0 0,1-1 1,21 18-1,-28-26 4,0 0 0,0 0 0,0-1 0,0 1 0,0-1 0,1 1 0,-1-1 0,0 0 0,1 0 0,3 0 0,5 0 107,19 0 1,-28-1-91,0 0 0,-1-1-1,1 1 1,-1-1 0,1 0-1,-1 0 1,1 0 0,-1 0-1,1 0 1,-1 0-1,0-1 1,3-1 0,23-22 189,-25 22-181,0 0 25,-1 0 1,1-1-1,-1 1 1,0-1-1,1 1 1,-2-1-1,3-6 0,8-28-13,-9 28-8,-1-2 47,0-1-1,-1 1 0,0-1 0,-1-15 1,0 11 4,-1 11-76,1-1 0,-1 1 1,0 0-1,0 0 1,-1 0-1,0 0 1,-2-6-1,-24-41 374,15 30 98,9 15-291,3 5-82,-1-1 1,1 1-1,-1 0 0,0-1 0,0 1 0,0 0 0,0 0 0,-1 0 0,1 0 0,-6-3 0,8 6-119,0 0 0,0 0 0,0 1-1,0-1 1,-1 0 0,1 0 0,0 0-1,0 1 1,0-1 0,0 0 0,0 0-1,0 0 1,-1 1 0,1-1-1,0 0 1,0 0 0,0 1 0,0-1-1,0 0 1,0 0 0,0 1 0,0-1-1,0 0 1,0 0 0,0 1 0,0-1-1,0 0 1,0 0 0,0 0-1,1 1 1,-1-1 0,0 2-13,0 8 5,-1-5 5,1-1 0,0 0 0,1 0 1,-1 0-1,1 1 0,0-1 0,-1 0 0,2 0 0,-1 0 0,3 5 0,21 51 15,17 35-76,-37-85 65,1 1 0,1-1-1,0-1 1,0 1-1,1-1 1,15 13 0,-18-18 25,0-1-1,0 1 1,0-1 0,0-1 0,1 1 0,-1-1-1,1 0 1,7 2 0,-11-3-5,1 0-1,0-1 1,0 1 0,0-1-1,-1 0 1,1 0 0,0 0-1,0 0 1,0 0 0,-1-1 0,1 1-1,0-1 1,0 0 0,-1 0-1,1 0 1,0 0 0,-1 0-1,5-4 1,15-13-661,-1-2 1,-2 0-1,30-38 0,-35 39-3082,12-20-1,-22 30 1398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1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4552,'-158'0'7923,"158"0"-7886,0 1-56,0 0 0,0-1 1,-1 1-1,1 0 0,0 0 1,1 0-1,-1-1 0,0 1 1,0 0-1,0 0 0,0 0 1,1-1-1,-1 1 0,1 1 1,11 2 55,1 0 1,0-1-1,0 0 1,25 2 0,-23-3 7,55 5-19,89-2-1,46-5 147,-205 24 1884,0 34-1099,0-56-959,0 1 0,1-1 1,-1 1-1,1-1 0,-1 1 1,1-1-1,0 0 0,0 1 0,0-1 1,0 0-1,0 0 0,3 4 1,4 8 13,54 138 66,-42-85-52,-14-48-19,13 56 44,-10-30-60,4 66 0,-3 19-31,-3 40 56,-5-114 22,-1 59-36,-2-64-14,1-35 6,-1-7-2,1 0 1,0-1-1,1 1 0,1 9 1,14 31 12,-12-29-12,1 1 0,1-1 0,10 22 0,23 55 52,-30-78-32,11 20 0,0-2-10,12 34-34,-1-3 33,22 53 3,-41-90-8,25 74 15,-23-48-21,10 96 0,-13-65 5,-6-39 28,-5-43-18,0-5-4,0 0 0,0 0 0,0 0 0,0 0 0,0 0 0,0 0-1,0 0 1,1 0 0,-1 0 0,0 0 0,1 1 0,-1-2 43,0 3-59,-1-1 0,1 0-1,0 0 1,0 1-1,0-1 1,0 0-1,1 3 1,-1 6 24,0-7-3,-1 0-1,1 0 1,-1 0 0,0 0-1,-1 0 1,1 0 0,-1 0-1,-2 4 1,-20 33-23,14-25 30,6-8-9,-1-1-1,0 1 0,0-1 1,-1 0-1,0-1 1,0 1-1,-1-1 1,-12 9-1,10-8 6,0-1-1,-1 0 1,0-1 0,0 0-1,0-1 1,-1 0 0,1 0-1,-15 2 1,-6-2 18,-1-2 0,-39-3-1,20 0-51,-100 1 88,-65 0-51,213 0-16,1 1 1,-1-1-1,1 0 1,-1 1-1,1 0 0,-1-1 1,-3 3-1,-5 1-2,-6 1 13,-1 0 0,0-2 0,-1 0 0,1-1 0,-28 0 0,46-2 22,0 0 0,-1 0 1,1 0-1,0 0 0,-1 0 1,1 0-1,-1 0 0,1 0 0,0 0 1,-1 0-1,1 0 0,0 1 1,-1-1-1,1 0 0,0 0 0,-1 0 1,1 1-1,0-1 0,-1 0 1,1 1-1,0-1 0,-1 1 1,-1 2-1195,-27-2-9903,4-1 7772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1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113 644 4980,'-16'14'850,"0"0"1547,-26 18-1,31-25-1622,-16 11 316,26-18-1116,4 1-185,-1-1 224,0 0 0,0-1-1,0 1 1,0-1-1,0 1 1,-1-1-1,1 0 1,0 0 0,0 0-1,2-2 1,20-16 107,-12 9-94,89-68 78,90-71 19,98-76-156,-132 107-428,-64 47-6,-43 32 503,-49 39-34,-1-1 2,1 1-1,-1-1 1,1 1-1,-1 0 1,1-1-1,-1 1 1,1-1-1,-1 1 1,1-1-1,-1 1 1,0-1-1,1 1 1,-1-1-1,0 0 1,1 1-1,-1-1 1,0 1-1,0-2 1,0 1-16,-23 15-29,0 1 0,-42 34-1,41-29 0,-154 131-182,-88 79 161,173-151 200,80-69-96,-53 48 24,64-56-85,6-5 68,15-10-2,-1 0 1,-1-2 0,17-17-1,-11 10-35,54-49 34,38-35-12,29-23 2,-101 91 85,-42 37-114,1 0-1,0 0 0,-1-1 1,1 1-1,-1-1 0,0 1 0,0-1 1,3-3-1,-15 13-79,-33 30 22,-27 25 18,-109 109-54,60-54-67,88-86 18,30-30 124,1-2 8,0 1 0,1 0 0,-1-1 0,0 1 0,1 0 1,-1-1-1,1 1 0,-1 0 0,0 0 0,1-1 0,0 1 0,-1 0 0,1 0 1,-1 0-1,1 0 0,0 0 0,-1 1 0,2-2 7,-1 0 1,1 0-1,-1 0 1,1 1-1,0-1 1,-1 0-1,1 0 0,-1 0 1,1-1-1,-1 1 1,1 0-1,-1 0 0,1 0 1,-1 0-1,1 0 1,-1 0-1,1-1 0,7-4 26,0-1 1,-1 0-1,10-8 0,-3 1-3,122-103 36,164-130 145,-254 211 904,-41 32-206,-7 4-882,-75 56-55,47-35-8,-108 84-101,136-104 329,-3 3-800,5-5 603,0 0 1,0 0-1,0 0 0,0 0 1,0 0-1,0 0 0,0 1 1,0-1-1,0 0 0,0 0 1,0 0-1,0 0 0,0 0 1,0 0-1,0 0 0,0 0 0,0 0 1,0 0-1,0 1 0,0-1 1,0 0-1,0 0 0,0 0 1,0 0-1,0 0 0,0 0 1,0 0-1,0 0 0,1 0 1,-1 0-1,0 0 0,0 0 1,0 0-1,0 0 0,0 0 1,0 0-1,0 0 0,0 0 0,0 0 1,0 0-1,1 0 0,-1 0 1,0 0-1,0 0 0,0 0 1,0 0-1,0 0 0,0 0 1,0 0-1,0 0 0,0 0 1,0 0-1,1 0 0,-1 0 1,0 0-1,0 0 0,0 0 1,0 0-1,0 0 36,0 0-1,1 0 1,-1 0 0,0 0-1,0 0 1,0 0 0,0 0-1,1 0 1,-1 0 0,0 0-1,0 0 1,0 0 0,0-1 0,1 1-1,-1 0 1,0 0 0,0 0-1,0 0 1,0 0 0,0 0-1,0 0 1,1 0 0,-1-1-1,0 1 1,0 0 0,0 0 0,0 0-1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3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1185 1648 6425,'-6'5'558,"5"-2"145,16-2-236,-14-1-524,6 0 108,-1-2 1,0 1-1,0-1 0,0 1 0,11-6 0,9-3 107,30-9 153,62-17 309,-90 28-492,100-36 380,117-65-110,-61 0-132,-156 91 14,-1-2 0,-1 0 0,-1-2 0,-1-1-1,36-45 1,17-33 454,-32 33-128,-3-1 0,48-110 0,-81 155-295,14-47 0,-22 64-265,2-6 11,0 0-1,-1 0 1,-1 0 0,-1-1-1,0-14 1,0 3-7,-1 19-43,1 0 1,-1 0-1,0-1 0,-1 1 1,1 0-1,-1 1 1,0-1-1,0 0 1,-1 0-1,-6-9 0,3 3 3,-16-25 4,-1 0 0,-28-33-1,33 49-8,-1 1 0,-1 2-1,0-1 1,-2 2-1,0 1 1,-28-16-1,20 16-3,0 0 0,-38-12 0,64 26-2,-29-10-9,0 2 0,-1 1-1,-43-6 1,-4 6-36,-63 2-45,136 7 86,-101-1-36,77 3 30,-37 9 1,39-5 10,-122 24 15,68-10-40,-119 45 0,-37 37 4,82-19-15,150-78 34,-63 38-16,2 3 0,-64 55 0,122-92 8,-82 69-61,86-72 64,-15 14-2,1 1 0,0 1 0,-20 29-1,24-26-12,1 1 0,-13 29 0,23-41 18,1 1 0,0-1 0,-5 25-1,8-29 0,-2 16-1,0 1 0,2-1 0,2 46 1,1-30-15,-1-24 11,2-1 0,0 0-1,1 0 1,6 24 0,-5-26 4,0 1 2,7 29-18,2 0 0,31 73 0,30 19-29,-8-43 39,-61-87 12,13 15-1,0 1 0,2-2 1,0-1-1,2 0 0,0-2 1,1 0-1,28 16 0,-42-29-4,12 8-6,1-1 0,39 16 0,-41-21 18,1-1 1,0-1-1,1-1 0,-1 0 1,43 0-1,-35-5 19,0-1 0,-1-1 0,0-1 0,31-9-1,-17 1-2,-1-1-1,0-3 0,72-37 0,113-74-6,152-115-6,-221 136 46,3-7 291,-151 108-171,-8 5-136,0-1 0,0 1-1,0-1 1,0 0-1,0 1 1,0-1 0,-1 0-1,1 0 1,0 1-1,0-1 1,0-1 0,-1 1 8,0 1 1,0 0 0,0 0 0,-1-1 0,1 1 0,0 0 0,0 0 0,0 0-1,-1 0 1,1-1 0,0 1 0,0 0 0,-1 0 0,1 0 0,0 0 0,-1 0-1,1 0 1,0 0 0,0 0 0,-1 0 0,1 0 0,0 0 0,-1 0 0,1 0-1,0 0 1,0 0 0,-1 0 0,1 0 0,-14 0-159,12 0 128,1 0-21,-23 0-59,22 0 1371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7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81 407 1876,'-64'0'6942,"61"3"-6013,3-3-888,0 0 1,0 1-1,0-1 0,0 0 0,-1 1 1,1-1-1,0 0 0,0 0 0,0 1 1,-1-1-1,1 0 0,0 0 0,0 0 1,-1 0-1,1 1 0,0-1 0,-1 0 1,1 0-1,0 0 0,0 0 0,-1 0 1,1 0-1,0 0 0,-1 1 0,1-1 1,-8 0 999,13 0-1073,12-2-93,-13 0 141,0-1 1,0 0-1,0 0 1,5-4-1,13-11 24,156-117-5,-50 33-56,37-24 85,-146 113 336,-24 14-3618,2 0 2704,1 0-1,0 0 1,-1 0 0,1 0 0,-1 1-1,1-1 1,0 1 0,0 0 0,0 0-1,-3 3 1,-5 4-917,0 1 225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8.5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49 4480,'1'-1'47,"-1"-1"-1,0 1 1,0-1 0,1 1-1,-1-1 1,1 1-1,-1-1 1,1 1-1,0 0 1,0-1-1,0 1 1,-1 0-1,3-2 1,5-10 882,-1 1 715,-5 10 75,-7 6-1333,0 1-395,1-1-1,1 1 0,-1 0 0,1 0 1,0 0-1,-5 9 0,1 1-24,-6 6 14,7-11 6,0 1 1,1 0 0,-7 18-1,12-29 14,-1 0 0,1 1 0,0-1 0,0 1 0,0-1 0,0 0 0,0 1 0,0-1 0,0 1 0,0-1 0,0 0 0,0 1 0,0-1 0,0 1 0,1-1 0,-1 0 0,0 1 0,0-1 0,0 0 0,0 1 0,1-1 0,-1 1 0,0-1 0,0 0 0,1 0 0,-1 1 0,1 0 2,0-1-1,0 1 1,0 0 0,0-1 0,0 1 0,1-1-1,-1 0 1,0 1 0,2-1 0,3 1 75,1 0 1,11-1-1,-14 0 23,0 0-60,1 0-1,0 0 0,-1-1 1,1 1-1,-1-1 1,1 0-1,-1-1 0,1 1 1,-1-1-1,0 1 1,1-1-1,5-4 0,3 0-10,-1 2-34,-1-1-4,13-6 51,-20 10-37,-1-1 1,1 1-1,-1-1 1,6-4-1,3-2 4113,-15 7-5757,-9 2-8810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9.4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10 4788,'0'0'81,"0"0"-1,0-1 1,0 1-1,0 0 1,1-1-1,-1 1 0,0 0 1,0-1-1,0 1 1,0 0-1,0-1 0,-1 1 1,1 0-1,0-1 1,0 1-1,0 0 1,0-1-1,0 1 0,0 0 1,0 0-1,-1-1 1,1 1-1,0 0 0,0-1 1,0 1-1,-1 0 1,1 0-1,0-1 1,0 1-1,-1 0 0,1 0 1,0 0-1,-1-1 1,0 2-42,0-1 0,0 0 0,1 1 1,-1-1-1,0 1 0,0-1 1,0 1-1,1-1 0,-1 1 1,0-1-1,1 1 0,-2 1 0,-4 5-45,0 1 0,1 0 0,0 1 0,0-1-1,-4 11 1,2-5-9,-45 84-45,22-44 80,-39 79 932,70-132-869,-1-1 0,0 0 0,0 0 0,1 1 0,-1-1 1,1 0-1,-1 0 0,0 0 0,1 1 0,-1-1 0,0 0 0,1 0 1,-1 0-1,1 0 0,-1 0 0,0 0 0,1 0 0,-1 0 0,1 0 0,-1 0 1,1 0-1,16 0-400,-14 0 465,2-1-141,1 0 1,-1 0-1,0 0 0,5-3 1,9-1 15,15-7-22,23-3 6,89-13-1,-55 21 3248,-100 6-10493,7 1 6464,-1-1 0,0 1 0,1-1 0,-6-2 0,0 2-872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29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60 5697,'0'0'-20,"18"-19"-221,8-7-1243,-9 11 92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4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61 294 5192,'-61'0'4046,"65"-4"-4065,31-34 3,25-27 15,94-76 0,-99 96 462,-54 45-375,-8 7-59,5-5-28,-35 37-75,-20 23-358,53-57 86,3-4 28,0 0 1,0 0 0,0 0 0,0 0 0,0 1 0,0-1-1,0 1 1,0-1 0,1 0 0,-1 1 0,0-1 0,0 4-1,3-5-1514,10 0 218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7.1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142 92 1140,'-1'0'123,"1"0"0,0 0 0,-1 0 0,1 0 0,0 0 0,-1 0 0,1-1 0,-1 1 0,1 0 0,0 0 0,-1 0 0,1 0 0,0-1 0,0 1 0,-1 0 0,1 0 0,0-1 1,-1 1-1,1 0 0,0 0 0,0-1 0,0 1 0,-1 0 0,1-1 0,0 0 0,-3-10 588,-1-1-693,3 11 270,0 0-1,0 0 0,1 0 1,-1 0-1,1 0 0,-1 0 0,1 0 1,-1 0-1,1 0 0,0 0 0,-1 0 1,1-1-1,0 1 0,0 0 0,0 0 1,0 0-1,0 0 0,0 0 0,0-2 1279,0 6-1485,0-1 0,-1 1 0,0 0 0,1-1 0,-1 1 0,-1 3-1,-28 79-35,23-65-13,-20 64 106,-19 47 744,46-131-858,0 0-1,0 0 1,0 0 0,0 0-1,0 1 1,0-1-1,0 0 1,0 0 0,0 0-1,0 0 1,0 0-1,0 0 1,0 0 0,0 0-1,0 1 1,0-1-1,0 0 1,0 0 0,0 0-1,0 0 1,0 0-1,0 0 1,0 0 0,0 0-1,0 0 1,0 0-1,0 1 1,0-1 0,0 0-1,0 0 1,0 0-1,-1 0 1,1 0-1,0 0 1,0 0 0,0 0-1,0 0 1,0 0-1,0 0 1,0 0 0,0 0-1,0 0 1,0 0-1,-1 0 1,1 0 0,0 0-1,0 0 1,0 0-1,0 0 1,0 0 0,0 0-1,0 0 1,0 0-1,0 0 1,-1 0 0,0-7 221,1 4-257,-1 0 0,1 1 0,1-1 0,-1 0-1,1-4 1,23-41 37,-12 17 1,-1 0-1,11-49 1,-20 61-31,-1 1 0,-2-25 0,0 8 104,1-16 220,0 50-351,3 19-106,31 99 152,-27-93-2,40 132 27,-30-86-32,-8-30-35,18 46 0,-22-75 33,-3-10 1,-1 1 0,0 0 0,0 0 0,0 1 0,0-1-1,-1 0 1,2 3 0,-1-5 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7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0 115 7277,'0'11'100,"0"0"104,0-3 68,0 6 408,0-11-416,0-1 324,9-11-544,0-3-40,2-2-204,3-5-240,1 0-364,0-4-612,17-23-2393,-17 25 2241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8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34 6381,'0'-33'8062,"0"33"-7799,-2 0-258,0 0-9,0 0 0,-1 1 0,1-1-1,0 1 1,0 0 0,0 0 0,0-1-1,0 1 1,1 1 0,-1-1 0,0 0-1,0 0 1,1 1 0,-1-1 0,1 1-1,-3 1 1,-5 8-33,-12 18 1,13-17 10,-142 238-21,141-228-133,128-20 275,-62-3-66,87 1-2536,-66 0-3546,-36 0 1836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6:1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1093 1680,'0'-31'1638,"-3"30"-1155,3 1-467,-1 0-1,1 0 1,0 0-1,0 0 1,0 0-1,-1 0 1,1 0-1,0 0 1,0 0 0,0 0-1,-1 0 1,1 0-1,0 0 1,0 0-1,0-1 1,0 1-1,-1 0 1,1 0-1,0 0 1,0 0-1,0 0 1,0 0-1,-1 0 1,1-1 0,0 1-1,0 0 1,0 0-1,0 0 1,0 0-1,0-1 1,0 1-1,-1 0 1,1 0-1,0 0 1,0-1-1,0-24 145,0 24-163,1 1 1,-1 0 0,0-1-1,0 1 1,0 0-1,0-1 1,1 1 0,-1 0-1,0 0 1,1-1 0,-1 1-1,0 0 1,0 0-1,1 0 1,-1-1 0,0 1-1,1 0 1,-1 0 0,0 0-1,1 0 1,-1-1-1,0 1 1,1 0 0,-1 0-1,1 0 1,-1 0-1,1 0 1,13-1-9,-12 1 2,22-1-27,-4-1 22,-1 2 0,1 0 0,0 1-1,-1 1 1,30 6 0,-42-6 12,-1 1 0,0-1 1,9 6-1,11 5-7,58 30-89,17 9 1996,-99-52-1671,-1 1 0,1-1 0,0 1 0,0-1 0,0 0 0,0 0 0,0 0 0,0 0 0,2 0 0,3 0 408,-6-1-620,-1 1-1,1 0 1,0 0 0,-1-1 0,1 1 0,-1 0-1,1-1 1,-1 1 0,1-1 0,-1 1 0,1-1-1,-1 1 1,0-1 0,1 1 0,-1-1-1,0 1 1,1-1 0,-1 1 0,0-1 0,0 0-1,0 1 1,1-1 0,-1 1 0,0-2 0,2-2 44,9-17 31,22-32 0,-15 26-80,48-70-14,-6 9-25,63-83-17,22-20 59,-127 168-9,126-147 34,45-21-59,-113 119 68,-40 36-119,-35 35-100,-1 18-3717,0-15 3668,1 1 0,-1 0 0,0 0 1,1 0-1,0 0 0,0-1 1,0 1-1,0 0 0,2 2 0,5 16-1065,-6 0 399,4 2 263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56 137 8325,'1'-2'28,"-1"1"-1,0 0 1,-1 0 0,1 0 0,0 0 0,0 0 0,0-1-1,-1 1 1,1 0 0,-1 0 0,1 0 0,-1 0 0,1 0-1,-1 0 1,1 0 0,-2-1 0,1 1 129,-1 0 0,1 0 0,0 0-1,-1 1 1,1-1 0,-1 0 0,1 1 0,-1-1 0,1 0 0,-1 1 0,0 0 0,1-1-1,-3 1 1,3 0-114,0 0-1,-1 0 0,1 0 0,0 0 0,0-1 0,0 1 0,0 0 1,0-1-1,0 1 0,0 0 0,0-1 0,0 0 0,0 1 1,0-1-1,1 1 0,-1-1 0,0 0 0,0 0 0,1 1 1,-1-1-1,0 0 0,1 0 0,-1 0 0,0 0 0,1 0 1,-1 0-1,1 0 0,0 0 0,-1 0 0,1 0 0,0 0 1,0 0-1,-1 0 0,1 0 0,0 0 0,0 0 0,0-1 0,0-8-69,0 7 24,0 1-1,0-1 1,0 1-1,0 0 1,0-1 0,0 1-1,1-1 1,-1 1-1,1 0 1,-1-1-1,1 1 1,0 0-1,0 0 1,0 0-1,2-3 1,4-8-29,-7 12 29,0 1 1,1-1 0,-1 0 0,0 0 0,1 0 0,-1 0 0,1 0 0,-1 0 0,1 1 0,-1-1 0,1 0 0,0 0-1,-1 1 1,1-1 0,0 0 0,0 1 0,-1-1 0,1 1 0,0-1 0,0 1 0,0 0 0,0-1 0,0 1 0,0 0-1,-1-1 1,1 1 0,0 0 0,2 0 0,-2 0 10,-1 0-1,0 0 1,0 0-1,1 0 1,-1 0 0,0 0-1,1 0 1,-1 0-1,0 1 1,1-1-1,-1 0 1,0 0 0,0 0-1,1 0 1,-1 1-1,0-1 1,0 0 0,0 0-1,1 1 1,-1-1-1,0 0 1,0 0-1,0 1 1,0-1 0,1 0-1,-1 1 1,0-1-1,0 0 1,0 1-1,0-1 1,3 6 81,30 47 300,-6-13-356,37 58-21,-2 6 418,-62-103-480,8 13 90,-3-9-3181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39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1 788 8313,'0'9'-56,"0"-7"20,0-12-68,9-1 120,3-4-20,22-21-304,-15 13-240,4-1-584,1-3-605,3-2-71,1 0 328</inkml:trace>
  <inkml:trace contextRef="#ctx0" brushRef="#br0" timeOffset="1">607 16 10765,'-13'7'-52,"7"-7"-32,2 0-16,2 0 40,21 0 4,14-17 64,-11 12-16,62 5 36,-52 0-12,34 22 56,-33-4-48,-3 6 16,-1 4-316,-3 5-684,-5 7-1200,5 55-2853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43.6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0 447 6573,'1'-3'464,"0"0"1,0-1 0,0 1 0,-1-1 0,1 1 0,-1 0 0,0-1 0,-1-6 0,1-12 577,0 22-1069,4 0-74,0 1 95,-1 0 0,1-1 0,-1 1 0,1 1-1,-1-1 1,1 0 0,-1 1 0,0 0 0,0 0 0,5 3 0,6 6 74,14 13 1,-11-8-82,-9-9 23,3 2-21,22 14 0,-29-20 60,0-1-1,0-1 1,0 1 0,0 0 0,0-1 0,0 0 0,0 0 0,0 0-1,0-1 1,6 1 0,-9-1-7,1 0 1,-1 0-1,1 0 0,-1-1 1,0 1-1,1 0 0,-1-1 1,0 1-1,1-1 0,-1 1 1,0-1-1,0 0 0,2 0 0,15-17 353,-13 12-300,41-49 142,45-69 0,-54 67-205,27-41 164,19-41 1305,-79 131-1144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1:45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32 286 7309,'-26'-12'3443,"20"6"-2704,6 6-737,0 0 0,0 0 1,0 0-1,0 0 0,0-1 0,0 1 1,1 0-1,-1 0 0,0 0 0,0 0 1,0 0-1,0 0 0,0-1 0,0 1 1,0 0-1,0 0 0,0 0 0,1 0 1,-1 0-1,0 0 0,0 0 0,0 0 1,0 0-1,0 0 0,0-1 0,1 1 1,-1 0-1,0 0 0,0 0 0,0 0 1,2 0-8,-1 0 0,0 0 1,1 0-1,-1 0 0,1 0 1,-1 0-1,0 0 1,1 0-1,-1 0 0,2 1 1,42 19 24,-30-13 12,-1 0 0,25 7 0,-33-13 52,0 0-1,0-1 0,-1 1 1,1-1-1,7 0 0,2-1 518,-14 1-575,-1 0 1,1 0 0,0 0 0,-1 0 0,1 0 0,0 0 0,-1 0 0,1 0 0,-1 0 0,1-1 0,0 1 0,-1 0 0,2-1 0,8-11 281,49-71 317,-36 43-452,34-83-1,-51 107-83,-2 7-15,-2 6 9,0 0-1,-1-1 0,0 1 1,0-1-1,0 1 1,1-8 178,-2 17-293,0-5 31,1 0-1,-1 0 0,0-1 0,0 1 1,0 0-1,0 0 0,0 0 0,0 0 1,0 0-1,0-1 0,-1 1 1,1 0-1,0 0 0,-1 1 0,0-2 0,1 0 2,0 0 1,-1 1-1,1-1 1,0 0 0,-1 0-1,1 1 1,0-1-1,-1 0 1,1 0-1,0 1 1,-1-1-1,1 0 1,0 1-1,0-1 1,0 0 0,-1 1-1,1-1 1,0 1-1,0-1 1,0 0-1,0 1 1,0-1-1,0 1 1,-1-1 0,1 0-1,0 1 1,0-1-1,1 1 1,-7 12-37,5-11 38,0 0 0,0 0 0,0 0-1,0 0 1,0 0 0,0-1 0,0 1 0,0 0 0,-3 1 0,0 3 31,2-5-19,2 0-14,-1-1 0,1 0 0,0 0 0,0 0 0,0 0 0,0 0-1,-1 0 1,1 0 0,0 1 0,0-1 0,0 0 0,0 0 0,0 0 0,0 0-1,-1 1 1,1-1 0,0 0 0,0 0 0,0 0 0,0 1 0,0-1 0,0 0 0,0 0-1,0 0 1,0 1 0,0-1 0,0 0 0,0 0 0,0 0 0,0 1 0,0-1 0,0 0-1,0 1 35,0-1 133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28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242 803 5929,'-9'-13'208,"0"0"1,0 1-1,-2 0 1,1 1-1,-1 0 1,-13-10 0,-53-38 945,-4-4-427,80 62-756,3 1 29,0 0 0,-1 1 0,0-1 0,0 0 0,0 1 0,0-1 0,1 1 0,-1 0 0,0-1-1,0 1 1,0 0 0,0-1 0,0 1 0,0 0 0,0 0 0,-1 0 0,1 0 0,0 0 0,0 0 0,-1 0 0,2 2 0,1 1 1,57 72 24,-2-4 7,153 229 148,-203-289-174,143 207 85,-149-215-89,44 60 161,59 64-1,-93-115-57,1 0 0,0-1 0,1-1-1,0 0 1,1-1 0,0-1 0,31 15-1,-33-19 30,1-1-1,-1 0 1,1-1-1,22 2 1,-29-4-65,0-1-1,1 0 1,-1 0 0,1 0 0,-1-1 0,1 0 0,11-3-1,1-2 83,0-1-1,-1-1 0,0-1 0,0 0 0,-1-1 0,0-1 0,23-18 0,80-86 296,-7-12-262,106-148-156,-168 208-38,164-212-250,-204 263 211,265-313-2330,-247 297 1873,15-17-1189,87-71 0,-106 99 448,0 2 0,38-21 0,-15 16-527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29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325 430 2860,'-99'-30'1929,"13"5"253,-38-20 317,123 45-2491,0 0 1,-1-1-1,1 1 0,-1 0 0,1 0 0,0 0 1,-1 0-1,1 0 0,-2 0 0,5 2-7,0-1 0,0-1 0,0 1 0,0 0 0,0 0 0,0-1 0,0 1 0,0-1 0,0 1 0,3-1 1,25 0 37,-13-1-29,30-1 5,198-39-15,263-62 80,-20 9-94,-230 45 33,-198 38 12,138-21 357,-178 29 205,-36 4-698,-5 0-1305,-21-1-5043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3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141 203 5929,'-56'-84'2077,"12"18"469,12 20-297,25 41-2172,5 4-155,3 1-292,141 7 353,2-7 44,233 0 76,-124 0-120,58 0 48,204 0 190,-513 0-125,-22 0-7361,9 0 5040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37.6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40 241 6913,'-38'0'1796,"38"-1"-1751,0 1-1,0 0 0,-1 0 0,1-1 0,0 1 0,0 0 0,0-1 0,0 1 0,0 0 0,0 0 1,0-1-1,0 1 0,0 0 0,0-1 0,0 1 0,0 0 0,0 0 0,0-1 0,0 1 1,0 0-1,0-1 0,0 1 0,0-1 0,0-3 646,0 3-520,0-5-123,0 6-47,0 0-1,0 0 0,0-1 0,0 1 0,0 0 0,0 0 0,0 0 0,0-1 0,0 1 1,0 0-1,0 0 0,0 0 0,0-1 0,0 1 0,0 0 0,0 0 0,0 0 0,0-1 0,0 1 0,0 0 0,0 0 0,0 0 1,0 0-1,0-1 0,1 1 0,-1 0 0,0 0 0,0 0 0,0 0 0,0-1 0,0 1 0,1 0 0,-1 0 0,0 0 1,0 0-1,0 0 0,0 0 0,1 0 0,-1 0 0,0 0 0,0-1 0,0 1 0,1 0 0,-1 0 0,55-8 15,102-11-5,-122 16-6,357-28 21,7 5-6,-59 2-37,32-6 66,-279 21 5,27-7 753,-118 15-754,-1 1 0,1 0 0,-1 0 0,1-1-1,-1 1 1,1-1 0,-1 1 0,2-2 0,-2 2-39,-1-1 0,1 1-1,-1-1 1,0 0 0,1 1 0,-1-1-1,0 1 1,1-1 0,-1 0 0,0 1 0,0-1-1,0 0 1,1 1 0,-1-1 0,0 0-1,0 1 1,0-1 0,0 0 0,0 0-1,-1 0-57,1 0 0,0 1 0,0-1 0,-1 0-1,1 0 1,0 1 0,-1-1 0,1 1-1,-1-1 1,1 0 0,0 1 0,-1-1 0,0 1-1,1-1 1,-1 1 0,1-1 0,-1 1-1,1 0 1,-1-1 0,0 1 0,1 0 0,-2-1-1,-19-6-1540,3 3 333,-1 1 0,-1 1 1,1 1-1,-26 1 0,22 0 315,-19 0-399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9:42:38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831 95 2612,'-14'-21'621,"10"15"-213,1 1 0,-1-1 0,0 1 0,-8-7 0,10 9-262,-23-17 1316,23 18-1348,-1 0-1,0 0 1,0 1 0,1 0 0,-1-1-1,0 1 1,0 0 0,-7-1 0,10 2-104,-5-1 20,1 0 0,0 1 0,0 0 0,-1 0 0,1 0 0,0 0 1,0 1-1,0 0 0,-6 1 0,-40 34 293,-114 62 234,-139 96-266,289-183-264,-56 44 142,55-42-153,1 1 0,1 0 0,-19 25 0,31-38-8,0-1-1,1 1 1,-1 0-1,0 0 1,1 0 0,-1 0-1,1 0 1,-1 0 0,1 0-1,0 0 1,-1 0 0,1 0-1,0 1 1,0-1 0,0 0-1,0 0 1,0 0-1,0 0 1,0 0 0,0 0-1,0 0 1,0 1 0,1 0-1,0 0 11,1-1-1,-1 0 1,0 0-1,1 1 1,-1-1-1,1 0 1,-1 0-1,1 0 0,-1 0 1,1-1-1,0 1 1,-1 0-1,1-1 1,2 1-1,22 6 110,0-1 0,51 3-1,108-5-59,-150-4-77,213 0-352,98 0-3093,-233 0 401,-39 0 984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2:18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51 381 7313,'0'0'15,"-1"0"0,1 0 0,-1-1 0,1 1 0,-1 0 0,1 0 0,-1-1 0,1 1 1,-1 0-1,1-1 0,-1 1 0,1 0 0,0-1 0,-1 1 0,1-1 0,0 1 0,-1-1 1,1 1-1,0-1 0,-1 1 0,1-1 0,0 1 0,0-1 0,-6-8 317,-8-4 334,10 11-264,1-1-1,0 1 0,0-1 1,1 0-1,-5-5 1,7 8-358,2 0-393,1 0 347,-1 1-1,0 0 1,0-1-1,1 1 1,-1 0-1,0 0 1,0 0-1,0 0 1,0 1-1,0-1 1,2 3 0,24 20 14,-19-15-7,7 6 12,0-1 0,2-1 0,0 0 0,23 13 0,-38-25 112,-1 0 1,0 0-1,1 0 1,-1 0-1,1-1 1,-1 1 0,1-1-1,-1 0 1,1 1-1,-1-1 1,1 0-1,-1-1 1,1 1-1,-1 0 1,1-1 0,-1 1-1,1-1 1,-1 0-1,1 0 1,-1 0-1,4-2 1,-2 0-37,0 1 1,-1-1-1,0 0 0,1 0 1,4-6-1,3-3-15,8-9 11,-1-1 0,20-30 0,20-34-19,-49 73-88,88-136-847,-93 142 590,3-5-1289,1 0 0,15-17 0,-21 27 1179,0 0-1,0 1 0,1-1 0,-1 1 0,1-1 0,-1 1 0,1 0 0,0 0 0,-1 0 0,1 1 1,0-1-1,-1 0 0,1 1 0,4 0 0,10-1-1211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3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132 889 3164,'-9'-14'295,"0"0"1,-2 1-1,1 0 0,-18-17 0,-10-10 1588,23 16-913,3 5-337,12 18-690,4 4-77,13 8 133,0 1 0,22 21 0,-23-19 0,0 0 0,2-2 0,21 14 0,-35-24 99,0 0 0,1 0 0,-1 0 1,0-1-1,1 0 0,0 1 0,-1-2 0,1 1 0,7 0 0,-9-1-19,0 0-1,-1-1 0,1 1 1,0-1-1,0 0 1,0 1-1,0-1 0,-1 0 1,1-1-1,0 1 1,-1 0-1,1-1 0,-1 0 1,0 1-1,5-5 1,13-16 118,-1 0 1,-1-2 0,20-32-1,38-79-167,-51 90 31,29-54-35,41-70-653,-68 130-485,49-59 1,-63 84 474,0 0 0,1 1-1,27-20 1,-29 25 0,0 0-1,1 1 1,0 1-1,24-8 1,11 0-760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2:19.0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10 342 4620,'0'0'152,"-1"-18"2453,-2 11-1845,2 5-449,1 0-1,-1 0 1,0 0 0,0-1 0,1 1 0,0 0 0,-1-5 0,1 10-293,0 0 0,0-1 1,0 1-1,0-1 0,1 1 0,-1 0 1,1-1-1,0 1 0,-1-1 1,1 1-1,1-1 0,-1 1 0,2 2 1,11 16 210,18 36 0,-15-26-129,-10-17 115,1-1 0,0 0-1,1 0 1,0-1-1,20 21 1,-28-32-114,1 1 0,-1-1 0,1 0 0,0 0 0,-1 0 0,1 0 0,0 0 0,0 0 1,0 0-1,-1 0 0,1-1 0,0 1 0,0-1 0,0 0 0,0 1 0,0-1 0,0 0 0,0 0 0,0 0 0,0 0 0,0-1 1,0 1-1,0 0 0,0-1 0,0 0 0,0 1 0,0-1 0,-1 0 0,3-1 0,13-12 50,-1-1 1,19-21-1,-15 14-135,120-130 38,-86 92-51,4-2 13,-21 23-115,-1-1 0,40-60-1,-74 93-635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2:20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1520 530 5244,'1'-2'159,"0"0"-1,0-1 0,0 1 0,-1-1 0,1 1 0,-1-1 0,1 0 0,-1 1 0,0-1 0,0 0 0,0 1 0,0-1 1,-1 0-1,1 1 0,-1-1 0,1 1 0,-2-4 0,-2-3 204,0-1-1,-11-17 1,6 11 110,0 0-169,-1 1 0,-1 0 0,0 1 0,-24-24 0,23 26-234,0 1-1,-1 1 0,0 0 0,-1 1 1,0 1-1,-1 0 0,-26-11 0,30 15-54,-68-28 48,-78-7-41,117 32-28,0 1 0,-65 1 0,2 4-27,72 0 17,15 0 7,0 1-1,0 1 1,-19 3 0,-57 17 20,-70 21-46,140-35 21,0 1-1,1 1 0,0 1 0,-40 24 0,43-20-9,1 0-1,0 1 1,1 1 0,1 0-1,-23 32 1,26-29 10,1 1-1,-12 29 1,22-47 14,-12 28-19,1 1 0,-12 51 0,19-54 25,1-1 0,2 1 0,1 39 0,1-63 0,1 0 0,0 0 0,0 0 0,0 0 0,0 0 1,1 0-1,-1 0 0,1 0 0,0-1 0,4 7 0,7 15 34,-3-4 36,1-1 1,14 19-1,-14-23-7,0 0 0,1 0 0,0-2 0,2 1 1,0-2-1,18 15 0,-17-17-39,0-1 1,0-1-1,1 0 1,1-1-1,-1 0 1,32 8-1,64 17 57,-90-30-34,1 0 0,-1-1 0,23-1 0,-33-1-38,0 0-1,-1 0 1,1-2-1,0 1 1,20-7-1,47-13 33,-18 6-38,9-4 14,90-39 0,-25-5 49,-100 43-58,-1 0 0,51-41 0,-2-5 12,14-20 418,-73 62 118,38-48 0,-58 67-486,0 0-1,0-1 0,0 1 0,-1-1 1,0 0-1,0 0 0,0 0 0,-1 0 1,0-1-1,0 1 0,-1-1 0,1-6 1,0-6 76,-2-19 0,-1 29-135,1 0 0,-2 0-1,1 1 1,-1-1 0,-4-12-1,-3 2-16,0 1-1,-2 0 1,-20-28-1,-37-36-30,43 56-15,0 2-1,-2 1 0,-1 1 0,-31-19 0,26 19-893,-40-18-1,54 30-373,-28-9-1,36 16 418,1 0 1,0 1 0,-1 0-1,-15 0 1,12 2-918,-17 1 1,25 0 1298,1 0 0,0 0 0,-10 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2:21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1021 260 3796,'-5'-4'245,"-1"1"-1,1 0 1,-1 0-1,0 0 1,0 1-1,-1 0 0,-6-2 1,-7-2 335,-104-29 1277,94 28-1574,-1 2 0,1 2 1,-48-1-1,66 4-227,6 0-11,-1 0-1,1 0 0,-1 0 1,-11 3-1,-131 45 546,139-44-571,-17 6 64,0 2-1,-45 26 1,47-23-2,0 0-1,2 2 1,-28 24 0,-15 25-5,51-47-68,0 1 1,2 1-1,0 0 0,2 1 0,0 0 0,2 1 1,-8 23-1,13-35 7,1 0 0,0 1 0,1-1 0,0 0 0,0 14 0,1-8 7,0-10-18,1 0 1,0 0-1,0 0 0,0-1 0,1 1 0,0 0 1,2 7-1,3 1 44,0-1 0,0 1 0,1-2 0,1 1 1,0-1-1,1 0 0,1-1 0,-1 0 1,21 18-1,-3-6 32,2-1 1,59 35-1,-7-19 77,-79-39-153,109 41 223,-82-32-162,0-2-1,0 0 0,0-3 1,41 3-1,72-5 90,-117-3-109,1-1 0,-1-1 1,39-11-1,59-25 158,-71 19-148,0-3 0,75-43-1,28-33 2,-146 93-52,34-23 44,-2-1 0,-1-3 0,61-63 0,-79 70-20,-1-1 1,-1 0-1,27-52 0,-41 69-22,0-1-1,-2 0 1,1 0 0,-1 0-1,5-23 1,12-102-77,-20 125 47,0-1-1,0 1 0,-1 0 0,-1 0 1,1 0-1,-6-20 0,2 20-48,0 0 1,-1 0-1,0 1 0,-9-14 1,13 22 60,-8-10-231,1 0 0,-2 0 0,1 1 0,-2 0 0,1 1 0,-24-17 0,33 26 232,-9-6-297,0 0 0,-1 0-1,1 1 1,-2 0 0,1 0 0,-1 2-1,0-1 1,0 2 0,0-1 0,0 2-1,-1-1 1,-17 0 0,13 3-641,0 0-1,1 1 1,-1 0-1,-26 7 1,31-5 91,-18 7-1,30-10 855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2:22.6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 5837,'0'0'4142,"-6"3"-3524,6-3-529,0 1 1,0-1-1,0 1 1,0-1-1,0 0 0,0 1 1,0-1-1,0 1 1,0-1-1,0 0 0,0 1 1,0-1-1,-1 0 1,1 1-1,0-1 0,0 0 1,0 1-1,-1-1 1,1 0-1,0 1 0,0-1 1,-1 0-1,1 0 1,0 1-1,-1-1 0,-9 1 1529,8-1-1523,1 0-86,-2 0-247,-3 0 0,5 0 14,-19 0-12507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6:17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 2508,'0'-15'3994,"0"78"-3997,0-58-5,1 0 1,0 0 0,0 0 0,0 0 0,0 0-1,1 0 1,0 0 0,0 0 0,3 4 0,2 6-9,-2-3 18,-3-5 6,1-1-1,0 1 1,0-1-1,1 0 1,0 0 0,0 0-1,7 8 1,4-4 343,-14-9-281,-1-1 0,1 1 0,-1-1 1,1 0-1,0 0 0,-1 1 0,1-1 0,0 0 1,-1 0-1,1 0 0,-1 0 0,1 1 0,0-1 1,-1 0-1,1 0 0,0 0 0,-1-1 0,1 1 1,0 0-1,-1 0 0,1 0 0,0 0 0,-1-1 1,1 1-1,-1 0 0,2-1 0,2-4 17,0-1 1,0 1-1,-1-1 0,0 0 0,5-12 1,-5 9-145,1 1 0,9-14 0,-12 21 51,0 1 0,0-1 0,0 1 0,1-1 1,-1 1-1,0-1 0,1 1 0,-1 0 0,0 0 0,1 0 0,-1 0 0,0 0 1,0 0-1,1 0 0,1 1 0,3-1-32,4 0-158,-1 0 0,1 1 0,0 1 0,12 2 0,36 10-1661,-40-8 111,34 5 0,-21-5 401,-2-1 494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0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1526 3340,'35'-58'1986,"-25"40"-1350,19-28-1,-24 40-570,1 0-1,-1 0 0,1 0 1,-1 1-1,2 0 1,-1 1-1,14-9 1,25-11 77,129-62 40,65-4-213,-190 74 12,81-24-13,103-19 28,-27 17-5,-124 26 25,79-15 27,68-14-51,-85 14 17,92-14-31,21 1-9,-115 17 21,64-13 37,-66 14-32,175-30 21,-68 5 8,-92 16-48,-123 28 22,173-35 24,-28 15 27,102-7-82,-252 31 30,129-19-10,125-33 28,-70 6-34,161-42-2,20 11 30,-366 76-9,154-25 34,-143 23-13,210-26-47,-78 12 14,71-4-9,-56 12 56,-168 11-31,121-2 163,-135 3-162,-2 0-8,0 0 0,1 0 0,-1 0 0,0 0 0,0 0 0,1 0 0,-1 0 0,0 0 0,1 0 0,-1 0 0,0 0 0,1 0 0,-1 0 0,0 0-1,1 0 1,-1 0 0,0 0 0,1-1 0,-1 1 0,0 0 0,1 0 0,-1 0 0,0 0 0,0-1 0,1 1 0,-1 0 0,0-1 0,-10-1-1846,-1 0 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1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32 732,'-3'-16'-204,"3"0"4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1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498 222 1356,'-2'0'18,"-2"1"5,0 0 1,0 0-1,0 1 0,0-1 0,0 1 1,1 0-1,-4 2 0,-6 3 78,-26 7 95,3 1-246,0 1 1,-60 37-1,75-40 143,-64 37-225,75-45 464,-1 0 0,0 0-1,0-1 1,0-1 0,0 0 0,-16 2 0,-15 0 2137,41-5-2431,1 1-24,0-1 1,0 0 0,0 0 0,0 0 0,0 0 0,0 0-1,0 0 1,0 0 0,0 1 0,0-1 0,0 0-1,0 0 1,0 0 0,0 0 0,0 0 0,0 1 0,0-1-1,0 0 1,0 0 0,0 0 0,0 0 0,0 0-1,0 0 1,0 0 0,0 1 0,1-1 0,-1 0 0,0 0-1,0 0 1,0 0 0,0 0 0,0 0 0,0 0-1,0 0 1,0 0 0,0 1 0,1-1 0,-1 0 0,0 0-1,22 2 773,39-1 0,-37-2-683,-11 1-61,-1 0 0,0-2 1,0 1-1,-1-2 0,15-4 1,18-3 85,262-59 153,14 4-272,-283 59-10,152-26-7,178-16 20,-106 22 25,105-3-7,-130 16 4,94-5-21,-330 18-14,204-17 8,112-19-4,45 4-6,-158 22-4,115 4-8,-91 6 25,167 0 14,54 0-39,-194 0-32,19-6 76,-60 4-7,-83 3 5,187-1-2,-147 0-28,-10 0-730,-92 0-3174,-67-9 155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4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 2932,'0'0'107,"16"0"650,-14-1-752,-1 1 1,0-1-1,0 1 1,1-1-1,-1 0 1,0 1-1,0-1 1,2-1-1,4-2-5,8-3-20,0 1 0,1 0 0,0 2-1,0-1 1,0 2 0,1 0 0,30 0 0,-41 2 26,0 1 0,0 1 0,0-1 0,-1 1 0,1 0 0,0 0 0,6 3 0,-3-1-9,0-1 1,0 0-1,-1 0 1,1 0 0,0-1-1,18 0 1,-14-1-9,163 2 747,-104-3-463,-49 0-195,29-4 0,1-1-61,-8 3-6,116-5-20,-160 8 7,1 0-1,-1 1 0,1-1 1,-1 1-1,1-1 0,-1 1 1,1-1-1,1 2 0,6 2-11,-7-3 11,1 0 0,-1 0 0,1 0 0,-1 0 0,1 0 0,-1 1 0,3 2 0,11 7-1,6 0 47,1 0 1,39 12-1,-45-19-65,0 0-1,0-1 1,0 0-1,30-1 1,0-2-2923,-30 0 1822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6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4764,'1'0'0,"-1"0"-1,0 0 0,0 0 1,0 0-1,0 0 0,0 0 1,1 0-1,-1 0 0,0 0 1,0 0-1,0 0 0,0 0 1,1-1-1,-1 1 0,0 0 1,0 0-1,0 1 0,0-1 1,1 0-1,-1 0 0,0 0 1,0 0-1,0 0 0,0 0 1,0 0-1,1 0 0,-1 0 1,0 0-1,0 0 0,0 0 1,0 0-1,0 1 0,0-1 1,1 0-1,-1 0 0,0 0 1,0 0-1,0 0 0,0 0 1,0 1-1,0-1 0,0 0 1,0 0-1,0 0 0,0 0 1,0 1-1,0-1 0,0 0 1,5 114 1687,1 38-776,-2-97-666,2 67 221,-4-73 1018,18 89 4004,-18-147-5555,28-320 264,-25 171-205,-6 98 15,1-3 89,0 63-98,0-1-1,1 1 1,-1-1 0,0 1-1,-1-1 1,1 1-1,0-1 1,0 1 0,0-1-1,0 1 1,0-1-1,0 1 1,-1-1 0,1 1-1,0-1 1,0 1-1,-1-1 1,1 1 0,0 0-1,-1-1 1,1 1-1,0-1 1,-2 1 0,2-1-4,0 1-1,0 0 1,0 0 0,-1 0 0,1 0 0,0 0 0,0-1-1,0 1 1,0 0 0,0 0 0,-1 0 0,1-1 0,0 1-1,0 0 1,0 0 0,0-1 0,0 1 0,0 0 0,0 0-1,0 0 1,0-1 0,0 1 0,0-1 0,0 1-68,0 4 24,-14 194 37,8-137 52,1 3 225,-8 109-612,10-60 3140,4-169-2468,19-116-357,-11 37 175,-9 69-273,0 66-70,0 1 46,1 9 131,-3 27-33,-7 37 53,-7 68 17,10-18 126,6-171-3995,0-28-6268,0 59 8048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33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217 295 6021,'-10'4'137,"1"0"0,-1-1 0,0 0 0,-15 2 0,-42 1 1407,37-4-594,-25-1 3085,55-1-3735,0 25-669,0-24 368,0-1 1,0 0-1,0 0 1,0 0-1,0 0 1,0 0-1,0 0 1,0 1-1,0-1 1,0 0-1,0 0 1,0 0-1,0 0 1,0 0-1,0 0 1,0 1-1,0-1 1,0 0-1,0 0 1,1 0-1,-1 0 1,0 0-1,0 0 1,0 0-1,0 0 1,0 1-1,0-1 1,0 0-1,1 0 1,-1 0-1,0 0 1,0 0-1,0 0 1,0 0-1,0 0 1,0 0-1,1 0 1,9 3 12,1-1 0,0-1 0,0 0 0,0 0 0,16-1 0,1 0 19,6 1 9,138-4 26,-70-15-54,-40 6 7,183-35 96,124-31-149,-349 73 37,9-1 2,178-42 59,-165 37-41,173-47 70,-103 23 39,-13-3 1438,-96 37-240,-17 21-17450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6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8 4224,'-13'9'1449,"12"-9"-1639,52-11-4280,-35 6 3773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7.3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3592,'7'5'232,"-2"-1"104,-1-3 40,3 5 240,-6-5-528,-1 0-64,0 0-124</inkml:trace>
  <inkml:trace contextRef="#ctx0" brushRef="#br0" timeOffset="1">529 6 3460,'11'4'120,"4"2"308,-12-3-204,0-3-140,-3 3-124,0-1-136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6033,'11'6'-8,"-1"-6"-24,-8 5 16,-1-5-92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09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5308,'17'3'150,"-7"-1"325,20 5 0,-24-6 139,1 7 5868,-7-8-6457,0 0-1,0 1 1,0-1 0,0 0-1,0 0 1,0 0 0,0 0-1,0 0 1,0 0 0,0 0-1,0 1 1,0-1 0,0 0-1,0 0 1,0 0 0,0 0-1,0 0 1,0 0 0,0 0-1,0 1 1,0-1 0,0 0-1,0 0 1,0 0 0,0 0-1,0 0 1,0 0 0,0 0-1,0 0 1,0 1 0,-1-1-1,1 0 1,0 0 0,0 0-1,0 0 1,0 0 0,0 0-1,0 0 1,0 0 0,0 0-1,0 0 1,-1 0 0,1 0-1,0 0 1,0 0 0,-4 3-112,-21 6 635,25-8-549,-1-1-1,0 0 1,1 1-1,-1-1 1,0 0-1,0 0 1,1 0-1,-1 0 1,0 0 0,1 0-1,-1 1 1,0-2-1,0 1 1,1 0-1,-2 0 1,2 0 2,-1 0 0,1 0 0,-1 0 0,1 0 0,0-1-1,-1 1 1,1 0 0,0 0 0,-1 0 0,1 0 0,-1 1 0,1-1 0,0 0 0,-1 0 0,1 0 0,0 0 0,-1 0 0,1 0 0,0 1-1,-1-1 1,1 0 0,0 0 0,-1 0 0,1 1 0,0-1 0,-1 0 0,1 0 0,0 1 0,-1 0 0,-2 1 52,1-1-127,6 0 31,-3-1 197,-1 1-266,0 5 96,0-6 18,0 1-1,0-1 0,0 0 1,-1 0-1,1 0 0,0 0 1,0 0-1,-1 1 0,1-1 0,0 0 1,-1 0-1,1 0 0,0 0 1,0 0-1,-1 0 0,1 0 1,0 0-1,-1 0 0,1 0 1,0 0-1,0 0 0,-1 0 0,1 0 1,-1 0-1,1-1-2,0 1-1,0 0 1,-1 0-1,1 0 1,0 0 0,-1 0-1,1 0 1,0 0-1,0 0 1,-1 0-1,1 0 1,0 0 0,-1 0-1,1 0 1,0 0-1,0 1 1,-1-1 0,1 0-1,0 0 1,0 0-1,-1 0 1,1 0-1,0 1 1,-1 2 611,2 0-2358,17-3-8060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1.2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65 1368,'0'0'3712,"0"-1"-3670,0-4 2685,0 3-2715,0-3-27,0 4 130,-25 1 297,18 0-417,4 0-9,0 0 1,0 0-1,0 0 0,0 1 0,0-1 0,-4 2 0,6-2 10,0 1-1,-1 0 1,1-1 0,0 1 0,0 0-1,0 0 1,0 0 0,0 0 0,0 0-1,0 0 1,0 0 0,0 0-1,1 0 1,-1 0 0,0 1 0,1-1-1,-1 1 1,-3 8-6,0 0 1,1 0-1,0 1 0,-2 12 0,3 6-36,0 48 0,2-49 24,1-26 17,0 1 0,1-1 0,-1 0 0,0 0 0,1 1 1,0-1-1,-1 0 0,1 0 0,0 0 0,0-1 0,2 3 0,-1-1 20,1 0 16,-4-2-24,1 0 0,0 0 0,0-1 0,-1 1 0,1 0 0,0-1 0,0 1 0,0 0 0,0-1 0,0 1 0,0-1 0,0 1 0,0-1 0,0 0 0,0 1 0,0-1 0,0 0 0,0 0 0,2 0 0,-1 0 55,0 0-15,0 1 0,1-1 0,-1 0-1,0-1 1,1 1 0,-1 0-1,0-1 1,1 1 0,-1-1-1,0 0 1,0 1 0,1-1-1,-1-1 1,0 1 0,2-1-1,32-25 17,16-12 126,-47 35-125,0-1 1,-1 1 0,0-1 0,0 0 0,0 0-1,0-1 1,4-8 0,-6 8-60,1-1-1,-1 1 1,-1-1 0,1 0 0,0-12-1,-1-37 46,-2 34-19,1 20-30,-1 0 1,1 0 0,-1 1 0,0-1 0,0 0 0,0 0 0,0 1-1,0-1 1,0 1 0,0-1 0,-1 1 0,1-1 0,0 1 0,-1 0-1,1 0 1,-3-2 0,-6-7 23,8 9-30,1-1-1,-1 1 1,1 0 0,0 0 0,-1 0 0,0 0 0,1 0 0,-1 0 0,0 0 0,1 1 0,-1-1 0,0 1 0,-3-2 0,-26 1-68,25 1 73,4 0-3,-1 1 0,0 0-1,1 0 1,-1 0 0,1 0 0,-1 0-1,1 0 1,0 1 0,0-1-1,-1 1 1,1 0 0,-3 3 0,-1 0-1,-9 7-10,0 1 0,1 0 0,1 1 0,0 0 1,1 1-1,-12 20 0,20-28 5,0 1 0,1 0 0,0-1 0,1 1 0,0 0 0,0 0 0,-1 15 1,1-9-54,2 19-1,0-21 40,0-12 22,1 1 1,-1 0-1,0 0 0,1 0 1,-1-1-1,1 1 0,-1 0 1,1 0-1,-1-1 0,1 1 1,-1-1-1,1 1 0,0 0 0,-1-1 1,1 1-1,0-1 0,1 1 1,17 9 26,-17-9-25,4 1 46,-1 0 1,1 0 0,0-1-1,0 0 1,0 0-1,-1-1 1,1 0 0,7 0-1,-8 0 43,-3-1-45,0 1-1,0-1 1,0 1-1,0-1 1,0 0 0,-1 0-1,1 0 1,0 0-1,0 0 1,-1-1 0,1 1-1,-1 0 1,1-1 0,2-2-1,1-3 96,0 1 0,7-11 0,-10 13-131,-1 1 0,0-1 0,0 0 0,0 1 0,0-1-1,0 0 1,-1 1 0,0-1 0,1 0 0,-2-7 0,1 0 12,0 9-26,0 1 0,0-1 1,-1 0-1,1 0 0,0 0 0,-1 0 0,1 0 0,-1 0 1,0 1-1,0-1 0,1 0 0,-1 1 0,0-1 0,0 0 1,-1 1-1,1-1 0,0 1 0,0 0 0,-1-1 0,1 1 1,-4-2-1,2 1-19,0 0-1,-1 1 1,1-1 0,-1 1 0,1 0 0,-1 0-1,1 0 1,-1 1 0,0-1 0,0 1 0,-3 0-1,6 0 23,0 0 0,0 0 0,0 0 0,0 1-1,0-1 1,0 0 0,1 0 0,-1 1 0,0-1 0,0 1-1,0-1 1,1 1 0,-1-1 0,0 1 0,1-1-1,-1 1 1,0 0 0,0 1 0,-11 17-25,7-10-8,1-1-26,1 0 0,-1 0 1,2 1-1,-1 0 0,1-1 1,0 1-1,1 0 0,0 0 0,0 18 1,1-27 68,0 0 0,0 0 0,0 1 0,0-1 1,0 0-1,0 0 0,1 0 0,-1 1 0,0-1 1,0 0-1,0 0 0,0 0 0,0 1 0,0-1 1,0 0-1,1 0 0,-1 0 0,0 0 0,0 1 1,0-1-1,1 0 0,-1 0 0,0 0 0,0 0 0,0 0 1,1 0-1,-1 0 0,0 1 0,0-1 0,0 0 1,1 0-1,-1 0 0,0 0 0,0 0 0,1 0 1,-1 0-1,0 0 0,0 0 0,0 0 0,1 0 1,-1 0-1,0-1 0,0 1 0,0 0 0,1 0 1,-1 0-1,0 0 0,1 0 51,0-1 0,-1 1-1,1 0 1,0 0 0,-1-1 0,1 1 0,-1 0-1,1-1 1,-1 1 0,1-1 0,-1 1-1,1-1 1,-1 1 0,1-1 0,-1 1 0,1-2-1,5-14-38,-1 0 0,-1-1 0,0 1-1,-1-1 1,-1 0 0,0-26-1,-2 43-121,0 0 52,-1 0 0,1 0 0,-1-1 0,1 1 0,0 0 0,-1 0 0,1 0 1,0 0-1,-1 1 0,1-1 0,0 0 0,-1 0 0,1 0 0,0 0 0,-1 0 0,1 0 0,0 0 1,-1 1-1,1 47-841,0-48 910,0 0 1,0-1-1,0 1 1,0 0 0,0 0-1,0-1 1,0 1-1,0 0 1,0 0-1,0-1 1,0 1-1,1 0 1,-1 0-1,0-1 1,0 1-1,0 0 1,0 0-1,1 0 1,-1-1-1,0 1 1,0 0-1,0 0 1,1 0-1,-1 0 1,0 0 0,0-1-1,1 1 1,-1 0-1,0 0 1,0 0-1,1 0 1,-1 0-1,0 0 1,0 0-1,1 0 1,-1 0-1,0 0 1,0 0-1,1 0 1,-1 0-1,0 0 1,1 0-1,-1 0 1,0 0-1,0 0 1,1 1 0,-1-1-1,0 0 1,0 0-1,0 0 1,1 0-1,-1 0 1,0 1-1,0-1 1,0 0-1,1 0 1,-1 0-1,0 1 1,0-1-1,0 0 1,0 0-1,0 1 1,1-1-1,-1 0 1,0 0-1,0 1 1,2-21-21,-1-25 0,-1 37-45,0 8-5,0 13-938,0-9 942,-1-1 18,1 0-1,0 0 0,1 0 0,-1 0 1,0 0-1,1 0 0,1 5 1,-1-7 35,-1-1 0,1 1 0,0 0 0,-1 0 1,1 0-1,0 0 0,0-1 0,-1 1 0,1 0 0,0-1 1,0 1-1,0-1 0,0 1 0,0-1 0,0 1 1,0-1-1,0 0 0,0 1 0,0-1 0,0 0 0,0 0 1,0 0-1,0 0 0,1 0 0,-1 0 0,1 0 1,-1 0 15,0-1 1,1 1-1,-1 0 1,0-1-1,0 1 0,0-1 1,1 0-1,-1 1 1,0-1-1,0 0 1,0 0-1,0 0 1,0 0-1,-1 0 1,1 0-1,0 0 1,1-1-1,14-24 52,-11 17-19,-1 3-42,-3 5-9,0-1 1,0 0-1,0 0 0,0 0 1,0 0-1,0 0 1,0 0-1,0 0 0,-1 0 1,2-4-1,-3 7-7,1 1 0,-1 0 0,0-1 0,0 1 0,1-1 0,-1 1 0,0-1 0,0 0 0,0 1 0,-3 1 0,-1 4-40,-5 21-361,9-28 381,1 0 0,0 1 0,0-1 0,-1 1 0,1-1 0,0 1 0,0-1 0,0 1 0,0-1 0,-1 1 0,1-1 0,0 1 0,0-1 0,0 1 0,0-1 0,0 1 0,0-1 0,1 0 0,-1 1 0,0-1 0,0 1 0,0-1 0,0 1 0,0-1 0,1 1 0,-1-1 0,0 1 0,0-1 0,1 0 0,-1 1 0,0-1 0,1 1 0,-1-1 0,1 1 0,1 0 34,1 1 0,-1-1-1,1 1 1,-1-1-1,4 1 1,5 3-2,-6-1 57,-3-2-4,1-1 1,-1 1-1,1 0 0,-1-1 1,1 0-1,-1 0 1,1 1-1,0-1 0,-1-1 1,1 1-1,3 0 0,-2-13-2,3-13-35,-2-1 0,0 0 0,1-48 0,-6 73-29,0-1 0,0 0 0,0 0 1,-1 1-1,1-1 0,0 0 0,-1 1 0,1-1 1,-1 0-1,1 1 0,-1-1 0,0 0 1,1 1-1,-1-1 0,0 1 0,0 0 1,0-1-1,0 1 0,-1 0 0,1-1 1,0 1-1,-1 0 0,1 0 0,0 0 1,-1 0-1,1 0 0,-1 1 0,1-1 0,-1 0 1,-3 0-1,3 0-2,0 1 0,1-1 0,-1 1 0,0 0 0,0 0-1,0 0 1,0 0 0,1 0 0,-1 0 0,0 1 0,0-1 0,0 1 0,1-1 0,-1 1 0,0-1 0,1 1 0,-4 2 0,1-1 3,0 1 0,0 1 1,0-1-1,-4 5 1,4-4-7,-13 13-11,0 1 1,2 1-1,-16 24 0,22-30-12,0 1 0,1 0 0,1 0 1,1 0-1,0 1 0,-8 30 0,13-41 11,1 1 0,-1 0 0,1-1 0,0 6 0,1 0 15,-1-9 8,0 0 0,0 1 1,1-1-1,-1 0 0,0 0 0,1 0 1,-1 0-1,1 0 0,-1-1 0,1 1 1,0 0-1,-1 0 0,1 0 0,0 0 1,0-1-1,-1 1 0,1 0 0,0-1 1,0 1-1,0 0 0,0-1 0,0 1 1,0-1-1,0 0 0,0 1 0,0-1 0,0 0 1,0 1-1,2-1 0,0 0 22,-1 1 0,1-1 0,0 1-1,0-1 1,0 0 0,0 0 0,-1-1 0,1 1 0,0-1-1,4 0 1,-4-1-14,0 0 0,0 0-1,0 0 1,-1 0 0,1 0-1,0-1 1,3-3 0,1-1 5,6-6 149,15-17 0,-24 24-96,1 1 0,-1-1 0,-1 0 0,1 0-1,-1 0 1,3-7 0,-5 8-65,-1 0-1,1 1 0,0-1 1,-1-9-1,0 10-24,-1 3 8,0 1 0,1 0 0,-1-1-1,0 1 1,1 0 0,-1 0 0,0 0-1,1 0 1,-1-1 0,0 1 0,1 0 0,-1 0-1,0 0 1,1 0 0,-1 1 0,0-1-1,1 0 1,-1 0 0,0 0 0,1 0-1,-1 1 1,0-1 0,-3 8-18,1 0-1,0 0 1,1 1 0,-1-1-1,2 1 1,-2 9 0,3 3-151,0-14 417,0-12 1326,0-2-1524,0 1 0,1 0 0,1-10 0,-1 11-43,0 1-1,-1-1 1,1 0-1,-1 0 0,-1-8 1,0-4-2270,1 14 474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2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4948,'0'-1'71,"0"0"-1,0 0 0,0 1 0,0-1 0,1 0 0,-1 0 1,0 1-1,0-1 0,0 0 0,0 0 0,1 1 0,-1-1 1,0 0-1,1 1 0,-1-1 0,1-1 0,0 1 13,-1 0-1,0 0 1,1 0-1,-1 0 0,0 0 1,0 0-1,0-1 1,0 1-1,0 0 1,0 0-1,0-2 0,-1-1-142,1 3-18,0 3 59,0 100 35,-6-38-78,6-17 2511,1-56-1809,7-12-550,6-22 20,-9 27-67,0-4 66,6-34-1,-11 53-311,-1 6 120,-3 22 94,2-16-6,0-1 1,1 1 0,0 0-1,1 12 1,0-19 1107,0-5-1083,0-4-268,0-1 0,1 1 0,-1 0 0,1 0 0,1-6 1,-1 9-122,0 0 0,0 0 0,0 0 0,0 0 0,0 0 0,0 0 0,0 0 0,1 0 0,-1 1 0,1-1 0,0 0 0,-1 1 0,1-1 0,0 1 0,0 0 0,2-2 0,15-6-2467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3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5204,'1'0'108,"0"-1"0,0 0-1,-1 0 1,1 0-1,0 1 1,-1-1-1,1 0 1,0 0-1,-1 0 1,0 0 0,1 0-1,-1 0 1,1 0-1,-1 0 1,0 0-1,0 0 1,0 0-1,1 0 1,-1 0 0,0-1-1,0 1 1,0 0-1,-1-1 1,1 2-103,0 0-4,0 10-220,0 17 205,-1-16 29,0 0 0,1 0 1,1-1-1,0 1 1,0 0-1,1 0 1,4 11-1,-3-9 4355,-3-14-4076,0-63 108,0 49-3561,0 1-3404,8 21 4397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4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 5068,'47'0'2012,"-28"-1"-1997,1-1 0,27-6 0,-25 4 65,-79 3-54,45 2-50,11-1 18,-1 0 0,0 0 0,1 0 0,-1 0 0,0 0 0,1 0 0,-4-1 0,5 2-47,0-1 46,0 0 0,0 0 0,0 0 0,0 0 1,0 0-1,0 1 0,0-1 0,0 0 0,0 0 0,0 0 0,0 0 0,0 0 0,0 1 0,0-1 0,0 0 0,0 0 0,0 0 0,0 0 0,0 0 0,0 1 0,0-1 0,0 0 0,1 0 0,-1 0 0,0 0 0,0 0 0,0 0 0,0 0 0,0 1 0,0-1 0,0 0 0,0 0 0,1 0 0,31 0-4198,-20 0 2829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4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23 5276,'0'4'0,"-9"1"8,-2-5-8,4 0 24,-11 0-128,10 0-420,4 0-568</inkml:trace>
  <inkml:trace contextRef="#ctx0" brushRef="#br0" timeOffset="1">576 0 4480,'-9'6'0,"-2"-2"-188,0-1-540,4 0-372,-1 1-28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5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88 6917,'1'4'67,"-1"-4"-47,0 1 1,0-1 0,0 0-1,0 0 1,0 0 0,0 0-1,0 0 1,0 1-1,0-1 1,0 0 0,0 0-1,0 0 1,0 0 0,0 0-1,0 1 1,0-1 0,0 0-1,0 0 1,0 0 0,0 0-1,0 0 1,-1 0 0,1 1-1,0-1 1,0 0-1,0 0 1,0 0 0,0 0-1,0 0 1,0 0 0,0 0-1,-1 1 1,-12 0 6243,12-2-6438,1 1-1,-1-1 0,0 0 1,0 0-1,0 1 1,1-1-1,-1 0 0,0 0 1,1 0-1,-1 0 1,0 0-1,1 0 0,-1 0 1,1 0-1,0 0 0,-1-2 1,-7-12-2014,-2 4-113,0 0-1,-18-16 0,9 10 1058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35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83 2628,'-2'0'614,"-2"1"2533,3 8-2096,1-6-1446,0-2 431,0-1-26,0 0 1,0 0-1,0 1 1,0-1-1,0 0 1,0 0 0,0 0-1,0 0 1,0 0-1,0 1 1,0-1-1,0 0 1,0 0-1,0 0 1,0 0-1,0 1 1,0-1 0,0 0-1,0 0 1,0 0-1,0 0 1,0 0-1,0 1 1,0-1-1,0 0 1,-1 0 0,1 0-1,0 0 1,0 0-3,0 0 1,-1 0-1,1 0 1,0 0-1,0 0 1,-1 1-1,1-1 1,0 0 0,0 0-1,-1 0 1,1 0-1,0 0 1,0 0-1,-1 1 1,1-1-1,0 0 1,0 0-1,0 0 1,0 0 0,-1 1-1,1-1 1,0 0-1,0 0 1,0 0-1,0 1 1,0-1-1,-1 0 1,1 0-1,0 1 1,0-1 0,0 0-1,0 0 1,0 1-1,0-1 1,0 0-1,0 0 1,0 1-1,0-1 1,0 0-1,0 0 1,0 1 0,0-1-1,0 0 1,1 0-1,-1 1 1,0-1-2,0 1 119,-8 4 574,-4 3-51,6-3-20,-5-3 940,8-3-743,9 1-827,-6 0 3,1 0 0,0 0-1,-1 1 1,1-1 0,0 0 0,-1 0-1,1 0 1,0 1 0,-1-1 0,1 0-1,0 1 1,-1-1 0,1 0-1,0 1 1,-1 0-3,1-1-1,0 1 1,-1-1 0,1 1-1,0-1 1,0 0 0,-1 1-1,1-1 1,0 0-1,0 0 1,0 1 0,-1-1-1,1 0 1,1 0-1,17 4 43,-16-4-34,-1 1 0,1 0 1,0-1-1,-1 1 0,5-1 0,-2 1 2,0-1 1,0 1 0,1 1 0,6 1-1,-7-1-16,0-1 0,1 1 0,-1-1 0,9 0 0,189 7 679,-178-8-485,-7 1-53,33-4 0,76-19 28,209-27 31,-152 21-211,51-5 24,-104 17-10,231-2 86,-362 18-83,1 0 1,-1 0 0,0 0 0,1 0 0,-1 0-1,1 1 1,-1-1 0,1 0 0,-1 0 0,0 0 0,1 0-1,-1 0 1,1 1 0,-1-1 0,0 0 0,1 0-1,-1 1 1,0-1 0,1 0 0,-1 0 0,0 1-1,1-1 1,-1 0 0,0 1 0,1-1 11,-1 1 1,0-1 0,0 1-1,1-1 1,-1 0-1,0 0 1,1 1-1,-1-1 1,0 0 0,1 0-1,-1 1 1,1-1-1,-1 0 1,0 0-1,1 0 1,-1 0 0,1 1-1,-1-1 1,0 0-1,1 0 1,-1 0-1,1 0 1,-1 2 81,1-1-45,-1-1 0,0 1 0,0-1 0,0 1 0,0-1 0,0 1 0,0-1 0,0 1 0,0-1 0,0 1 1,0-1-1,-1 0 0,1 1 0,0-1 0,0 1 0,-1 0 0,-1-1 495,-1 0-2089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5:45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16 2928,'-1'0'76,"1"0"0,-1 1 0,0-1 0,1 0 0,-1 0 0,1 0 0,-1-1 0,0 1 1,1 0-1,-1 0 0,0 0 0,1 0 0,-1 0 0,1-1 0,-1 1 0,1 0 0,-1-1 0,1 1 0,-1 0 0,1-1 0,-1 1 0,1-1 0,-1 1 0,1 0 0,-1-1 0,1 1 0,0-1 0,-1 1 0,1-1 0,-1-1 0,-3-5 838,4 7-903,0 0 0,0 0 0,0 0-1,0 1 1,0-1 0,0 0 0,0 0 0,0 0 0,0 0-1,0 0 1,0 0 0,0 0 0,0 0 0,0 0-1,0 0 1,0 1 0,0-1 0,0 0 0,0 0-1,-1 0 1,1 0 0,0 0 0,0 0 0,0 0 0,0 0-1,0 0 1,0 0 0,0 0 0,0 0 0,0 0-1,0 0 1,0 0 0,0 1 0,-1-1 0,1 0-1,0 0 1,0 0 0,0 0 0,0 0 0,0 0 0,0 0-1,0 0 1,0 0 0,0 0 0,-1 0 0,1 0-1,0 0 1,0 0 0,0-1 0,0 1 0,0 0-1,0 0 1,0 0 0,0 0 0,0 0 0,0 0 0,0 0-1,-1 0 1,1 0 0,0 0 0,0 0 0,0 0-1,0 0 1,0 0 0,0 0 0,0 0 0,0-1-1,0 1 1,0 0 0,-1 7-18,1 138 1079,0-134-1041,1-1-1,0 0 0,1 0 0,0 0 1,4 10-1,19 76 221,21 64 74,-35-122-301,33 105-10,-43-138 175,15 35-13,-3-17 4895,-12-38-2936,2-210-2211,-3 219 77,0-5-13,-1 1 1,0-1 0,-1 0-1,0 1 1,0-1 0,-6-12-1,5 13-31,-2-1-298,5 19-1438,1-1 1368,-1-1 1,1 0 0,1 1 0,-1-1-1,1 0 1,0 0 0,6 11 0,15 40-2895,-11-24 802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6:06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 4096,'0'-16'1459,"0"-23"1599,0 39-3130,0 3-36,8 203 70,10-50 88,-10-74 58,-2-43-94,-3-21 1929,1 27-1,-2-145 2023,-1-8-4249,-1 92 279,-1-1-1,-4-24 0,3 32-221,0 0 0,1 0 0,0-15 0,0 29-870,1 0 591,0 0 0,0 0 1,0 9-1,1 2-180,-1-5 285,0 1-422,2 18 0,21 98-5377,-13-92 4545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6:07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45 6073,'2'-13'209,"2"-18"358,-4 31-615,0 1 11,0 53 409,0-54-372,0 16 184,-1-1 0,-4 29 0,-41 203 317,15-84-196,17-86 911,13-84 3378,1-1-4605,0-1 1,0 1-1,4-17 0,4-10 37,14-64-30,-4-61 65,-17 153-53,4-117 173,-5 123-253,0 3 40,1 10 19,-1-3 19,0 0-1,0 0 0,-3 12 0,-5 25 33,-9 48-4,14-74-31,-6 75 12,2 19-28,6 2 7,1-64 139,0-50-90,0-1-1,0 0 1,0 0-1,0 0 1,1 1-1,-1-1 1,0 0-1,0 0 1,1 0-1,-1 0 1,1 0-1,-1 1 1,1-1-1,0 0 1,1 1-1,-2-2-17,0 1 0,0-1 0,0 0 0,0 0 0,0 0 0,0 0 0,0 0 0,0 0 0,0 0 0,0 0 1,0 0-1,0 0 0,0 0 0,1 0 0,-1 0 0,0 0 0,0 0 0,0 1 0,0-1 0,0 0 0,0 0 0,0 0 0,0 0 0,0 0 0,1 0 0,-1 0 0,0 0 0,0 0 0,0 0 0,0 0 0,0 0 0,0 0 0,0 0 0,0 0 0,0-1 0,0 1 0,1 0 0,-1 0 0,0 0 0,0 0 0,0 0 0,0 0 0,0 0 0,0 0 0,0 0 0,0 0 0,0 0 0,0 0 0,0 0 0,0 0 0,0 0 0,1-1 0,-1 1 0,0 0 0,0 0 0,0 0 0,0 0 0,0 0 0,0 0 0,0 0 0,0 0 0,2-9-20,1-19 92,13-88 74,-5 12 40,-10 90-178,6-117 276,-6 88-184,1 5 95,-6-51 1,-2 49-147,6 36-98,-1 0 0,1 0 1,-1 1-1,0-1 0,0 0 1,-3-4-1,4 8 22,-2-7-403,3 7 364,-1-1 0,0 1-1,0 0 1,0 0-1,0 0 1,0 0 0,0-1-1,0 1 1,-1 0-1,1 0 1,0 0 0,0 0-1,0 0 1,0-1-1,0 1 1,0 0 0,0 0-1,0 0 1,0 0-1,0 0 1,0-1 0,-1 1-1,1 0 1,0 0-1,0 0 1,0 0-1,0 0 1,0 0 0,0 0-1,-1 0 1,1 0-1,0 0 1,0-1 0,0 1-1,0 0 1,0 0-1,-1 0 1,1 0 0,0 0-1,0 0 1,0 0-1,0 0 1,-1 0 0,1 0-1,0 0 1,-1 11-3378,1 44-1235,0-27 2326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6:08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3704,'3'-15'350,"-2"15"-341,-1-1 0,0 1 0,0-1 0,0 1 0,0-1 0,1 1 0,-1-1 0,0 1 0,1-1 0,-1 1-1,0 0 1,1-1 0,-1 1 0,0 0 0,1-1 0,-1 1 0,1 0 0,-1-1 0,1 1 0,-1 0 0,0 0 0,1-1 0,-1 1 0,2 0 0,-2 0 3,1 0 0,-1 0 1,0 0-1,0 1 0,1-1 1,-1 0-1,0 0 0,1 1 1,-1-1-1,0 0 0,0 0 1,1 1-1,-1-1 0,0 0 1,0 1-1,1-1 1,-1 0-1,0 1 0,0-1 1,0 0-1,0 1 0,0 0 1,4 12 178,-2-7-61,8 29 309,-2 0 0,5 40 0,1 86-128,-4-14-12,15 94 449,-18-179-608,-4-36 149,2 14 412,-3-29 2696,-2-14-1313,0-233-2980,0-54 371,1 273 491,-1-4-80,0 20 102,0 0-1,0 1 0,-1-1 1,1 0-1,0 0 0,0 1 1,0-1-1,0 0 1,-1 1-1,1-1 0,0 0 1,-1 1-1,1-1 1,-1 1-1,1-1 0,0 1 1,-1-1-1,0 0 0,0 0-108,1 3-8,0 146 115,5 23 129,-3-74-106,-3-48 14,1-23 993,0-21 901,0-15-1332,-1-18-632,0 1-1,-11-50 1,12 76-6,-5-14 125,5 14-111,0 1 0,0-1 1,0 1-1,0 0 0,-1-1 0,1 1 0,0-1 0,0 1 0,-1 0 0,1-1 0,0 1 0,-1-1 0,1 1 0,0 0 0,-1 0 0,1-1 0,0 1 0,-1 0 1,1 0-1,-1-1 0,1 1 0,0 0 0,-1 0 0,1 0 0,-1 0 0,0 0-150,1 24-12174,-1-11 11170,1-4 608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6:21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2228,'18'-2'98,"2"-1"166,29 1 0,70 2 6194,-119 0-6482,0 0 23,-1 0 0,1 0 0,0 0 1,0 0-1,0 0 0,-1 0 0,1 0 0,0 0 0,0 0 0,-1 0 1,1 0-1,0 0 0,0 0 0,0 0 0,-1 0 0,1 0 0,0 0 1,0 0-1,0 0 0,-1 0 0,1 1 0,0-1 0,0 0 0,0 0 1,-1 0-1,1 1 0,0 4 9,0-3-14,0 1 1034,0-8 247,0 6-1366,0 3 75,0-2 386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3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271 264 3760,'0'0'76,"-1"-1"-1,1 1 1,0-1-1,-1 0 1,1 1-1,-1-1 1,0 1-1,1-1 1,-1 1-1,1-1 1,-1 1-1,0-1 1,1 1-1,-1 0 1,0-1-1,0 1 1,1 0-1,-1 0 1,0-1-1,-1 1 1,-18-4 529,14 4-539,-1 0 0,1 0-1,-1 1 1,1 0 0,-1 0-1,1 0 1,0 1 0,-1 0-1,1 0 1,-10 5 0,9-3-38,1 1 1,-1-1 0,1 1-1,0 0 1,1 1 0,-1-1 0,1 1-1,0 0 1,-5 9 0,-5 8 7,2 0 1,1 1 0,-12 33-1,16-32 67,2 1 1,-6 46-1,10-54-103,1-1 0,2 27 0,0-36 4,0 0 0,1 0 0,0 0 0,0-1 0,1 1 0,0 0 0,5 9 0,-4-10 1,0 1 1,1-1-1,0 0 1,0 0-1,0-1 1,1 1-1,0-1 1,0 0-1,9 5 1,-8-7 15,0 0-1,0 0 1,1-1 0,-1-1-1,1 1 1,0-1 0,0 0-1,-1-1 1,1 0 0,1 0-1,-1-1 1,0 0 0,13-2-1,-14 1 19,0 0-1,-1-1 0,1 0 1,-1 0-1,1-1 0,-1 0 0,0 0 1,0-1-1,6-4 0,2-2 147,0-2-1,12-13 0,-10 8 126,-1-1-1,25-38 1,-32 43-194,9-12 69,-2-2 1,0 0-1,-2-1 1,-2-1-1,11-37 1,-12 30-31,-2 0 0,4-40 0,-9 53-81,-2-36-1,-2 36-32,2 13-41,-1 1-1,-1-1 1,0 1 0,0-1 0,-1 1 0,0-1 0,0 1 0,-1 0 0,0 0 0,-7-13-1,8 18-32,-1-1-45,0-1 0,-1 0 0,1 1-1,-1-1 1,0 1 0,-1 0-1,1 0 1,-1 1 0,-6-6-1,7 8-36,1 0 0,-1 0 1,1 0-1,-1 1 0,0 0 0,1 0 0,-1 0 0,0 0 0,0 0 0,0 1 0,0 0 0,0 0 0,0 0 0,0 0 1,1 0-1,-1 1 0,0 0 0,0 0 0,0 0 0,-5 3 0,-3 0-416,1 2 0,0-1 0,1 1 0,-17 13 1,17-11-26,0 0 1,1 1 0,0 0 0,1 0 0,-10 15 0,-9 15-729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4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131 341 6941,'-7'-6'382,"-1"1"1,1-1-1,0 2 1,-1-1-1,0 1 1,0 0-1,-14-4 1,0 4 517,18 3-803,0 0 0,0 1 0,0-2 0,0 1 0,0 0 0,-6-3 0,36 0-418,51-5 366,91-27 85,-91 13-102,61-24 23,61-23-97,-61 24-420,-118 39 239,23-7-1645,73-14 0,-89 27-2485,-15 1 2316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5.0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23 191 8713,'0'2'65,"0"-1"-1,0 0 1,0 0 0,0 0-1,0 0 1,0 0 0,0 0-1,-1 0 1,1 0 0,0 0 0,-1 0-1,1 0 1,-1 0 0,1 0-1,-1 0 1,0 0 0,1 0 0,-1-1-1,0 1 1,1 0 0,-1 0-1,0-1 1,0 1 0,0 0 0,0-1-1,0 1 1,0-1 0,0 1-1,0-1 1,0 1 0,0-1 0,0 0-1,0 0 1,-2 1 0,9-2-20,-1 1 0,1-1 0,-1 0 0,0-1 0,1 1 0,6-4 0,36-18-187,-37 17 106,27-14-240,32-20-401,75-49-2671,-119 72 1242,-14 10 394,0 2 144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2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1 1928,'-17'2'215,"0"2"-1,0 0 1,1 2-1,0-1 1,0 2-1,0 0 1,1 1-1,0 0 1,0 1-1,-15 13 1,25-16-77,-1 0-1,1 0 1,0 0 0,1 1 0,-1 0 0,1 0 0,-4 12 0,-19 54 377,21-56-400,-10 30-16,-15 76 0,28-109-108,-10 68-57,11-8 42,3-55 32,-1-8-7,2 0 1,-1 0-1,2-1 0,-1 1 1,1-1-1,1 1 0,0-1 1,11 19-1,-9-16-4,-2-3-2,1-1 1,0 0-1,0 0 1,1 0-1,0 0 1,1-1-1,11 12 1,-14-16 26,0-1 1,0 1 0,0 0 0,1-1 0,-1 0-1,1 0 1,0-1 0,0 1 0,8 2 0,-5-3 25,0 0-1,0 0 1,0-1 0,0 0 0,14 0 0,-22-1-46,5 0 22,0 0 0,0 0 0,0 0 0,0 0 0,0-1 0,0 0-1,-1 0 1,1-1 0,0 1 0,-1-1 0,6-2 0,-8 3-19,18-10 11,-1-1 1,0-1 0,-1 0-1,26-24 1,3-9 28,-36 36 99,-1-1 1,1-1-1,-2 0 0,0 0 1,-1-1-1,0 0 0,0 0 1,-2-1-1,6-14 0,-6 10 126,-1 0 0,-1 0 0,-1 0 0,2-21-1,-2-65 445,-3 83-507,-5-30 0,3 32-105,0 8-99,0 0-1,-1 0 0,0 0 0,-1 0 0,0 0 1,-1 1-1,0 0 0,0 0 0,-1 0 0,0 0 1,-1 1-1,-9-11 0,11 16-217,0 0-1,1 0 1,-1 1 0,0-1 0,-1 1-1,1 0 1,0 1 0,-1-1-1,0 1 1,0 0 0,0 0 0,1 1-1,-1 0 1,-1 0 0,1 0-1,0 1 1,0 0 0,0 0 0,0 0-1,-12 3 1,15-2 10,1 0 0,-1 0 0,0 0 0,1 1 0,-1-1-1,0 1 1,1-1 0,0 1 0,-1 0 0,1 0 0,-3 3 0,-1 3-910,-11 15 0,17-22 1066,-15 24-1191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2.9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249 67 4120,'0'-8'292,"0"4"106,0 0-1,0 0 1,-1 0-1,0-5 1,1 7-324,-1 1 0,1 0 0,-1 0 0,1 0 0,-1 0 0,1 0 0,-1 0 1,0 0-1,0 0 0,1 0 0,-1 0 0,0 0 0,0 0 0,0 0 0,0 1 0,0-1 0,-2-1 0,-5-3 541,6 4-558,1 0-1,-1 0 0,1 0 1,-1 0-1,1 0 1,-1 1-1,1-1 1,-1 1-1,0-1 1,1 1-1,-1-1 1,0 1-1,-3 0 1,2 0-50,2 0-8,0 0 1,0 0 0,-1 0 0,1 0-1,0 0 1,0 0 0,0 0 0,0 1-1,0-1 1,0 0 0,-1 1 0,1-1-1,0 1 1,0-1 0,0 1 0,0-1-1,0 1 1,1 0 0,-1 0 0,0-1-1,0 1 1,0 0 0,1 0 0,-2 1 0,-9 11-8,1 0 0,0 1 1,-15 28-1,2 14-14,2 1 1,-13 62 0,24-82 3,2 2 0,1-1 1,3 1-1,-1 63 0,5-86 22,-1-8-3,1 1 1,0-1 0,1 1 0,0 0 0,0-1 0,1 0 0,5 16 0,-2-11 6,13 24 1,-15-31-4,1-1 0,0 0 0,0 0 0,0-1 0,0 1 0,1-1 0,7 6 0,-9-8 2,1 2 14,0-1 0,1 0 0,-1 0 0,1-1 0,0 0 0,0 1 0,0-1 0,0-1 0,7 3 0,24-3 223,-24-1-155,-9 0-70,-1 0 1,1 0 0,-1-1 0,0 1 0,1 0-1,-1-1 1,0 0 0,1 1 0,-1-1 0,4-2 0,5-4 61,0 0 0,0-1 1,-1 0-1,0-1 0,0 0 0,14-19 1,49-73 382,-50 62-381,-1-1 0,-2 0 0,-2-2 1,-1 0-1,-3-1 0,16-74 0,-27 100-200,-1 0 0,0-35 0,-2 40-90,-2-7-381,1 18 534,1 0-1,-1 1 1,1-1 0,-1 0-1,1 0 1,-1 0 0,1 0-1,-1 1 1,0-1 0,1 0-1,-1 0 1,0 1 0,0-1-1,0 1 1,0-1 0,1 1-1,-2-1 1,-1 0-101,1 0-1,0 0 1,-1 0 0,1 0-1,-1 1 1,1-1 0,-1 1 0,1-1-1,-1 1 1,1 0 0,-1 0 0,1 0-1,-1 1 1,1-1 0,-1 0-1,1 1 1,-1 0 0,1 0 0,-1-1-1,1 1 1,0 1 0,0-1-1,-1 0 1,1 1 0,0-1 0,0 1-1,-2 2 1,-21 20-1565,-1 6 77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37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59 304 4892,'0'0'991,"-2"0"-481,-1 0-69,2 0-300,-1 0 1,1 0-1,-1-1 1,1 1-1,0 0 1,-1 0-1,1 1 1,-1-1-1,1 0 1,0 0-1,-1 1 1,0 0-1,0 0 24,0 1 0,1 0-1,-1 0 1,1 0 0,0-1-1,-1 1 1,1 0-1,-1 3 1,1-2-92,0-1 0,-1 1 1,1-1-1,-1 1 0,-3 3 0,2 3 120,3-9-180,0 0-1,0 1 1,0-1 0,0 0 0,0 1-1,0-1 1,0 0 0,0 1 0,0-1-1,0 0 1,0 1 0,0-1 0,0 0-1,0 0 1,-1 1 0,1-1 0,0 0-1,0 1 1,0-1 0,-1 0 0,1 0-1,0 1 1,0-1 0,-1 0 0,1 0-1,0 1 1,0-1 0,-1 0 0,1 0-1,0 0 1,-1 0 0,1 1 0,-1-1-33,10 0-12,-7 0 32,0 0 0,-1 0 1,1 0-1,0 0 0,-1 0 1,1-1-1,0 1 0,-1 0 1,1-1-1,0 1 0,-1-1 1,1 1-1,-1-1 0,1 0 1,-1 0-1,1 0 0,1-1 1,0 0 4,0 0 0,0 0 0,0 1 0,0-1 0,4 0 0,15-8-36,-6 3 24,1 1-1,31-9 0,-26 9 40,89-33 14,-56 18-48,1 2-1,76-16 0,34 10-37,-58 17 6,215 1-7,-145 6 71,11-7-40,176-2-25,-184 10 81,1 0 72,-152 1-113,-5 0-7,42-4 1,-54 1-3,100-15-18,-4-3 38,-53 11 8,123-22 41,-21 4-918,-119 20-1025,76-2 1,-98 9 922,-6-1 100,0 1 0,0 0 0,14 3 0,0 5-517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15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1 325 7889,'0'-4'100,"0"-1"0,1 1 0,0 0 0,0 0 0,1 0 0,-1 0 0,1 0 0,-1 0 0,1 1 0,0-1 0,1 0 0,3-4 0,5-5 4,0 1 1,17-15-1,83-59-50,-6 17-461,-103 68 376,64-37-1718,-27 19-2852,-29 16 2869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42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23531 465 1768,'0'-1'78,"0"0"0,0 0 0,0 0 0,0 0 0,0 0 0,-1 1 0,1-1 1,0 0-1,-1 0 0,1 0 0,0 0 0,-1 0 0,1 0 0,-1 1 0,1-1 0,-1 0 0,0 0 0,1 1 0,-1-1 0,0 0 0,1 1 0,-1-1 0,0 1 0,0-1 0,0 1 0,1-1 0,-3 0 0,-3-3 600,-15-11 1232,18 12-1854,0 1 0,0-1 0,0 1 0,0 0 0,-1 0 0,1 0 0,0 0 0,-1 1 0,0-1 1,1 1-1,-1 0 0,0 0 0,-6 0 0,-48 0-43,30 2 3,25-1-13,0 0-1,0 0 1,0 1-1,0-1 0,-4 3 1,-5 0 2,-56 7-25,-21 5 27,64-11-13,2-1 9,-73 8 29,1-7 3,-226-4-31,280-4 11,-98-10-13,-33-2 16,78 11-50,62 4 28,-144 0 36,103 1-23,-15 0 5,3 0-14,-24 6 15,69-2-18,-30-1-15,-67 3-3,24-6 52,60 0-17,-139-5-8,53-9 7,98 10-22,-64-6 4,-238-7 36,222 12-15,-39 4-48,63 2 69,10 5-34,20 4-25,-23-3-10,-25 6 36,30-3 10,-75 8-8,-94 5-68,229-21 47,-251 17-38,45-8 38,77-6 63,-204 7-37,50-9 23,285-3-32,-40 0 7,-104-2-18,-23-12 35,99 6-21,14-1 13,-190-15-55,20 2 50,89 10-10,-13-1-68,82 7 69,-120-3-12,64 7 24,-20-2 21,76 3-16,-57-4-13,73 2-25,-143-6 39,48 3-79,-39 4 89,91 2-26,-157 0-12,94 0 30,113 0-11,-68-1 14,27-8 21,-144-3-22,222 10-16,-156-16 539,40-2-492,113 16-57,-113-13-15,72 10 18,-47-4 42,-46-7-72,45 9-1,-23 6 74,57 1-70,-48 0-4,-90-1 66,126 4-37,-34-1-27,-19 0 241,64-6-86,-12-2-160,38 4 68,44 2-8,-172-11 370,71 9-408,-196-3 4,93 5-14,-42 2 48,119 0-40,-56 0 2,74 0-1,100 0-4,-264-12 517,211 6-462,6 2-40,-62-5-54,-181 1 37,288 7 31,-228-3 15,56-3-20,-26-6 5,112 2-41,-129-13 42,182 16-9,-33-4-19,-42-4-4,91 12 3,-71-7 12,-185-11 97,-32 13-131,286 9 42,-63 9 0,-67 10-40,148-17 24,-136 18 33,100-11-18,-174 22 10,113-13-41,-171 15 38,105-22 141,-27-8-146,100-2 6,-184 11 7,-10 27-47,308-38 27,-7 1 0,-298 39 56,112-29-57,69-11-4,91-1 8,-10 1 2,-1-2 0,-83-13 0,48-2 34,-48-10 124,36 0 125,-25-6-241,50 19-53,-101-6 1,-45 14-45,185 5 28,0 0 12,-151 7-10,55 13 31,-91 3 6,64-8 2,83-10-27,-97 10-54,-101 30 21,-70 34 36,164-34 22,-113 26-52,288-71 33,-140 28-5,126-26 8,-29 3 135,-67-2 1,110-3-116,1 0 0,-1-1 0,0 1 1,1-1-1,-1 0 0,0 1 0,1-1 1,-1 0-1,1 0 0,-1 0 1,1 0-1,0 0 0,-1 0 0,0-2 1,0 1-15,0 1 0,0-1 0,0 1 0,0-1 0,-1 1 0,-1-2 0,-45-21 22,48 24-30,0-1 0,-1 1-1,1-1 1,0 1 0,0-1-1,0 0 1,-1 0 0,1 1-1,0-1 1,0 0 0,0 0-1,0 0 1,-1-1 0,0 2 86,11 1-7296,-7-1 6912,1 1 0,1 0 0,-1 0 66,-1 0 0,1 0 0,-1-1 0,1 1 0,-1-1 0,4 0-1,9 0-398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4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548 106 4568,'6'-28'1081,"-6"-19"2096,0 46-3094,0 0 0,0 0 0,-1 0-1,1 0 1,0 0 0,-1 0 0,1 0 0,-1 0-1,0 0 1,1 0 0,-1 0 0,1 0 0,-1 0-1,0 0 1,0 1 0,-1-2 0,0 0 20,0 1 0,1 0-1,-1-1 1,0 1 0,-1 0 0,1 0 0,-3-1-1,2 1-103,1 1 0,0-1 0,0 1 0,-1 0 0,1 0 0,0 0 0,0 0 0,-1 0 0,1 1 0,0-1 0,0 1 0,-1-1 0,1 1 0,0 0 0,0 0 0,-2 1 0,-3 2-14,0 1 0,0 0 1,-7 7-1,-1 0 18,-48 40-36,-36 34 16,-141 99 289,232-180-231,5-3-34,2-1-12,1-1 0,-1 0 1,0 1-1,1-1 0,-1 1 0,0-1 1,1 1-1,-1-1 0,1 1 1,-1 0-1,1-1 0,-1 1 0,1 0 1,-1-1-1,1 1 0,0 0 0,-1 0 1,1 0-32,0 22 2,0-22 39,0-1-1,0 0 0,0 1 0,0-1 1,0 1-1,0-1 0,0 0 1,0 1-1,0-1 0,0 1 0,-1-1 1,1 0-1,0 1 0,0-1 1,0 1-1,-1-1 0,1 0 0,0 1 1,0-1-1,-1 0 0,1 1 1,0-1-1,-1 0 0,1 0 0,0 1 1,-2-1-1,-3 6 36,5-6-47,0 0 0,0 0 1,0 0-1,0 0 1,0 0-1,0 0 0,0 0 1,0 0-1,-1 0 1,1 0-1,0 1 0,0-1 1,1 0-1,-1 0 1,0 0-1,0 0 0,0 0 1,0 0-1,0 0 1,0 0-1,0 0 0,0 1 1,0-1-1,0 0 0,0 0 1,0 0-1,0 0 1,0 0-1,0 0 0,0 0 1,0 0-1,0 0 1,0 0-1,0 0 0,1 0 1,-1 0-1,0 0 1,0 0-1,0 1 0,0-1 1,0 0-1,0 0 1,0 0-1,0 0 0,0 0 1,0 0-1,1 0 1,-1 0-1,8 1-4,3 1 8,7 5 4,-4-1 3,16 5 0,122 36-32,-152-47 28,246 77 123,-236-74-117,129 34 85,84 1 56,-85-25-127,-32-9-1423,23 3-6142,-105-4 5897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52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1 312 1664,'0'0'271,"8"-1"2643,-8-43-706,0 44-2186,0 0-1,-1 0 1,1 0 0,0 0-1,0-1 1,0 1-1,0 0 1,0 0 0,1 0-1,-1 0 1,0 0-1,0-1 1,0 1-1,0 0 1,0 0 0,0 0-1,0 0 1,0 0-1,0 0 1,0-1 0,0 1-1,0 0 1,0 0-1,1 0 1,-1 0-1,0 0 1,0 0 0,0 0-1,0 0 1,0 0-1,0-1 1,1 1 0,-1 0-1,0 0 1,0 0-1,0 0 1,0 0-1,0 0 1,0 0 0,1 0-1,-1 0 1,0 0-1,0 0 1,0 0 0,0 0-1,1 0 1,-1 0-1,0 0 1,0 0 0,0 0-1,0 0 1,0 1-1,0-1 1,1 0-1,-1 0 1,0 0 0,0 0-1,0 0 1,12 8 1367,-4-2-1701,60 42 353,-31-21 51,-32-24-54,3 3-38,0 0 0,11 4 0,-15-8 141,-1-1 0,1 1-1,0-1 1,0 0 0,0-1 0,0 1 0,0-1-1,5 1 1,-9-1-126,1-1 0,-1 1 0,1 0 0,0 0 0,-1 0 0,1 0 0,-1-1 0,1 1 0,-1 0 0,1-1 0,-1 1 0,1 0 0,-1-1 0,1 1 0,-1 0 0,0-1 0,1 1 0,0-1 0,43-46 440,-2 2-397,23-27 22,48-59 60,-98 112-67,31-28-1,-45 45 16,1 1 42,-1 0-1,0-1 1,1 1-1,-1 0 1,0 0-1,0-1 1,0 1-1,0-1 1,0 1-1,1-3 1,-4 4-136,2-1 7,0 1 0,-1 0 0,1 0 0,0 0 0,0 0 0,0 0 0,-1 0 0,1 0 0,0 0 0,0 0 0,0 0 0,-1 0 0,1 0 0,0 0 0,0 0 0,0 0 0,-1 1 0,1-1 0,0 0 0,0 0 0,0 0 0,-1 0 0,1 0 0,0 0 0,0 1 0,0-1 39,0 0 1,0 0-1,0 0 1,0 0-1,0 1 1,0-1-1,0 0 1,0 0 0,0 0-1,0 0 1,0 0-1,0 1 1,0-1-1,0 0 1,0 0-1,0 0 1,0 0-1,0 0 1,0 1-1,0-1 1,0 0-1,0 0 1,0 0-1,0 0 1,-1 0-1,1 0 1,0 1-1,0-1 1,0 0-1,0 0 1,0 0-1,0 0 1,0 0-1,0 0 1,-1 0-1,1 0 1,0 0-1,0 0 1,0 1-1,0-1 1,0 0-1,-1 0 1,1 0-1,0 0 1,0 0-1,0 0 1,0 0-1,0 0 1,-1 0-1,1 0 1,0 0-1,-6 1 51,6 1-259,0 3 138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56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0 594 3584,'0'-29'2515,"0"21"-913,0 21-1376,1-12-205,-1 0 1,1 0-1,-1 0 1,1 0-1,0 1 1,-1-1-1,1 0 1,0 0-1,0 0 1,0 0-1,0 0 1,0-1-1,0 1 1,0 0-1,0 0 1,2 1-1,6 4 106,18 27 263,9 7-15,-33-36-165,2 0 1,-1-1-1,0 0 0,1 1 1,-1-2-1,1 1 1,8 3-1,-10-5-6,1-1-1,-1 1 1,0-1 0,0 0-1,1 0 1,4 0-1,-2 0 26,-3 0-194,-1-1 0,1 1 0,-1-1 0,1 1 0,-1-1 0,0 0 0,1 0 0,-1 0 0,0 0 0,1-1 0,-1 1 0,0-1 0,0 1 0,0-1 0,2-2 0,7-5 48,30-21 193,37-29 125,108-98-191,-44 30-174,-118 105-28,94-88 44,-31 22 204,-12 11 878,-77 78-1144,2-1 8,0 0 1,0 0 0,-1 0 0,1 0-1,0 0 1,0 0 0,0 0 0,-1 0-1,1 0 1,0 0 0,0 0 0,0 0-1,-1 0 1,1 0 0,0 0 0,0 0-1,0 0 1,0 0 0,-1 1 0,1-1-1,0 0 1,0 0 0,0 0-1,0 0 1,0 0 0,-1 1 0,1-1-1,0 0 1,0 0 0,0 0 0,0 1-1,0-1 1,0 0 0,0 0 0,0 0-1,0 1 1,0-1 0,0 0 0,0 0-1,0 0 1,0 1 0,0-1 0,0 0-1,0 0 1,0 2 28,0-2-384,0 1 356,0-1 0,0 0-1,0 0 1,0 1-1,0-1 1,0 0-1,0 1 1,0-1-1,0 0 1,0 0-1,0 1 1,0-1-1,0 0 1,0 0-1,0 1 1,-1-1 0,1 0-1,0 0 1,0 1-1,0-1 1,0 0-1,-1 1 1,-5 0 150,2 12-9897,3-9 9327,0 1 1,-1-1-1,0 1 0,0-1 0,-4 8 0,-1 1-538,-1 4-125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58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26 125 3840,'0'-87'2787,"-1"85"-2693,1 0 0,-1-1 0,0 1 0,0-1-1,0 1 1,0 0 0,0 0 0,-1 0 0,1 0 0,-1 0-1,1 0 1,-1 0 0,0 0 0,-2-2 0,0 0-124,5 6-25,-1 0 23,1 0 0,0 0 0,0 0 0,0 0-1,1 0 1,1 2 0,10 12 22,0 0 1,0 2-1,-2 0 0,0 0 0,15 36 0,50 133 158,-66-165 2108,-9-19-275,-1-5-1942,0 0 0,-1 0 0,1 0 0,0 0 1,0 0-1,0 0 0,1-3 0,-1-3-43,0-3 2,-3-21 1,1 20-25,0-20-1,1 6-6,0 10 8,2-17 0,0 27 12,0 0 0,0 1 0,0-1 0,0 1 0,1 0 0,5-11 0,-3 8-23,4-7-193,14-22-1,-21 36 219,0 0-1,0-1 1,0 1-1,0 0 1,0 0-1,1 0 1,-1-1-1,0 2 1,1-1 0,-1 0-1,1 0 1,-1 0-1,1 1 1,-1-1-1,1 0 1,0 1-1,-1 0 1,1-1-1,0 1 1,-1 0 0,1 0-1,0 0 1,-1 0-1,1 0 1,0 0-1,-1 1 1,1-1-1,0 0 1,-1 1-1,1-1 1,0 1 0,-1 0-1,3 1 1,3 2 18,0 0 0,0 1 1,0 0-1,11 12 1,-14-13-26,7 7 47,0 0 0,-1 0 1,-1 2-1,0-1 0,0 1 0,7 17 0,32 85-2056,-35-80-269,-3-16-998,-3-4 474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58.6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35 6077,'-2'-22'646,"2"21"-615,0 1 0,-1-1-1,1 0 1,-1 0 0,1 1 0,-1-1-1,1 0 1,-1 0 0,1 1 0,-1-1-1,1 0 1,-1 1 0,0-1 0,1 1-1,-1-1 1,0 1 0,0-1 0,1 1-1,-2-1 1,1 4-74,1 0 0,0 0-1,0 1 1,0-1 0,0 0 0,1 5-1,1 3 46,1-1 0,6 15-1,4 15 54,16 68-51,9 32-21,-33-127-83,0 1 0,1-2 0,15 25 1,-20-36-305,0 1 1,-1 0 0,1 0 0,-1 0 0,1 0 0,-1 0 0,0 0 0,1 0 0,-1-1-1,0 1 1,-1 3 0,1-4 334,0 13-1131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59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0 593 5621,'11'-20'104,"-2"-3"92,1-3 92,-1 1 64,6-27 124,-8 26-352,4-2-68,-2 2-48,2-1 0,3 1-44,14-22-468,6 7-1505,-14 23 417,17-9-880</inkml:trace>
  <inkml:trace contextRef="#ctx0" brushRef="#br0" timeOffset="1">481 20 7357,'0'-7'96,"0"-1"148,0 5-180,0 1-100,0 13-172,22 16 268,-7-9-28,5 4-124,4 3-228,1 4-388,2 3-529,0 4-307,24 45-1232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00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19 116 3092,'0'-1'50,"0"-1"-1,0 0 1,1 0-1,-1 1 0,1-1 1,-1 0-1,1 1 1,0-3-1,0 3 79,0-1-1,0 0 1,-1 1-1,1-1 1,-1 0-1,0 0 1,1 1 0,-1-4-1,16-13 248,-16 18-324,0 0 0,1 0 0,-1 0-1,0 0 1,0 0 0,0-1-1,0 1 1,0 0 0,0 0 0,0 0-1,0 0 1,0 0 0,0 0-1,0-1 1,0 1 0,0 0 0,0 0-1,0 0 1,0 0 0,0 0-1,0-1 1,0 1 0,0 0 0,0 0-1,0 0 1,0 0 0,0 0 0,0-1-1,0 1 1,0 0 0,0 0-1,0 0 1,0 0 0,0 0 0,0 0-1,0-1 1,0 1 0,-1 0-1,1 0 1,0 0 0,0 0 0,0 0-1,0 0 1,0 0 0,0 0-1,0 0 1,-1 0 0,1 0 0,0 0-1,0-1 1,0 1 0,-12 0 193,11 0-230,0 0 0,-1 0 0,1 0 0,-1 0 0,1 0 0,0 0 0,-1 0-1,-1-1 1,2 0-6,-1 0-1,1 0 1,0 0-1,-1 0 1,1 0-1,0-1 1,0 1-1,0 0 1,0-1-1,-2-2 1,3 3-13,0 1 0,-1-1 1,1 1-1,0-1 0,0 0 1,0 1-1,-1-1 0,1 0 0,0 1 1,0-1-1,0 0 0,0 1 1,0-1-1,0 0 0,0 1 1,0-1-1,1 0 0,-1 1 1,0-1-1,0 0 0,0 1 1,1-1-1,-1 1 0,0-1 1,1 1-1,-1-1 0,1 0 1,-1 1-1,0-1 0,1 1 1,-1 0-1,2-2 0,3 0-2,0-1 0,0 1 0,0 0 0,0 0 0,0 0 0,1 0 0,-1 1 0,1 0 0,-1 1 0,1-1 0,9 1 0,-13 0 8,0 0 0,0 1 1,0-1-1,0 1 0,0 0 1,0 0-1,0-1 0,0 1 1,0 0-1,0 0 0,-1 1 1,1-1-1,0 0 0,-1 1 1,1-1-1,-1 1 0,0-1 1,1 1-1,-1 0 0,0-1 1,0 1-1,0 0 0,1 3 1,2 4 1,0 0 0,-1 0 1,3 17-1,-3-7-8,0 0 0,-1 0 0,-1 24 0,-1-18 3,-9 271-35,6-262 21,-1 42-39,4-7 603,3-69-263,0 0-200,1-1 0,-1 0 0,0 0 0,0 1 0,0-2 0,0 1 0,0 0 0,0-1 0,-1 1 0,1-1 0,0 0 0,-1 0 0,4-3 0,62-50 352,32-24-643,-71 58-409,43-24 1,-59 38 48,1 1 0,-1 0 0,1 1 0,0 0 0,0 2 0,1-1 0,-1 2 1,21-2-1,5 3-1208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02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47 7145,'-2'-4'96,"0"1"-1,0-1 1,0 0 0,-1 1 0,0-1 0,1 1 0,-1 0-1,-1 0 1,1 0 0,0 0 0,-1 1 0,-6-5 0,10 7-104,-3-1 21,4 6-158,14 36 300,21 60-44,-20-43-110,11 96 0,-14-47 54,1 35 202,-10-217 1111,2 12-1216,19-79-1,-15 101-65,22-58-1,-29 91-73,1-1 1,0 0-1,1 1 0,-1 0 1,9-10-1,-11 15-5,0 0 18,0 1 0,-1-1 0,1 1 0,0-1 0,1 1-1,-1 0 1,0 0 0,1 0 0,-1 0 0,1 0 0,-1 1-1,1-1 1,0 1 0,0 0 0,0 0 0,-1 0 0,1 0-1,0 0 1,1 0 0,-1 1 0,0 0 0,6-1 0,-6 1 0,0 0-11,0 0 1,0 0-1,0 0 1,0 0 0,0 1-1,-1-1 1,1 1 0,0 0-1,0-1 1,0 1 0,0 1-1,-1-1 1,6 3 0,64 56 11,-5 6-1953,-26-21-4851,-36-39 5125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3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1 296 4976,'4'1'1200,"11"7"-1122,24 19 115,-23-16-38,0-1-1,0 0 1,24 10-1,-27-16 57,-1-1 0,0-1 0,1 1 0,-1-2 0,1 0 0,23-1 0,-20 0 146,-15 0-351,-1 0 0,0 0 0,1 0 0,-1 0-1,1 0 1,-1-1 0,1 1 0,-1 0 0,0 0 0,1 0 0,-1 0 0,0 0 0,1-1 0,-1 1 0,1 0 0,-1 0 0,0 0 0,1-1 0,-1 1-1,0 0 1,0-1 0,1 0 0,8-5 119,-9 6-118,4-2 10,0 0 1,0 0-1,0 0 1,-1 0 0,1-1-1,-1 1 1,5-5 0,-8 6-4,0 1 1,1 0-1,-1-1 1,0 1-1,0 0 1,1-1-1,-1 1 1,0 0-1,1-1 1,-1 1 0,0 0-1,1 0 1,-1-1-1,1 1 1,-1 0-1,0 0 1,1 0-1,-1 0 1,1-1-1,-1 1 1,1 0-1,-1 0 1,0 0 0,1 0-1,-1 0 1,1 0-1,0 0-5,-1 0 0,1 0 1,-1 0-1,0 0 0,1 0 0,-1-1 0,0 1 0,1 0 0,-1 0 0,0 0 1,1-1-1,-1 1 0,0 0 0,1 0 0,-1-1 0,0 1 0,0 0 0,1-1 1,-1 1-1,0 0 0,0-1 0,0 1 0,1-1 0,1-3 186,3-4 172,-1 0-1,5-14 1,3-2-261,-3 6-77,9-23 0,-1 0 1,-15 36-29,0-1 0,0 1 1,1-7-1,4-11-1,-5 18 12,-2 3-31,1 0 0,-1 1 1,1-1-1,0 0 0,0 1 0,0-1 1,0 0-1,2-2 0,-2 4 13,0-1-1,0 0 1,0 1 0,1-1-1,-1 1 1,0-1-1,1 1 1,-1 0 0,0-1-1,1 1 1,-1 0-1,0 0 1,1 0 0,1 0-1,36 0 77,-39 0-67,1 0-1,0 0 0,-1-1 1,1 1-1,0 0 0,-1-1 0,1 1 1,0 0-1,-1-1 0,1 1 1,-1 0-1,1-1 0,-1 1 1,1-1-1,-1 1 0,1-1 1,-1 0-1,1 1 0,-1-1 0,0 1 1,1-2-1,8-17 8,-3 5 6,12-17 27,-16 29-42,-1 0 0,1 0-1,-1 0 1,0 0-1,0-1 1,0 1 0,0 0-1,0-1 1,0 1 0,-1-1-1,1 1 1,0-4-1,-1 6-37,-2 13-9431,-5-2 8423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0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24 10289,'0'-5'-168,"0"4"223,0 1 1,0 0-1,0-1 1,0 1-1,0-1 1,1 1-1,-1 0 0,0-1 1,0 1-1,0-1 1,0 1-1,-1 0 1,1-1-1,0 1 1,0-1-1,0 1 1,0 0-1,0-1 0,0 1 1,-1-1-1,1 1 1,0 0-1,0-1 1,0 1-1,-1 0 1,1-1-1,0 1 1,-1 0-1,1 0 0,0-1 1,-1 1-1,1 0 1,0 0-1,-1-1 1,1 1-1,0 0 1,-1 0-1,1 0 1,-1 0-1,1 0 1,0 0-1,-1 0 0,1 0 1,-1 0-1,1 0 1,0 0-1,-1 0 1,1 0-1,-1 0 1,1 0-1,-1 0 1,0 0-65,1 1 0,-1-1 0,1 0 0,-1 0 0,0 1 0,1-1 0,-1 0 0,1 1 0,-1-1 0,1 1 1,-1-1-1,1 1 0,0-1 0,-1 1 0,1-1 0,0 1 0,-1-1 0,1 1 0,0 0 0,-1-1 0,1 1 1,0-1-1,0 2 0,-5 18-43,4-7 56,0 1-1,1 16 1,1 5 9,0 3-8,7 42 0,-4-58-22,10 30 1,-9-35 12,-1-2-16,0-1-1,1 1 1,1-1-1,0 0 1,1-1-1,12 20 0,-9-19-244,0-1 0,1 0-1,1 0 1,23 18-1,-32-29 72,0 1 0,1-1 1,0-1-1,-1 1 0,1-1 0,0 1 0,0-1 1,0 0-1,-1 0 0,1-1 0,0 1 0,0-1 1,0 0-1,6 0 0,-9 0 80,0 0 0,0-1 1,0 1-1,1 0 0,-1 0 0,0-1 0,0 1 1,0 0-1,0-1 0,0 1 0,0-1 0,-1 1 0,1-1 1,0 0-1,0 1 0,0-1 0,0 0 0,-1 0 0,1 1 1,0-1-1,-1 0 0,1 0 0,0 0 0,0-1 1,-1 1 75,11-14-1961</inkml:trace>
  <inkml:trace contextRef="#ctx0" brushRef="#br0" timeOffset="1">121 367 8761,'-6'0'208,"0"1"0,0-1 1,0 1-1,0 1 0,0-1 0,0 1 1,-10 4-1,3-5-64,12-1-51,3 0 108,1 0-154,-1 0 1,1-1-1,0 1 0,0 0 1,-1-1-1,1 0 0,0 0 1,4-2-1,22-16 61,-12 8-65,86-65-417,-2-7-1149,-59 47 661,97-75-3999,-86 74 2195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07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6 140 4936,'-1'-1'56,"0"-2"1,0 0 1,1 1-1,-1-1 0,1 0 1,-1 1-1,1-1 1,0 0-1,0 0 1,0 1-1,0-1 0,1 0 1,0-4-1,1 1 279,1-1-1,-1 1 1,1 0-1,6-9 0,-2 3 295,-4 6-293,0 0 1,1 1-1,-1-1 1,1 1-1,0 0 1,6-5 0,-10 10-274,0 0 0,1-1 0,-1 1 0,0 0 0,1 0 0,-1-1 0,1 1 0,-1 0 0,0 0 0,1 0 0,-1-1 0,1 1 0,-1 0 0,0 0 0,1 0 0,-1 0 0,1 0 0,-1 0 0,1 0 0,-1 0 0,0 0 0,1 0 0,-1 0 0,1 0 0,-1 0 0,1 0 0,-1 1 0,0-1 0,1 0 0,-1 0 0,1 1 0,9 11 823,-9-11-848,101 175 1035,-62-104-1012,75 133-1885,-49-77-4753,-48-91 3865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11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8441,'0'0'7,"0"0"0,1 0 0,-1 0 0,0 0 1,0 0-1,0 0 0,0-1 0,0 1 0,0 0 0,0 0 1,0 0-1,0 0 0,0 0 0,0 0 0,0 0 1,0 0-1,1 0 0,-1 0 0,0 0 0,0 0 0,0 0 1,0 0-1,0 0 0,0 0 0,0 0 0,0 0 0,0 0 1,0 0-1,1 0 0,-1 0 0,0 0 0,0 0 0,0 0 1,0 0-1,0 0 0,0 0 0,0 0 0,0 0 1,0 0-1,0 1 0,0-1 0,0 0 0,1 0 0,-1 0 1,0 0-1,0 0 0,1 6 236,-1 12 122,0-12-209,0-2-121,0 0 0,1 0 0,-1 0 0,1 0 0,0 0 0,0 0 0,1 0 0,-1 0 0,3 4 0,1 6 23,26 90 49,-15-43-112,8 28-5,-22-81 12,7 24 23,1 0 0,18 40 0,-16-49 1015,-8-22 1881,-3-23-2232,-1 14-666,0 0 0,0-1 0,-2-12 0,-5-113 131,7 129-155,0 0 0,0 0 1,1-1-1,-1 1 0,1 0 1,1 0-1,-1 0 0,0 0 1,1 0-1,0 1 0,0-1 1,1 0-1,-1 1 0,1 0 1,5-7-1,-7 10-2,0 0 0,0 0-1,0 0 1,0 0 0,0 0-1,1 0 1,-1 0 0,0 0 0,0 1-1,0-1 1,1 1 0,-1-1 0,0 1-1,1-1 1,-1 1 0,0 0 0,1-1-1,-1 1 1,1 0 0,-1 0 0,0 0-1,1 0 1,-1 1 0,1-1 0,-1 0-1,0 0 1,1 1 0,-1-1-1,0 1 1,2 0 0,3 2 2,-1 0 1,1 0-1,-1 1 1,0 0 0,5 5-1,71 76 85,-12-12-947,-24-27-5604,-28-31 1697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11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 10701,'-6'0'-24,"-3"10"168,9 0 176,-7 0 100,7 1 16,0 19 156,0-13-440</inkml:trace>
  <inkml:trace contextRef="#ctx0" brushRef="#br0" timeOffset="1">42 107 12801,'0'19'60,"7"1"-28,2 1 8,10 20 8,-10-22-36,2 0-12,-1-1 24,2-3-36,-1 1-56,12 9-424,-13-15 60,3-2-260,-3-1-100,-1-3-224,2 0-300,5-2-2689,-9-2 2049,-4 0 472</inkml:trace>
  <inkml:trace contextRef="#ctx0" brushRef="#br0" timeOffset="2">106 340 8813,'-105'0'4023,"107"-1"-4022,0 1 0,0-1 1,0 0-1,-1 1 0,1-1 1,0 0-1,0 0 0,-1 0 1,1 0-1,0-1 0,-1 1 1,1 0-1,-1-1 0,2-1 1,8-8-30,42-28-406,138-80-2988,-181 113 3170,87-44-3202,-4 9-132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19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6 775 2860,'2'-4'160,"0"-1"-1,0 1 0,-1-1 1,0 0-1,0 0 0,0 0 1,0 0-1,-1 0 0,1 1 1,-2-10-1,1 6 270,0 7-392,0 0-1,0 1 1,0-1-1,0 0 1,0 1-1,-1-1 0,1 0 1,0 1-1,0-1 1,-1 0-1,1 1 0,0-1 1,-1 1-1,1-1 1,0 1-1,-1-1 1,1 1-1,-1-2 0,-6-8 546,2-5-265,7 17-321,-1-1 1,1 1-1,-1 0 0,1-1 0,0 1 0,0-1 0,0 0 0,-1 1 0,5 0 1,6 7 12,37 25 10,-34-22 203,1-1 0,0 0 0,0-1 0,1-1 0,29 13 0,-40-20-85,-1 0 0,0-1 0,1 1 0,-1-1 0,1 0 0,-1 0 0,1-1 0,-1 1 0,1-1 0,-1-1 0,1 1 0,0-1 0,-1 0 0,8-2 0,3-5 47,-1 1 1,0-2 0,0 0 0,-1-1 0,22-20 0,-4-1-35,0-2 1,28-41-1,67-91 320,29-65 1265,-119 167-937,-32 55-725,0-1 1,-1 0-1,0-1 0,-1 1 0,0-1 0,-1 1 0,0-1 0,2-12 0,-3-8-61,-1 22-566,-1 8 362,0-1-1,0 1 0,0-1 0,1 1 1,-1 0-1,0-1 0,0 1 0,0 0 1,0 0-1,0 0 0,0 0 1,0 0-1,1 0 0,-1 0 0,0 0 1,0 0-1,0 0 0,0 1 0,0-1 1,0 0-1,1 0 0,-1 1 0,0-1 1,0 1-1,0-1 0,-1 2 1,-15 15-945,-28 37 1,11-12 763,-56 60-134,73-81 527,8-12 213,1 1-1,-1-1 0,-12 10 1,17-18 219,3-1-324,1 0 0,-1 0 0,1 0 0,-1 1 0,1-1 0,-1 0 0,0 0 0,1 0 1,-1 0-1,1 1 0,-1-1 0,1 0 0,-1 1 0,1-1 0,-1 0 0,1 1 0,-1 0 0,1 3-130,0 0 0,0 0-1,1 0 1,-1 0-1,1 0 1,0 0 0,0 0-1,3 5 1,28 71-12,-21-52 23,-8-21-1,27 61-15,-23-56 16,0 0 1,1 0-1,13 14 1,-16-20 33,1 2 42,0-1 0,1 0 1,0-1-1,0 0 0,9 6 1,-10-9 39,-1 1 1,1-1 0,0-1 0,1 1-1,-1-1 1,0-1 0,1 1 0,-1-1-1,1 0 1,9 0 0,-4 0 59,0-2 1,-1 0-1,1 0 0,18-5 1,-12 0-133,0-1-1,0-1 1,-1 0 0,0-1-1,0-1 1,28-22 0,45-44-45,-76 63-7,21-20 177,44-53 1,15-39-4118,-91 121 3575,1-2-356,0 1 0,1 0 0,-1 0 1,1 0-1,0 1 0,0-1 0,1 1 0,8-4 0,3-3-887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2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1809 542 3176,'0'-1'60,"0"0"-1,0 0 0,0 0 1,0-1-1,0 1 0,0 0 1,0 0-1,-1 0 0,1 0 1,0 0-1,-1-1 0,1 1 1,-1 0-1,1 0 0,-1 0 1,1 0-1,-1 0 0,0 0 1,1 0-1,-1 1 0,0-1 1,0 0-1,0 0 1,0 1-1,0-1 0,0 0 1,-1 0-1,-8-6 294,-6-6 404,-2 2 0,-23-14-1,-42-14-121,36 17-324,-117-69 523,136 75-629,-23-12-95,-1 3 0,-2 1 0,-70-19 0,10 1 73,25 2-22,-47-17-26,123 54-119,1 0 0,-15-1 0,-15-4-29,24 4 2,1 1-1,-1 0 1,0 1 0,-33 2-1,47 0 7,-1 0 2,1 1 0,-1-1 0,1 1 1,-1 1-1,1-1 0,-7 3 1,-28 15-23,17-9 45,2 0-36,0 0 0,1 1 0,0 1-1,1 1 1,0 1 0,1 0 0,0 1 0,2 1-1,-23 27 1,-36 51 28,53-69-15,7-8 2,0 0 1,1 1-1,1 0 1,1 1 0,-15 33-1,10-13-60,7-18 43,1 1 0,0 0 0,-7 40 0,11-26-34,2 52 0,2-67 35,1-12 12,0-1 1,1 1 0,0 0 0,1-1 0,-1 0-1,2 0 1,6 15 0,-3-9 0,7 23 0,-8-16-13,0 0 20,0 0-1,1-1 1,1 0 0,17 30-1,3-8 0,3-1 0,57 60 0,-48-63 53,81 59 0,-82-69 15,1-3-1,79 37 1,-102-54 26,2-2 1,-1 0-1,1-2 1,0 1-1,31 1 1,95-4 331,-85-2-432,-57 0 4,0-1-1,0 1 1,0 0 0,-1-1 0,5-1 0,10 0-7,-12 1 20,1 0-1,-1 0 0,10-3 1,-3 1 42,11-1 119,-1-1 0,0-2 0,0 0 0,-1-1 0,0-1 0,-1-1 0,1-1 0,-2-1 0,23-17 0,-10 4-130,-1-1 0,0-1 0,-3-2 0,35-43 0,-46 50 189,20-37-1,-31 48-40,-1 1-1,-1-1 1,0 0-1,0 0 1,-1-1-1,2-16 1,0-23-88,-4-71 0,-2 57 0,1 48 35,1 6-46,-1-1 1,-1 1-1,1 0 0,-2 0 1,-3-17-1,3 22-88,-39-103 300,38 103-300,-1-1-1,0 0 1,0 1-1,-1 0 0,1 0 1,-1 0-1,-1 1 1,-9-9-1,7 8-2,0 1 0,0 1 0,0-1 0,0 1 0,-1 1 0,-16-6 0,7 4-76,5 1-87,-1 0 0,1 1-1,-1 0 1,0 1-1,-21 0 1,34 2 186,1 1-52,0-1 25,0 0 1,0 0 0,0 0 0,0 1 0,0-1 0,0 0 0,0 0 0,0 1-1,0-1 1,0 0 0,0 0 0,0 1 0,0-1 0,0 0 0,0 0 0,0 0-1,0 1 1,0-1 0,-1 0 0,1 0 0,0 1 0,0-1 0,0 0 0,-1 0-1,1 0-2,0 0 5,-1 0 1,1 0-1,0 0 1,0 0-1,0 0 1,-1 0-1,1 0 0,0 0 1,0 0-1,0 0 1,0 0-1,-1 0 0,1 0 1,0 0-1,0 0 1,0 0-1,-1 0 1,1 0-1,0 1 0,0-1 1,0 0-1,0 0 1,0 0-1,-1 0 1,1 0-1,0 0 0,0 0 1,0 1-1,0-1 1,0 0-1,0 0 1,0 0-1,-1 0 0,1 1 1,0-1-1,0 0 1,0 0-1,0 0 1,0 0-1,0 1 0,0 0 9,-7-1 66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7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344 85 6161,'-41'-25'1432,"-18"-10"641,49 30-1884,1 1 0,-1 0 0,0 0 0,-13-2 0,-1 5-262,16 1 34,7 0 37,0 0-1,0 0 1,0 1 0,0-1-1,0 1 1,0-1 0,0 0-1,0 1 1,0 0 0,0-1-1,0 1 1,0 0 0,0-1-1,0 1 1,0 0 0,1 0-1,-1 0 1,0-1 0,1 1-1,-1 0 1,1 0 0,-1 1-1,-2 3-6,-6 7 5,1 0 0,1 1 0,0 1 0,-9 24 1,-12 58 11,26-88-7,-34 162-6,30-123 4,1 1-1,3 59 1,2-88 1,0-7 1,0 0 3,0 0 0,0-1 0,1 1 0,1-1 0,0 1 0,4 11 0,3 4-10,-3-6-28,1-1 0,15 30 0,-19-44 31,1 1-3,0 1-1,0-1 1,1 0-1,0-1 1,11 13-1,-15-18 14,1 1-1,0-1 1,0 0-1,0 0 1,0 1-1,3 0 0,-4-2 6,0 0-1,-1 1 0,1-1 0,0 0 1,0 0-1,0 0 0,-1 0 0,1 0 1,0 0-1,0 0 0,0 0 0,-1 0 1,1 0-1,0 0 0,0 0 0,-1-1 0,1 1 1,0 0-1,0-1 0,-1 1 0,1 0 1,0-1-1,-1 1 0,2-2 0,2-3 135,1 0 0,-1-1 0,0 0 0,0 0 0,-1 0 0,0 0 0,4-11 0,0-4 391,7-27 0,5-70 540,-14 70-595,-3-74 0,-2 70-143,0 47-307,0-7 85,0 1-1,-1-1 1,-4-21-1,2 18-43,3 13-73,0 0-1,0 0 1,0 0 0,-1 0-1,1 0 1,-1 0 0,0 0-1,-1-4 1,0 2-252,3 11 182,-1-5 59,0 1-1,1 0 1,0-1-1,-1 1 1,1 0-1,0-1 1,0 1 0,1-1-1,-1 1 1,1-1-1,-1 0 1,1 1-1,2 1 1,6 11-72,9 15-149,60 94-2333,-64-103-176,0-2 0,32 33-1,-32-40 380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8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18 4452,'-16'-5'638,"13"4"-298,0 1 0,-1-1-1,1-1 1,0 1 0,0 0 0,0-1-1,-5-3 1,8 5-339,0 1 1,-1-1-1,1 0 1,0 1-1,0-1 1,0 1-1,-1-1 1,1 0-1,0 1 0,0-1 1,0 1-1,0-1 1,0 0-1,0 1 1,0-1-1,0 1 1,0-1-1,0 0 0,0 1 1,0-1-1,0 1 1,0 14-15,-1-2 29,1-6-6,0-1 0,0 1-1,1 0 1,0 0 0,0-1 0,4 14 0,31 105 50,-34-122-57,26 81 51,-22-68-32,1 0 0,15 25 0,-19-37-14,-1-1 0,0 0 1,0-1-1,1 1 0,0 0 0,0-1 1,-1 0-1,1 1 0,1-1 0,-1 0 1,4 2-1,-5-4-26,0 1 0,0 0 0,-1-1 1,1 1-1,0-1 0,0 0 0,0 1 0,0-1 0,0 0 1,0 0-1,0 0 0,0 0 0,-1-1 0,1 1 1,0-1-1,0 1 0,0-1 0,0 1 0,0-1 0,-1 0 1,1 0-1,3-2 0,3-3-814,0-1 1,-1 1-1,0-2 0,0 1 0,12-16 1,-11 9-535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8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16 258 6529,'-6'0'52,"3"0"0,-3-6 72,6-3-176,0 0 52,0-2-16,12 0 40,18-17-16,-12 12 12,2-2 4,2-1-8,4-2-120,2-1-388,28-22-2357,-29 23 1273,-1-1 368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8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22 960 7721,'-5'14'103,"4"-10"-50,-1 0 1,1 0-1,-1 0 0,0 0 0,0-1 0,-4 6 0,6-9-49,0 0 1,0 0-1,0 0 0,0 0 1,0 0-1,0 0 0,0 0 1,0 0-1,0 0 0,0 0 1,0 1-1,0-1 1,0 0-1,0 0 0,0 0 1,0 0-1,0 0 0,0 0 1,0 0-1,0 0 0,0 0 1,0 0-1,0 0 0,0 0 1,0 0-1,0 0 0,0 0 1,0 0-1,0 0 0,0 1 1,0-1-1,0 0 0,0 0 1,0 0-1,0 0 0,0 0 1,0 0-1,0 0 0,1 0 1,-1 0-1,0 0 0,0 0 1,0 0-1,0 0 0,0 0 1,0 0-1,0 0 0,0 0 1,0 0-1,0 0 0,0 0 1,0 0-1,0 0 0,0 0 1,0 0-1,0 0 1,0 0-1,1 0 0,-1 0 1,0 0-1,0 0 0,0 0 1,0 0-1,0 0 0,0 0 1,0 0-1,0 0 0,0 0 1,0 0-1,5-2 200,4-4-108,0-1 0,-1 0 0,10-12 0,5-4-75,86-82 16,242-222 87,-68 88-180,-65 74-930,-188 145 663,79-51-3417,-82 55 2071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7:4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26 506 4308,'-10'-9'722,"9"8"-462,0 0 0,-1 0-1,1 0 1,0 0 0,0-1 0,0 1-1,0 0 1,0-1 0,0 1-1,0 0 1,0-1 0,0 1-1,0-4 1,1 5-199,0 2-90,0 0 34,0 0-1,1 0 1,-1 0-1,1 1 1,0-1-1,0 0 1,0 0-1,0 0 1,0-1-1,2 4 1,18 22 61,-9-12 2,-8-10-28,-1 0 0,1-1 0,0 0 0,1 0 0,-1 0 0,9 6 0,-2-2 49,-9-6-47,1 0 0,-1 0 0,1-1 0,-1 1 0,1-1 0,0 1 1,0-1-1,0 0 0,0 0 0,0 0 0,0 0 0,0-1 0,4 1 0,0 0 54,-3 0-42,0-1-1,0 1 0,0-1 0,0 0 1,0 0-1,0-1 0,1 1 1,-1-1-1,0 0 0,-1 0 1,9-3-1,-2-2 8,0-1 0,0 1-1,12-12 1,-17 14-46,61-53 116,67-73-1,6-40 216,-47 35-118,-82 120-228,0 1 93,11-26 1,-20 46-819,-1-1 1,0 1-1,0-1 0,-1 7 1,0-6-224,-1 0 1,0 0-1,-1 0 1,-3 5 0,-1 4-805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9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86 8537,'-1'-5'129,"0"0"0,0 0 0,0 1 0,0-1 0,0 0 0,-1 1 0,0-1 0,0 1 1,-1 0-1,1 0 0,-5-6 0,-8-16 724,14 27-871,1 1 0,-1-1-1,1 0 1,0 1 0,0-1 0,0 0-1,-1 1 1,1-1 0,0 0 0,0 1 0,1-1-1,-1 0 1,0 1 0,0-1 0,1 0-1,-1 1 1,1 0 0,67 164 197,-63-153-172,52 156 84,-54-158-85,27 91 52,18 72 11,-27-105 3376,-20-79-2898,0-23-968,-1 31 531,0-168-229,0 162 106,0-1 0,1 1 0,0 0 0,1 0-1,-1 0 1,2 0 0,-1 0 0,6-12 0,3-9-47,-8 22 29,0-1 0,1 1 0,-1-1-1,2 1 1,-1 0 0,1 1 0,10-13-1,-13 17 27,0 1 0,-1-1 0,1 1 0,0-1 0,0 1 0,0 0 0,0-1 0,0 1 0,0 0 0,0 0 0,0 0 0,1 1 0,-1-1 0,0 1 0,0-1 0,1 1 0,-1-1 0,0 1 0,1 0 0,-1 0 0,0 1 0,1-1 0,-1 0 0,0 1 0,1-1 0,-1 1 0,0 0 0,0 0 0,0 0 0,0 0 0,4 2 0,-1 0 10,63 45 129,-37-22-125,-1 0 0,-2 2 0,44 55 1,-30-24-912,30 35-3827,-70-91 4467,1 0-353,0 1-1,0-1 1,0 0 0,1 0-1,-1-1 1,1 1 0,4 2 0,3-3-1165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7:59.8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33 8309,'0'-1'40,"0"0"0,0 1 1,0-1-1,0 0 0,0 0 0,0 0 1,0 0-1,-1 0 0,1 1 0,0-1 1,0 0-1,0 0 0,-1 0 0,1 1 1,-1-1-1,1 0 0,-1 0 1,1 1-1,-1-1 0,1 0 0,-1 1 1,1-1-1,-1 1 0,0-1 0,1 0 1,-1 1-1,-1-1 0,-4-4 390,3 2-80,-3 0 3,6 3-354,0 0-1,-1 0 1,1 1 0,0-1 0,0 0 0,0 1 0,0-1 0,-1 0-1,1 1 1,0-1 0,0 0 0,0 1 0,0-1 0,0 0-1,0 1 1,0-1 0,0 0 0,0 1 0,0-1 0,0 0-1,0 1 1,0-1 0,0 1 0,1 8 75,1 0 0,0 0 0,0 0 0,1-1 0,0 1 0,0-1 0,6 10 0,4 11-1,18 60 85,9 26-103,-37-108-47,0 0 6,-1 0 0,1 0-1,0-1 1,1 1 0,-1-1 0,1 0-1,0 0 1,6 5 0,-9-10-37,0 0 1,1 0-1,-1-1 1,1 1-1,-1-1 0,1 1 1,-1-1-1,1 0 0,0 0 1,-1 1-1,1-1 0,-1 0 1,1-1-1,-1 1 0,1 0 1,0 0-1,-1 0 1,1-1-1,-1 1 0,1-1 1,2-1-1,4-4-786,0 0 0,0 0 0,0-1 0,-1 0 0,0 0 0,0-1-1,-1 0 1,0 0 0,7-14 0,-2-1-1021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0.3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2 247 9109,'-2'5'8,"2"-19"-88,12 0 64,0 1 16,40-41-24,-31 32 24,4 1-124,2-2-280,26-19-1532,-27 24 163,0 1-67,-2 4 364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0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970 1914 8453,'-76'77'-258,"76"-76"267,-1-1 0,1 0 0,0 1 0,-1-1 0,1 0 0,0 1-1,-1-1 1,1 0 0,0 1 0,0-1 0,-1 0 0,1 1 0,0-1 0,0 1 0,0-1 0,-1 1 0,1-1 0,0 1 0,0-1 0,0 1 0,0-1 0,0 0 0,0 1 0,0-1 0,0 1 0,0 0 0,1 0 19,-1-1 0,0 1 0,1-1 0,-1 1 0,1-1 1,-1 0-1,1 1 0,-1-1 0,1 1 0,-1-1 0,1 0 0,0 0 1,-1 1-1,1-1 0,-1 0 0,2 0 0,3 2 150,0-2 1,0 1-1,9 0 0,-4-2-35,1 0 1,-1 0-1,0-1 0,0 0 0,1-1 1,-2 0-1,17-7 0,-12 4-1,73-31 466,131-82 20,-106 43-597,39-38 82,-98 71 36,-2-3 0,54-60 0,-89 88-118,84-103 128,-84 98-141,-1 1 1,-1-2-1,-2 0 0,0 0 0,-1-1 0,12-46 1,-20 62-14,4-17 7,0-1 1,-2 0 0,2-31 0,-6-22-36,-1 53 18,-1 4 41,0 0 0,-2 0 1,0 1-1,-13-42 0,7 31-23,-2 0 1,-1 1-1,-1 1 0,-2 0 1,-1 1-1,-1 0 1,-2 2-1,-1 0 0,-1 1 1,-1 1-1,-1 1 1,-42-35-1,23 29-70,-85-49 1,97 64 34,-1 2 1,-36-12-1,42 17 9,-27-9-10,-1 2 0,-93-16-1,-34 12-1,170 19 24,-152-3-48,120 4 49,23 0-8,0 1 0,1 0 0,-1 2 0,-30 7 0,-98 32-7,117-31-3,-1 1 0,2 1 0,0 2 0,-42 28 0,64-39 16,-21 15-9,1 1 0,-26 24 1,36-28 18,1 1 1,0 0-1,2 1 1,0 1-1,1 0 1,0 1 0,-16 37-1,11-18-40,-24 82-1,30-75 31,2 0-1,2 1 1,-3 81 0,11-120 3,-1 22 2,1-1 1,1 1 0,9 50 0,-3-45 23,2 0-1,1-1 1,1-1-1,2 1 0,22 39 1,55 79 22,-56-104-32,1-1 0,50 49-1,48 28-6,-120-114 15,0-1 1,1 0-1,-1-1 0,2 0 1,14 6-1,-16-9-3,-2 0 10,1 0 0,0-1 0,1-1 0,-1 0 0,0-1 0,1 0 0,-1-1 0,1 0 0,0-1 0,-1-1 0,18-2 0,-19 2-11,-1-2 1,1 1 0,11-5 0,16-8-3,-1-1 0,46-28 0,61-51-340,-101 62-743,-1-1 0,-1-3 0,45-53 0,-42 33-1588,13-31-1764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1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1628 457 5272,'-1'-17'112,"0"1"-1,-1-1 0,-1 1 1,-6-19-1,-22-51 851,25 71-839,-1 0 1,-1 1 0,0 0 0,-1 0 0,0 1-1,-1 0 1,-1 1 0,-12-12 0,9 11-49,-1 1 1,0 1 0,-32-18-1,28 19-1,-1 0 0,0 2-1,0 1 1,0 0-1,-1 1 1,0 2 0,-26-4-1,-90-1 583,120 8-579,-28 0 110,-55 6 1,69-1-167,1 2 0,-49 15 1,39-8-12,-57 28 0,62-23-9,1 1 1,0 2 0,1 1 0,-31 28-1,-70 75 31,100-89-23,2 2 0,2 2 0,-44 74 0,72-111-9,-20 36-5,-33 80 1,21-16-8,29-81 29,1 1 0,0 0 0,1 24-1,3-46-15,-1 17 12,1 1-1,1-1 1,0 1 0,1-1-1,7 25 1,4 0 25,2 0-1,36 74 1,25 23 52,0-29-52,5-8 24,-59-76-43,26 24 1,-34-37-13,14 12 44,50 37 0,-63-52 5,0 0 0,0-1 1,1-1-1,0-1 0,1 0 0,-1-2 0,2 1 0,23 4 0,-23-7 100,0-2 0,0 0 0,1-1 0,-1-1 0,29-3 0,-32 1-51,-1 0 0,1-1 1,-1-1-1,24-9 0,45-28 210,-80 40-304,26-15 86,-1-2 0,0 0 0,28-27 0,-51 41-86,57-48 135,61-65 1,-63 50-78,69-101 0,-81 95-100,47-99-1,-93 167 30,27-54 9,-2-1 0,35-117 0,-50 137 15,-2-1 0,9-80 1,-10-21-27,-8 113-7,-1-1 1,-5-31-1,3 46-35,-2-1 1,0 1-1,0 1 1,-10-23-1,11 30-34,0 0 0,0 0 0,-1 0 1,0 1-1,0 0 0,-1-1 0,1 1 0,-1 1 1,0-1-1,-1 1 0,0 0 0,-10-8 0,6 7-126,-1-1 0,1 2 0,-1-1 0,0 2 0,0-1 0,0 2 0,-1-1 0,1 1 0,-23-2 0,11 4-206,0 0 1,1 2-1,-38 5 0,35-1-114,-1 2 1,1 0-1,-33 15 1,42-15 172,-21 8-952,1 2 0,-46 29 0,29-11-84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2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1298 7085,'-76'52'116,"19"-21"337,-15 9 698,65-33-1044,9-6 17,4-4 15,17-14 149,-8 5-159,26-20 81,184-147 357,-176 140-508,199-153 38,-213 166-101,241-172-33,-70 61-2,-152 101 34,189-122 12,-119 76 26,153-101 10,-222 147-15,51-40 251,-105 75-295,0 1-1,0-1 0,0 1 0,0-1 0,0 0 1,0 0-1,-1 0 0,1 1 0,0-1 0,-1 0 1,1 0-1,0 0 0,-1 0 0,1 0 0,-1 0 1,0 0-1,1 0 0,-1 0 0,0-2 0,0 3 1,0 0 0,0-1 0,0 1 0,0 0 0,0 0-1,0-1 1,-1 1 0,1 0 0,0 0 0,0 0-1,0-1 1,-1 1 0,1 0 0,0 0 0,0 0 0,-1 0-1,1 0 1,0 0 0,0-1 0,-1 1 0,1 0-1,0 0 1,0 0 0,-1 0 0,1 0 0,-15 1-273,-4 4 51,0 2 0,1 0 0,-1 0 0,-21 14 0,19-10 112,-67 36-140,-307 172 208,-15 8 970,52-29 522,-28 21 384,300-168-1851,30-16-119,53-33 180,7-2 41,-4 0-69,3 0 24,1 0-1,-1-1 1,0 1-1,0-1 1,0 0-1,5-1 1,171-82 463,39-31-467,-172 90-16,247-131-22,154-79-37,-194 99 79,-65 28-16,-159 92 54,41-26 343,-69 41-397,0 1 1,-1-1-1,1 1 1,0-1-1,0 0 1,0 1-1,-1-1 1,1 0-1,0 0 1,-1 1 0,2-2-1,-3 1-9,1 1 0,0 0-1,-1 0 1,1 0 0,0 0 0,-1-1-1,1 1 1,0 0 0,-1 0 0,1 0-1,0 0 1,-1 0 0,1 0 0,0 0-1,-1 0 1,1 0 0,0 0-1,-1 0 1,1 0 0,0 0 0,-1 0-1,1 0 1,0 0 0,-1 1 0,1-1-1,0 0 1,-1 0 0,-17 6 0,0 1 0,0 0 0,-28 17 0,9-5 125,16-9-47,-70 37 45,89-46 34,-3 2-613,4-1 578,4-2 890,-4 6-330,0-6-679,0 0 0,0 1 0,0-1 0,0 0 0,0 1 0,0-1 0,1 1 0,-1 0 0,0-1 0,0 1 0,0 0 0,1 0 0,-2 0 0,-9 14 380,10-12-361,-1 0 0,0-1 0,0 1 0,0-1 1,-1 1-1,1-1 0,-6 5 0,6-5 10,2-2-32,0 0 0,0 1 0,0-1 0,0 0-1,0 0 1,0 0 0,0 1 0,0-1 0,-1 0-1,1 0 1,0 0 0,0 1 0,0-1 0,0 0 0,-1 0-1,1 0 1,0 0 0,0 0 0,-1 1 0,1-1-1,0 0 1,0 0 0,0 0 0,-1 0 0,1 0-1,0 0 1,0 0 0,-1 0 0,1 0 4,-1-9-7181,1 7 6747,0 0 1,-1 1 0,1-1-1,-1 1 1,0-1 0,1 1-1,-1-1 1,0 1 0,0 0-1,0-1 1,-1-1-1,-5-6-825,-1-2-45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3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31 4784,'33'-14'40,"-10"4"188,-11 4 649,-25 6-861,-1 0-44,-1 0-4,-2 0 32,-18 18-753,17-8-271,-2 3-432,0-1 216,-2 1 276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3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18 928 632,'-18'11'-316</inkml:trace>
  <inkml:trace contextRef="#ctx0" brushRef="#br0" timeOffset="1">1949 0 2324,'0'8'-32,"0"0"32,-16 0-96,0 2-140,-4 3-120,-30 17-712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4.2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1404 7277,'-14'4'19,"-3"3"361,-1-1 0,1-1 1,-37 5-1,-3-5 806,56-5-1247,15-4 95,-1-1-1,0-1 1,-1 0-1,20-12 1,-10 5 43,42-22 72,267-161 175,-75 42-229,158-85-91,-409 236-5,322-174-38,100-38-65,-224 117-142,-18 8-217,20-11-361,-157 78 534,62-32-621,-106 53 385,-57 31-3921,16-10 2807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4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558 813 7929,'-41'28'-4,"-112"73"-16,118-78 4,-60 40-80,91-60 107,0 0-1,0 0 0,0 1 1,0-1-1,1 1 0,0 0 1,0 0-1,0 0 0,0 1 0,-3 7 1,5-12 6,1 1 1,0-1-1,0 1 1,-1-1-1,1 1 0,0-1 1,0 1-1,0-1 1,-1 1-1,1-1 1,0 1-1,0-1 1,0 1-1,0-1 0,0 1 1,0-1-1,0 1 1,0-1-1,0 1 1,1-1-1,-1 1 1,0 0-1,0-1 0,0 0 1,1 1-1,-1-1 1,0 1-1,0-1 1,1 1-1,-1-1 1,0 1-1,1-1 0,-1 0 1,1 1-1,-1-1 1,0 0-1,2 1 1,0 0 83,0-1 1,0 1-1,1-1 1,-1 0-1,0 1 1,0-1-1,3-1 0,-1 1 16,10 1 270,-4-1-227,0 0 1,-1 0-1,1-1 1,-1-1 0,12-2-1,253-92 724,23-40-858,-35 3 45,139-82-155,-158 78-317,14-6-497,-198 111 623,-18 10-431,51-35 0,-92 56 642,1 1 0,-1 0 0,0 0 0,1 0 0,-1-1 1,1 1-1,-1 0 0,0 0 0,0-1 0,1 1 0,-1 0 0,0-1 0,1 1 0,-1 0 1,0-1-1,0 1 0,0 0 0,1-1 0,-1 1 0,0-1 0,0 0 0,-8 1-734,-21 9-363,-32 18-261,-260 142-1013,72-24 3649,-209 117 2208,328-189-2696,-282 159 806,107-52-165,167-91-784,57-32-398,38-24-163,44-33 24,0 0 1,0 0 0,0 0 0,0 0 0,0 0-1,1 0 1,-1 0 0,0 0 0,2-1 0,28-20 393,182-113 410,-10 12-808,174-103-70,-49 34 92,-20 14-154,84-39-679,-248 140 230,-128 67 459,332-158-2160,-265 133 1593,-78 32 613,1-1-1,0 1 1,-1 0 0,1 1 0,0-1 0,1 1 0,7 0-1,-14 1 35,0 0 0,0 0-1,0 0 1,0 0-1,0 0 1,0 0 0,0 0-1,0 0 1,0 0-1,0 0 1,0 0-1,0 0 1,0 0 0,0 1-1,0-1 1,0 0-1,0 0 1,0 0 0,0 0-1,0 0 1,0 0-1,0 0 1,0 0 0,0 0-1,0 0 1,0 0-1,0 0 1,0 0-1,0 0 1,0 1 0,0-1-1,0 0 1,0 0-1,0 0 1,0 0 0,0 0-1,0 0 1,0 0-1,0 0 1,0 0 0,0 0-1,0 0 1,1 0-1,-1 0 1,0 0 0,0 0-1,0 0 1,0 0-1,0 0 1,0 0-1,0 0 1,-7 8-30,0-1 0,0 1 0,-1-2 0,-11 9-1,-66 49-78,-125 92 287,182-135-86,-168 122 781,181-132-771,-252 170 2571,191-132-1945,56-36-579,13-9-126,1 0 0,-1 0 0,-12 5-1,12-7-9,7-2-13,0 0 1,0 0-1,0 0 1,0 0-1,0 0 1,-1 0-1,1 0 1,0 0-1,0 0 1,0 0-1,0 0 1,0 0 0,0 0-1,0 0 1,0 0-1,0 0 1,0 0-1,0 0 1,0 0-1,0 0 1,0 0-1,0 0 1,0 0-1,0 0 1,0 0-1,0 0 1,0 0-1,0 0 1,0 0-1,0 0 1,0 0-1,0 0 1,0 0-1,0 0 1,-1 0-1,1 0 1,0 0-1,0 0 1,0 0-1,0 0 1,0 0-1,0 0 1,0 0-1,0 0 1,0-1-1,0 1 1,0 0-1,0 0 1,0 0-1,0 0 1,0 0-1,0 0 1,0 0-1,0 0 1,0 0 0,0 0-1,1 0 1,-1 0-1,0 0 1,0 0-1,0 0 1,0 0-1,0 0 1,0 0-1,0 0 1,0 0-1,0 0 1,0 0-1,15-14 54,76-60 41,201-150-2325,-279 215 2030,270-174-4936,-165 115 2915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3:2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2184,'-32'13'-32,"12"-7"-32,-10-6-96,41 9-1096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2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25 413 4088,'-1'0'127,"-14"0"707,13 0-696,1 0-6,-5 0 1492,12 0-1016,-5 0-414,5 0-133,0 0-21,0 0 0,-1 0-1,1 0 1,-1 1 0,1 0 0,-1 0 0,1 1-1,-1 0 1,7 2 0,57 41 273,-3-2-158,-36-25-14,-17-9-9,17 8 0,-25-15-80,1 1 0,-1-1 1,1-1-1,0 1 0,0-1 1,10 2-1,-12-3-24,1 0 1,0 0-1,-1 0 0,1 0 1,-1-1-1,1 0 0,-1 0 1,0 0-1,1 0 0,-1-1 1,8-3-1,-5 1 14,13-8 147,32-25 1,33-39 48,45-66 163,-55 46-224,-45 58-167,90-105 48,-119 142-53,0 0-3,0 0-1,-1 1 1,1-1 0,-1 0-1,1 1 1,0-1-1,0 1 1,-1-1 0,1 1-1,0-1 1,0 1-1,0-1 1,-1 1-1,3-1 1,-3 1 207,-5 0-4982,4 0 4594,0 0 0,-1 1 0,1-1 0,0 0 0,0 0 0,0 1 0,0-1 1,0 0-1,0 1 0,0-1 0,0 1 0,-1 0 0,-1 2-326,0 1 0,1-1 0,-1 0-1,1 1 1,-3 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6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75 2532,'-8'-16'813,"-1"1"1,-20-28-1,29 43-800,0 0 1,0 0 0,0 0-1,0 0 1,0 1 0,0-1-1,0 0 1,0 0 0,0 0 0,0 0-1,0 0 1,0 0 0,0 0-1,0 1 1,0-1 0,0 0-1,0 0 1,0 0 0,0 0-1,0 0 1,-1 0 0,1 0-1,0 0 1,0 1 0,0-1-1,0 0 1,0 0 0,0 0-1,0 0 1,0 0 0,0 0-1,0 0 1,-1 0 0,1 0-1,0 0 1,0 0 0,0 0-1,0 0 1,0 0 0,0 0-1,0 0 1,-1 0 0,1 0-1,0 0 1,0 0 0,0 0-1,0 0 1,0 0 0,0 0-1,-1 0 1,1 0 0,0 0-1,0 0 1,0 0 0,0 0-1,0 0 1,0 0 0,0 0-1,0 0 1,-1 0 0,1 0 0,0 0-1,0-1 1,0 1 0,0 0-1,2 12 570,23 22 618,-14-16-796,-1 0 0,14 37 0,48 177 240,-20-34-387,-21-91 26,3 17 842,-33-120-876,6 13 4075,-7-19-4123,0-120-310,0 105 87,1 0 0,6-33 0,17-33 12,-21 72 2,4-12-38,20-40 0,-22 52 26,1 1 0,0-1 1,13-15-1,-17 23 12,0 1 0,0-1 0,1 1 0,-1 0 0,1-1 0,0 1 1,-1 0-1,1 0 0,0 1 0,0-1 0,0 1 0,0-1 0,0 1 0,1 0 0,-1 0 1,0 1-1,6-2 0,-6 2 4,0 1-1,-1-1 1,1 1 0,-1 0 0,1 0 0,-1-1 0,1 1 0,-1 1-1,0-1 1,0 0 0,1 1 0,-1-1 0,0 1 0,0 0 0,3 3-1,2 3 15,1 1 0,6 11 0,-7-10 0,8 11-28,-2 1 1,0 0-1,17 42 0,-4-8-461,-19-39-623,10 29 0,-7-13-1046,11 21-4606,-15-38 4608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6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7 10969,'2'-7'334,"-2"12"97,-1 7 11,2 12-98,0 0 0,2 0 0,1 0 0,9 31 1,4 10-283,10 23-11,-20-65-66,8 29-125,30 66 0,-42-111-143,0-1-1,1 1 1,0-1-1,8 10 1,-11-14 26,1 0 1,0 0-1,0-1 1,-1 1-1,1-1 1,0 1 0,0-1-1,1 0 1,-1 0-1,0 0 1,0 0 0,1 0-1,-1 0 1,0-1-1,1 1 1,-1-1-1,5 1 1,-6-1 92,0-1 0,0 1-1,0 0 1,-1 0 0,1 0 0,0-1 0,0 1-1,0 0 1,0-1 0,0 1 0,-1-1-1,1 1 1,0-1 0,0 0 0,-1 1 0,1-1-1,0 0 1,-1 1 0,1-1 0,-1 0 0,1 0-1,-1 1 1,1-1 0,-1 0 0,0 0 0,1-1-1,6-15-1779</inkml:trace>
  <inkml:trace contextRef="#ctx0" brushRef="#br0" timeOffset="1">45 399 10997,'-17'0'204,"4"0"12,-2 0 188,15-9-436,12-1 40,7-2 8,4-4 8,44-26 0,-25 17-68,7-2-172,2-2-260,4-2-372,-1 0-536,58-30-3437,-61 30 2701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7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2273 486 6837,'0'-8'41,"-1"-1"0,0 1 0,0-1 0,-1 1 1,-5-16-1,-20-38 459,15 40-252,0 1-1,-21-27 0,28 41-194,-9-12 119,0 1 1,-2 1 0,0 0-1,-1 1 1,0 1 0,-28-18 0,23 18-40,-1 2 0,-1 1 0,-28-12 0,41 20-101,-16-7 19,-1 1-1,0 1 1,-42-7 0,27 11-7,-78-1 1,101 6-22,-24 0 48,0 2 1,-48 7-1,-11 11 163,-131 41 0,232-60-231,-238 77 234,-90 57 269,316-128-457,-148 75 592,160-82-637,-44 25 121,-82 59 1,114-74-128,5-3-1,-1 1 1,1 0-1,0 0 1,-11 14-1,14-14 5,1 0-1,-1 1 1,1 0 0,1 0-1,0 0 1,0 0-1,1 1 1,0-1 0,1 1-1,-2 11 1,1 10 27,0 54-1,3-67-21,0-1-1,1 0 0,1-1 1,0 1-1,1-1 0,6 21 1,-3-18 3,10 42 77,4-1 1,46 100-1,14 2 44,-59-123-97,87 154 165,-103-184-197,81 123 52,-66-104 1,0-1 1,2 0 0,1-2 0,46 39-1,-66-61-45,21 16 87,0-1 0,1-1 1,27 14-1,-26-17-9,0-2-1,1-1 1,0-1 0,1-1 0,0-2-1,50 7 1,33-3 59,-82-10-97,46-3 0,91-14 77,-129 11-111,67-18-1,-79 16-16,45-13 39,-1-3-1,-1-3 1,77-42-1,-27-2 87,-97 56-73,37-33 1,-18 11-19,-2-2 0,35-46 0,-19 13-4,-4-3 0,42-81 0,-69 115 17,78-151 284,-66 115 19,28-90-1,-51 122-165,-1-1 0,8-72-1,-16 92-141,-2 1-1,0-1 1,-4-32-1,1 42-45,-1 0-1,0 0 0,-2 0 0,1 1 0,-12-24 1,7 22-126,-1-1 0,0 2 0,-1-1 0,-1 1 0,-26-25 0,25 27-298,-1 1 0,0 1 0,0 0-1,-1 1 1,-1 1 0,0 0 0,0 1 0,-1 0-1,0 2 1,-30-8 0,30 10-432,0 0 1,-17 0-1,-77-3-4038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09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15 396 8701,'0'-4'106,"0"2"88,0 1 0,0-1 0,0 0 0,0 0 0,0 0 0,0 1 0,0-1 0,-1 0 0,1 0 0,-1 1 0,1-1 0,-1 0 0,0 1 0,0-1 0,-1-2 447,-2 1 283,4 3-919,0 0 0,-1 0 0,1 0 0,0 0 0,0 0 0,0 0 0,0 0-1,-1 0 1,1 0 0,0 0 0,0 1 0,0-1 0,0 0 0,0 0 0,-1 0 0,1 0-1,0 0 1,0 0 0,0 1 0,0-1 0,0 0 0,0 0 0,0 0 0,0 0-1,0 1 1,-1-1 0,1 0 0,0 0 0,0 0 0,0 1 0,0-1 0,0 0 0,0 0-1,0 0 1,0 0 0,0 1 0,0-1 0,1 0 0,-1 0 0,0 0 0,0 0-1,0 1 1,0-1 0,0 0-5,0 3 3,-1-1 0,1 1 0,0-1 0,0 1-1,1-1 1,-1 0 0,0 1 0,1-1 0,0 1 0,-1-1-1,1 0 1,0 0 0,0 1 0,0-1 0,1 0-1,2 4 1,11 18-7,14 28 1,-15-25 19,-3-6-6,2-1 1,0-1-1,26 29 1,-36-44 21,0 0 0,1-1 0,-1 1 0,1-1 0,0 0 0,0-1 0,0 1 0,1-1 0,-1 1 0,0-1 1,7 2-1,-2-2 86,0-1 0,1 1 1,-1-2-1,0 1 1,0-1-1,0-1 1,16-1-1,-14-3-80,1 1 0,-1-1 0,15-9 0,-12 6-16,108-66 124,-102 61-129,230-171 90,-101 63-86,-139 112-27,214-196 1178,-220 201-1161,3-5 350,-7 9-358,0 0 0,0 0 0,0 0 0,0 0 0,0 0 0,0-1 0,0 1 0,0 0 0,0 0 0,0 0 1,0 0-1,0 0 0,0 0 0,0 0 0,0-1 0,0 1 0,0 0 0,0 0 0,0 0 0,0 0 0,0 0 0,0 0 0,0 0 0,0-1 0,0 1 0,0 0 0,0 0 0,0 0 0,0 0 1,0 0-1,0 0 0,0 0 0,0 0 0,-1 0 0,1 0 0,0-1 0,0 1 0,0 0 0,0 0 0,0 0 0,0 0 0,0 0 0,0 0 0,0 0 0,-1 0 0,1 0 0,0 0 0,0 0 1,0 0-1,0 0 0,0 0 0,0 0 0,0 0 0,-1 0 0,1 0 0,0 0 0,0 0 0,0 0 0,0 0 0,0 0 0,-1 0 0,1 0-2,-3 0-9,0 0 1,1 0 0,-1 0 0,0 0 0,0 0 0,0 0-1,1 1 1,-1 0 0,0-1 0,0 1 0,1 0-1,-1 0 1,1 0 0,-4 3 0,2-3 2116,0 0-4593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10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5609,'-5'2'41,"-7"2"1188,19-4-6733,1 0 4473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14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2130 530 4244,'0'-1'133,"0"0"0,0 0-1,0-1 1,0 1 0,0 0-1,0 0 1,-1 0-1,1 0 1,0 0 0,-1-1-1,1 1 1,-1 0 0,1 0-1,-1 0 1,0 0 0,1 0-1,-1 1 1,0-1-1,-1-2 1,-4-3 218,-4-15 868,3 11-599,-10-14-1,5 6-183,-2-3-110,0 1 1,-2 0 0,-1 1-1,0 1 1,-30-24 0,35 32-217,0 2 0,-1 0 0,-21-10 0,-29-4 38,13 4-71,-152-44 567,164 51-369,-73-15 35,-124-19-285,60 15 307,79 12-361,44 11 21,-1 3-1,-67 4 1,59 0 20,55 1-18,-1-1 0,1 1 0,-10 3 0,-5 0-4,-6 1-3,1 2-1,-1 0 1,1 2 0,0 1 0,1 1 0,0 1 0,1 1 0,1 1-1,-24 18 1,-85 70-95,125-96 111,0 0 0,0 1-1,1 0 1,0 0 0,-6 10-1,-8 10-29,4-9 38,-18 25-71,29-36 33,2 0 0,-1 0 1,1 0-1,0 0 0,-4 15 1,3-5-15,-2 29 1,4 46-4,2-61 47,1-17-7,1 0 0,0 0 0,5 15 0,28 121-2,-26-112-16,1 0 0,29 68 0,-27-80-9,1 0 1,22 30 0,38 42 36,-68-92-1,13 18-14,1 0 1,1-2 0,2 0-1,0-2 1,1 0 0,48 31 0,59 24 82,-103-60-57,1-1-1,35 11 1,-45-20 11,0 0 0,0-1 0,27 2 1,56-3 114,-94-3-133,1 0 4,0 0-1,0-1 0,-1 0 1,1 0-1,0-1 0,9-2 1,137-36 72,-29 4 26,-76 20-20,-2-2 1,88-47-1,-90 38 23,-2-3-1,43-37 1,33-42 269,-99 90-312,63-70 494,-75 79-462,0 0 0,-1-1 0,-1 0 0,1-1 0,-2 0 0,9-23 0,-11 25-45,-1 0-1,0 0 0,-1 0 1,0 0-1,0-13 1,-1 9-27,-6-194 184,0 155 209,-27-94 0,27 127-286,-1 0 0,-14-27 0,15 36-137,1 0 0,-1 1 0,-1 0 0,-15-18 0,15 22-58,0-1 0,0 1-1,-1 0 1,1 1 0,-1 0 0,-16-7-1,6 4-248,1 0 0,-1 2-1,0 0 1,-1 1 0,-18-2-1,13 5-756,1 1 0,-1 1-1,1 1 1,0 1 0,-25 6-1,40-6 439,1 0 0,0 1-1,0-1 1,1 1 0,-1 1 0,0-1-1,1 1 1,0 0 0,-7 7 0,-3 2-1256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15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29 683 4692,'-25'-84'4030,"24"80"-3659,-1-7-19,2 11-354,0-1-1,0 1 1,0 0-1,0 0 1,0 0-1,0 0 0,0 0 1,0 0-1,0-1 1,0 1-1,0 0 1,0 0-1,0 0 1,0 0-1,0 0 0,1 0 1,-1-1-1,0 1 1,0 0-1,0 0 1,0 0-1,0 0 0,0 0 1,0 0-1,0 0 1,0 0-1,1 0 1,-1-1-1,0 1 1,0 0-1,0 0 0,0 0 1,0 0-1,0 0 1,1 0-1,-1 0 1,0 0-1,0 0 0,0 0 1,0 0-1,0 0 1,0 0-1,1 0 1,-1 0-1,0 0 1,0 0-1,0 0 0,0 0 1,0 0-1,1 1 1,-1-1-1,0 0 1,0 0-1,0 0 0,0 0 1,0 0-1,0 0 1,0 0-1,0 0 1,1 0-1,-1 1 1,0-1-1,0 0 0,0 0 1,5 4-8,0 0 0,9 9 0,2 3 9,27 22 95,75 62 595,-114-97-409,0 1 0,1-1 0,-1 0-1,1-1 1,-1 1 0,1-1 0,0 0 0,0 0 0,8 2 0,-11-4-188,0 0 0,0 0 0,0 0 0,0 0 1,0-1-1,0 1 0,0-1 0,0 1 0,-1-1 0,1 1 1,0-1-1,0 0 0,-1 0 0,1 0 0,0 0 0,-1 0 0,1-1 1,1-1-1,1 0 77,6-5-87,-1-1 1,0-1-1,0 1 0,10-16 0,-2 2-55,64-82-41,51-64-80,-79 100-194,83-102-2297,-114 144 1802,49-52-2063,-64 70 1915,2 1 1,-1 1-1,1 0 0,1 0 0,16-10 1,-6 8-816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17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844 89 6069,'-8'-7'91,"0"0"1,0 1-1,0 0 0,-1 0 1,0 1-1,0 0 1,0 1-1,-15-6 1,-5 1 916,-47-8-1,55 14-688,1 1-1,-31 0 1,48 3-305,1-1 0,-1 1 0,0-1 0,1 1 0,-1 0 0,1 0 0,-1 0 0,1 0 0,0 0 0,-1 1 0,1-1 0,-3 3 0,-9 5 39,-14 9 44,-42 35 0,54-39-86,-1 1 0,2 1 0,0 1 0,1 0 0,-21 35 0,-14 34 68,-17 73-49,-1 21 213,57-156-223,-15 42 29,-16 84-24,18-5-16,22-134-10,-8 62-4,9-68 2,-4 109 62,4-114-59,-1 2-1,2 0 0,-1 0 0,0 0 0,0 0 0,1-1 0,-1 1 0,1 0 0,1 3 0,31 60 10,-28-57-10,1 0 1,0-1-1,1 1 1,-1-1-1,2 0 1,-1-1-1,1 0 1,0 0-1,0-1 1,15 8-1,117 47 6,-57-28-6,-14-4 39,59 25 59,-56-20 63,-29-13-43,81 26-1,-104-41-61,0-1 1,0-2-1,39 2 0,-55-4-40,0 0 0,0 0 0,0-1-1,0 1 1,0-1 0,0 0 0,6-2-1,-5 1 0,6-2 12,0 0 0,0-1 0,-1 0 0,1-1-1,-1 0 1,13-11 0,11-13-23,-2-1 0,41-51 0,-34 35-23,-3-2 0,31-53 0,-56 84 27,-1 2 4,-1-1 0,11-22 0,-17 31-11,1-1 7,0-1 1,0 0-1,-1 0 0,0-1 0,2-18 1,-5 27-10,4-62 35,-4 54-6,0 1 0,-1 0 0,0-1 0,0 1 0,-4-12 0,-26-68-92,-17-48-49,30 88-273,-2 1 0,-36-64 1,-20-16 499,34 69-180,-85-94-1,108 134-82,-1 0-1,-29-22 0,34 31-247,-30-17 0,-64-25-1619,96 46 1491,-1 0 0,1 1 0,-1 1 0,-1 0-1,-18-2 1,24 5 223,-39-5-1424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19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26 3880,'-6'0'364,"1"0"1,-1-1-1,0 0 0,0 0 0,1 0 0,-8-3 0,-19-7 1466,19 7-1076,12 4-623,-1-1-1,1 1 0,-1-1 1,1 1-1,-1 0 0,0-1 1,1 1-1,-1 0 0,0 0 0,1 0 1,-3 1-1,-3-1 390,1 2-173,6-1-342,-1-1-1,0 0 1,1 1-1,-1-1 1,0 0-1,1 1 0,-1-1 1,0 0-1,0 0 1,1 0-1,-1 0 1,-1 0-1,-14 1 13,25 11-6770,-3-7 6023,0 1 1,8 11 0,-3-3-188,5 5-68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2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54 8113,'1'0'23,"-1"0"1,1 0 0,0-1-1,0 1 1,0 0-1,-1-1 1,1 1 0,0 0-1,0-1 1,-1 1-1,1-1 1,0 0 0,-1 1-1,1-1 1,-1 1-1,1-1 1,0 0 0,-1 1-1,0-1 1,1 0 0,-1 0-1,1 0 1,-1 1-1,0-1 1,0 0 0,1 0-1,-1 0 1,0 0-1,0 1 1,0-2 0,1-5 587,0 1 1,-1-15 5740,-7 21-2834,-17 0-3253,24 0-266,0 0 0,0 0 0,0 0 0,0 0 0,0 0 0,0 0 0,-1 0 0,1 0 0,0 0 0,0 0 0,0 0 0,0 0 0,0 0 0,0 0 0,0 0 0,0 0 0,0 0 0,0 0 0,0 0 0,-1 1 0,1-1 0,0 0 0,0 0 0,0 0 0,0 0 0,0 0 0,0 0 0,0 0 0,0 0 0,0 1 0,0-1 0,0 0 0,0 0 0,0 0 0,0 0 0,0 0 0,0 0 0,0 0 0,0 0 0,0 1 0,0-1-3,0 0 1,0 0 0,0 0 0,0 0 0,0 0 0,0 1 0,0-1-1,0 0 1,0 0 0,0 0 0,0 0 0,0 0 0,0 0-1,0 0 1,0 1 0,0-1 0,0 0 0,0 0 0,0 0 0,0 0-1,0 0 1,0 0 0,0 0 0,-1 1 0,1-1 0,0 0-1,0 0 1,0 0 0,0 0 0,0 0 0,0 0 0,0 0 0,-1 0-1,1 0 1,0 0 0,0 0 0,0 0 0,0 0 0,0 0-1,0 0 1,-1 0 0,1 0 49,0 2-420,0 4 353,0-5 387,-29-1-18896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2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8 607 4496,'0'-47'3312,"0"47"-3304,0 0 1,0 0-1,0-1 1,-1 1-1,1 0 0,0 0 1,0 0-1,0 0 1,0 0-1,0 0 1,0 0-1,0-1 0,0 1 1,-1 0-1,1 0 1,0 0-1,0 0 0,0 0 1,0 0-1,0 0 1,-1 0-1,1 0 0,0 0 1,0 0-1,0 0 1,0 0-1,0 0 0,-1 0 1,1 0-1,0 0 1,0 0-1,0 0 0,0 0 1,0 0-1,-1 0 1,1 0-1,0 0 0,0 0 1,0 0-1,0 0 1,0 0-1,-1 0 1,1 0-1,0 1 0,0-1 1,0 0-1,0 0 1,0 0-1,0 0 0,-1 0 1,1 5 10,0-3-6,0 0 0,0 0 0,-1 0 0,2-1 0,-1 1 0,0 0-1,0 0 1,0 0 0,1-1 0,-1 1 0,1 0 0,1 2-1,13 24 92,21 41-51,7 39-56,-34-87 2,19 32 0,-25-47 28,1 0 0,0-1 0,1 1 0,-1-1 0,1 0 0,0-1 0,0 1 0,0-1 0,7 4 0,-7-6 30,0 0 0,0 0 1,1-1-1,-1 0 0,1 0 1,0 0-1,-1 0 0,1-1 1,-1 0-1,7-1 0,-1 1 20,-8 0-63,-1 0 0,1-1 0,0 1 0,0-1 0,-1 1 0,1-1 0,0 0-1,-1 0 1,1 0 0,-1 0 0,1-1 0,-1 1 0,0-1 0,1 1 0,-1-1 0,0 0 0,2-2 0,9-7 41,38-28 99,-30 21-106,-1-1 1,25-32 0,60-111 37,-33 30-103,-27 44 19,-45 88-2,60-103 34,-13 25-23,29-42-112,-18 33 198,-57 84 446,-10 14-9414,-2 2 7593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3.5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3448,'-3'3'152,"-1"-1"0,1 1 0,0-1 0,-1 0 0,0 0 0,1-1 0,-1 1-1,0-1 1,0 0 0,-6 1 0,3-2 5760,1 0-5991,20 5-5974,-4-2 5330,0 0 0,0-2 0,15 2 1,36-2-890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4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1 2092,'-8'3'-4,"-8"1"20,7-1-16,0-1-56,-1-1-20,0 0-88,-1-1-24,-13 2-204,10-1 76,-3-1-16,0 0 56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39.5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1952,'0'0'26,"-1"0"132,-9 0 4506,-18 1-724,26-1-3876,1 0-1,-1 0 0,0 1 0,1-1 0,-1 1 0,1 0 0,-1-1 0,0 1 1,1 0-1,-1 0 0,1 0 0,-3 2 0,-1 0 1071,5-3-1323,0 0 0,0 0 1,0 0-1,-1 0 0,1 0 1,0 0-1,6 17-9913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45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10 565 5565,'4'-20'810,"-2"0"1,0-1 0,-1 1-1,-3-23 1,1 1 209,1 32-424,-1 0-1,0 0 1,-6-20-1,5 19 6,2 11-609,0 0 1,-1 0-1,1 0 0,0 0 0,0 0 0,0 1 1,0-1-1,0 0 0,0 0 0,0 0 0,0 0 1,0 0-1,0 0 0,0 0 0,0 0 0,0 0 1,0 0-1,-1 0 0,1 0 0,0 0 0,0 0 1,0 0-1,0 0 0,0 0 0,0 0 0,0 0 1,0 0-1,0 0 0,0 0 0,-1 0 0,1 0 1,0 0-1,0 0 0,0 0 0,0 0 0,0 0 1,0 0-1,0 0 0,0 0 0,0 0 0,0 0 1,0 0-1,-1 0 0,1 0 0,0 0 0,0 0 1,0 0-1,0 0 0,0-1 0,0 1 0,0 0 1,0 0-1,0 0 0,0 0 0,0 0 0,0 0 1,0 4 0,0 1 1,0-1 0,1 1-1,-1-1 1,1 1 0,0-1-1,3 7 1,10 26 18,-11-28-18,0-1-1,0 0 1,1 1 0,0-2-1,0 1 1,1 0 0,7 8-1,-11-15 32,-1 0-1,1 0 0,0-1 0,0 1 1,-1-1-1,1 1 0,0 0 1,0-1-1,0 1 0,0-1 1,-1 0-1,1 1 0,0-1 1,0 0-1,0 0 0,0 1 0,0-1 1,0 0-1,0 0 0,0 0 1,0 0-1,0 0 0,0 0 1,0 0-1,0-1 0,0 1 1,0 0-1,0-1 0,0 1 0,1-1 1,2-1 27,0-1 1,0 1 0,-1-1-1,1 0 1,3-4-1,-5 5-68,104-106 27,61-64-2715,-62 64-460,-49 53-91,-35 35 1271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51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41 208 3692,'-21'-17'2618,"1"1"-1258,21 22-1612,3-3 282,1 1 0,-1 0 0,-1 0 0,1 0 0,4 6 0,16 28 171,38 81 1,-51-96-176,-8-14 49,1 0 0,0-1 0,1 0 0,9 14-1,-14-22-77,1 1 86,-1-1 0,0 1-1,1-1 1,-1 1 0,1 0 0,-1-1 0,1 1 0,-1-1 0,1 1 0,0-1 0,-1 0 0,1 1-1,0-1 1,-1 0 0,1 1 0,0-1 0,-1 0 0,1 0 0,0 1 0,0-1 0,-1 0 0,1 0-1,0 0 1,-1 0 0,1 0 0,0 0 0,0 0 0,-1 0 0,1 0 0,0-1 0,0 1 0,-1 0-1,1 0 1,0-1 0,-1 1 0,1 0 0,0-1 0,-1 1 0,2-1 0,22-19 157,24-26 0,-18 16-211,91-86 8,21-6-24,-103 92-6,52-41 573,-87 67-453,-3 4-91,0-1 1,0 1 0,-1-1 0,1 0 0,0 1 0,0-1 0,-1 0 0,1 0 0,0 1 0,-1-1 0,1 0-1,-1 0 1,1-2 1354,-2 3-1385,-5 0 14,4 0-11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57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1 315 4808,'0'-29'4386,"0"42"-4562,0 1 124,-1-7 52,1 0 0,0 0 0,1 0 0,0 0 0,0 0 0,0 0-1,4 10 1,22 60-29,-12-30 29,-7-25 26,1-1-1,1 1 1,14 23-1,-19-37 19,24 37 517,-28-43-413,7 8 583,-8-10-661,0 1 0,0-1 0,1 0 0,-1 0 1,0 1-1,1-1 0,-1 0 0,0 0 0,1 0 1,-1 1-1,1-1 0,-1 0 0,0 0 0,1 0 1,-1 0-1,1 0 0,-1 0 0,0 0 1,1 0-1,-1 0 0,1 0 0,-1 0 0,1 0 1,-1 0-1,0 0 0,1 0 0,-1 0 0,1 0 1,-1-1-1,8-4 336,0-2 1,0 1 0,10-12-1,0 0-375,51-43-17,51-43 35,58-43-5,-146 121-36,99-82 47,-94 79-1,103-89 1336,-140 118-1385,0 4-56,0-4 61,-1 0 0,1 1-1,-1-1 1,1 0 0,-1 0 0,1 0 0,-1 1-1,1-1 1,-1 0 0,1 0 0,-1 0 0,1 0-1,-1 0 1,1 0 0,-1 0 0,0 0-1,0 0 88,0 0-228,0 0-1,0 0 0,-1 0 0,1 0 0,0 0 0,0 0 0,0 0 1,0-1-1,0 1 0,0 0 0,0 0 0,0-1 0,0 1 0,0-1 1,0 1-1,0-1 0,1 0 0,-2 0 0,0-1-280,0-1 0,0 1 0,0 0 0,0 0 0,0 0 1,0 0-1,0 0 0,-1 1 0,1-1 0,-1 1 0,1-1 0,-1 1 0,0 0 0,1 0 0,-6-1 0,-1 0-934,0 1-1,0 0 1,-16 0 0,11 1 487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58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3744,'0'0'5755,"1"-5"-7661,0 2 1473,1-2-587,-1 0-2489,-1 2 2038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44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57 2008,'0'-1'144,"-1"-1"-1,1 1 0,-1 0 1,1 0-1,-1 0 1,0 0-1,0 0 1,1 0-1,-1 0 0,0 0 1,0 0-1,0 0 1,0 0-1,0 0 0,0 1 1,-1-1-1,1 0 1,0 1-1,-2-1 1,1-1 1,-1 1 1,1 0-1,0-1 1,0 1-1,0-1 1,0 0 0,-3-2-1,5 2-119,0 1 0,-1-1 0,1 1-1,0-1 1,0 1 0,0-1 0,0 1-1,0-1 1,1-2 0,-1 0-90,0 3 17,1 6-1352,5-1 16,4 8-987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44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12 331 6017,'1'-19'288,"-1"-16"771,0 33-949,0-1 0,0 0-1,-1 0 1,1 0 0,-1 0 0,0 1-1,1-1 1,-3-3 0,0 0 21,0 0-296,2 12 82,1-5 80,0 1 0,1-1 0,-1 1 0,0-1 0,0 0 0,1 0 0,-1 1 0,1-1 0,-1 0 0,1 1 0,0-1 0,-1 0-1,1 0 1,0 0 0,0 0 0,0 0 0,1 1 0,3 4-10,11 17 8,22 27-73,-34-45 134,1 0 0,1 0 0,-1 0 0,1-1 0,0 1 0,9 4 0,-13-8-10,-1 0-1,1 0 1,0 0 0,0-1-1,0 1 1,0 0 0,0-1-1,0 0 1,0 1 0,0-1-1,0 0 1,0 0 0,0 0-1,0 0 1,0 0 0,0-1-1,0 1 1,0-1 0,0 1-1,0-1 1,0 0 0,0 1-1,-1-1 1,3-2 0,18-10 84,-2-1 1,1-1 0,24-25-1,39-42-192,26-26-1523,-90 89 936,51-42-2472,-47 44 1396,-6 4 219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47.9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43 398 2012,'0'-2'214,"-1"1"0,0 0 0,0 0 1,0-1-1,0 1 0,0 0 0,0 0 0,0 0 0,0 0 0,0 0 0,0 0 0,0 0 0,-1 0 0,1 1 0,0-1 1,-1 0-1,1 1 0,-1-1 0,1 1 0,-3-1 0,-7-4 841,6 4-168,4 11-676,1-10-212,0 0 1,0 0-1,0 0 1,0 1-1,0-1 1,0 0-1,0 0 0,0 0 1,0 0-1,1 0 1,-1 1-1,0-1 1,0 0-1,0 0 1,0 0-1,0 0 1,0 0-1,0 0 0,0 0 1,0 1-1,0-1 1,1 0-1,-1 0 1,0 0-1,0 0 1,0 0-1,0 0 1,0 0-1,0 0 1,1 0-1,-1 0 0,0 0 1,0 0-1,0 0 1,0 0-1,0 0 1,1 0-1,-1 0 1,0 0-1,0 0 1,1 0-1,-1 0 1,0 1-1,0-1 1,1 0-1,-1 0 1,0 0-1,0 0 1,0 0-1,1 0 1,-1 0-1,0 1 1,0-1-1,0 0 1,0 0-1,1 0 1,-1 0-1,0 1 0,0-1 1,0 0-1,0 0 1,0 1-1,21 24 12,26 73 28,-20-40-109,-25-54 78,0 0 17,0 0-1,0 1 1,0-1 0,1 0-1,-1-1 1,1 1 0,0 0-1,0-1 1,0 1-1,5 3 1,-8-7 52,1 0 0,0 1 0,0-1 0,0 0 0,0 0 0,-1 0-1,1 0 1,0 0 0,0 1 0,0-1 0,0-1 0,0 1 0,0 0 0,-1 0 0,1 0 0,0 0-1,0-1 1,0 1 0,0 0 0,-1-1 0,1 1 0,0 0 0,0-1 0,-1 1 0,2-2 0,2-2 27,1 0 0,7-9 1,-3 3 36,145-148 89,-58 64-212,56-45-18,-56 62 22,-51 42 39,45-38 920,-84 66-933,-6 7-86,0 0 1,0 0-1,0 0 1,0-1-1,0 1 1,0 0-1,0 0 1,0 0-1,0 0 1,0 0-1,0 0 1,0 0-1,-1 0 0,1 0 1,0 0-1,0 0 1,0 0-1,0 0 1,0 0-1,0 0 1,0 0-1,0 0 1,0 0-1,-1 0 1,1 0-1,0 0 1,0 0-1,0 0 1,0 0-1,0 0 1,0 0-1,0 0 1,0 0-1,0 0 0,0 0 1,-1 0-1,1 0 1,0 0-1,0 0 1,0 0-1,0 0 1,0 0-1,0 0 1,0 0-1,-3 1-418,0 1 1,1-1-1,-1 0 0,1 1 1,-3 2-1,-154 113-6758,133-100 6511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2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0 636 4336,'12'-18'3956,"-12"16"-3847,0-5 5,0 5 1034,0 1-1042,0-4-59,0 5-51,0-1 1,0 0-1,-1 1 0,2-1 1,-1 0-1,0 0 1,0 1-1,0-1 1,0 0-1,0 1 0,0-1 1,1 0-1,-1 0 1,1 0 0,0 1 0,-1 0 0,1-1 0,-1 1 0,1 0-1,0-1 1,0 1 0,-1 0 0,1 0 0,0 0 0,-1 0 0,1-1 0,0 1 0,0 0 0,-1 0 0,1 0 0,0 1 0,26-2 63,-1 2-1,0 1 1,32 7 0,-36-3-18,0 0 0,0 2 0,-1 1 1,0 0-1,0 2 0,-1 0 0,25 20 1,-7 2-34,-15-14 71,-17-13-22,1 0 1,0-1-1,0 0 1,16 8 0,-17-11 72,0 0 1,0-1 0,-1 1 0,1-2 0,0 1 0,0 0-1,0-1 1,0 0 0,0-1 0,0 1 0,0-1 0,0 0-1,6-3 1,3-3-33,-2 0 0,1-1 0,18-16-1,-18 14-47,12-9 44,-2-2 0,36-37 0,-51 48-88,32-35 41,31-44 30,14-27-35,-37 47-45,-48 68 2,178-253 41,-171 236-9,-6 16-6,-1-1 0,0 0 0,1 0 0,-1 1 1,1-1-1,3-3 0,-4 18-9785,-1-11 9481,-1 1 0,1 0 1,0-1-1,0 1 0,-1-1 1,0 4-1,-13 8-1019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49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26 440 4568,'3'-14'420,"0"0"0,-1 0 1,0 0-1,-1 0 0,-1-19 0,-1 28-213,0 0 1,0 0 0,0 0 0,-1 0-1,0 0 1,0 0 0,0 0 0,0 0 0,-1 1-1,0-1 1,0 1 0,-5-6 0,8 9-212,0 1 1,0 0 0,0 0 0,0 0 0,0-1-1,0 1 1,-1 0 0,1 0 0,0 0 0,0-1-1,0 1 1,0 0 0,-1 0 0,1 0 0,0 0-1,0-1 1,0 1 0,-1 0 0,1 0 0,0 0-1,0 0 1,0 0 0,-1 0 0,1 0 0,0 0-1,0 0 1,-1 0 0,1 6-56,4 11 0,-4-16 56,3 5-6,0-1-1,1 1 1,0 0 0,-1-1 0,2 0-1,7 9 1,0 0 9,27 34-7,-3-2 11,37 59 0,-16-19 21,-56-82 17,6 7 159,-7-11-137,0 0 0,0 0 0,0 0-1,0 0 1,1 1 0,-1-1-1,0 0 1,0 0 0,0 0 0,0 0-1,1 0 1,-1 0 0,0 1 0,0-1-1,0 0 1,1 0 0,-1 0 0,0 0-1,0 0 1,0 0 0,1 0-1,-1 0 1,0 0 0,0 0 0,1 0-1,-1 0 1,0 0 0,0 0 0,0 0-1,1 0 1,-1 0 0,0-1 0,0 1-1,0 0 1,1 0 0,-1 0-1,0 0 1,0 0 0,0 0 0,0-1-1,1 1 1,-1 0 0,0 0 0,0 0-1,0 0 1,0-1 0,1 1 0,8-12 638,2 0 0,17-15 0,138-123-608,-60 59-124,32-25 58,27-20 13,-77 58 82,-57 51 118,-28 37-8182,28 5 2830,-17-10 3609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01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9 504 3028,'0'0'93,"-1"0"-1,0 0 0,1-1 1,-1 1-1,1 0 0,0-1 1,-1 1-1,1-1 0,-1 1 1,1 0-1,0-1 0,-1 1 1,1-1-1,0 1 1,-1-1-1,1 1 0,0-1 1,0 1-1,-1-1 0,1 1 1,0-1-1,0 0 0,0 1 1,0-1-1,0 1 0,0-1 1,0 0-1,0 1 0,0-1 1,0 0-1,0-8 1251,1 7-687,-1 4-6,0 0-653,0 1 0,1 0 0,-1-1 0,1 1 0,-1-1 0,1 1-1,0-1 1,0 1 0,0-1 0,0 0 0,1 1 0,-1-1 0,1 0 0,1 2 0,6 9-22,25 47-17,-19-32 49,33 47 0,-21-43-33,14 19-2,-32-42 56,-8-8-24,0 0 0,1 0 0,-1 0 1,0 1-1,0-1 0,0 0 0,0 1 0,1 1 0,-2-2-7,1-1-1,-1 1 1,0 0-1,1-1 1,-1 1-1,1 0 1,-1-1 0,1 1-1,0-1 1,-1 1-1,1-1 1,-1 1-1,1-1 1,0 1-1,-1-1 1,1 0 0,0 1-1,0-1 1,-1 0-1,2 1 1,7 2 21,-7-1 9,-1-2-28,-1 0 34,0 0 1,0 0-1,1 0 0,-1 1 1,0-1-1,0 0 0,1 0 0,-1 0 1,0 0-1,0 0 0,1 0 0,-1 0 1,0 0-1,0 0 0,1 0 1,-1-1-1,0 1 0,0 0 0,1 0 1,-1 0-1,0 0 0,0 0 1,1 0-1,-1 0 0,0-1 0,0 1 1,0 0-1,1 0 0,7-8 172,-5 6-16,153-133 547,121-88-727,-100 93-20,-150 110 18,166-122 47,-95 68-76,-79 60 25,41-29 54,-60 43 17,0 0 1,1 0 0,-1-1 0,0 1-1,1 0 1,-1 0 0,0 0-1,0-1 1,1 1 0,-1 0 0,0 0-1,0-1 1,1 1 0,-1 0 0,0 0-1,0-1 1,0 1 0,1 0-1,-1-1 1,0 1 0,0 0 0,0-1-1,0 1 1,0 0 0,0-1 0,0 1-50,0-1 0,0 1 0,0 0 0,0 0 0,0 0 0,0 0 0,-1-1 0,1 1 0,0 0 0,0 0 0,0 0 0,0 0 0,-1 0 0,1-1 0,0 1 0,0 0 0,0 0 0,0 0 0,-1 0 0,1 0 0,0 0 0,0 0 0,0 0 0,-1 0 0,1 0 1,-1 0-1,-6-6-68,-1 3 79,8 3-41,-1-1-1,0 1 1,0-1-1,1 1 1,-1 0-1,0-1 1,0 1-1,0 0 1,1 0 0,-1-1-1,0 1 1,-2 0-1,-10 13-8223,9-10 7834,0 1 0,1-1 0,-1 0 0,-3 5 0,-6 8-778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03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1416,'0'0'4701,"-2"0"-4677,-5 0 1538,0 0-1547,-6 0 1092,11 0-406,-3 0-653,3 14-7858,2 0 6570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6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1 199 9901,'4'-7'280,"-1"-1"1,1 0 0,4-16-1,-7 17 656,0 1 0,0 0 0,0-9 0,-4 28-1042,0 3 55,3 35 26,0 81 49,0-115-20,1-1 0,0 0 0,1 0 1,1 1-1,8 23 0,-9-35 93,-1 0 0,1 0 0,0 0 0,0 0 0,0 0 0,1-1 0,0 1 0,0-1 0,0 0 0,7 7 0,-10-10-44,0-1 0,1 0 0,-1 0 0,0 1 0,0-1 0,1 0 0,-1 0 0,0 1-1,1-1 1,-1 0 0,0 0 0,1 0 0,-1 1 0,0-1 0,1 0 0,-1 0 0,0 0 0,1 0-1,-1 0 1,0 0 0,1 0 0,-1 0 0,0 0 0,1 0 0,-1 0 0,1 0 0,-1 0-1,0 0 1,1 0 0,-1 0 0,0-1 0,1 1 0,-1 0 0,0 0 0,1 0 0,-1-1-1,0 1 1,1 0 0,-1 0 0,0-1 0,0 1 0,1 0 0,-1 0 0,0-1 0,0 1 0,0 0-1,1-1 1,-1 1 0,1-4 148,1 1 0,-1-1 0,0 1-1,1-6 1,1 0 48,25-86 682,15-40 284,-38 119-1245,4-9-205,-9 24 196,1-1 0,0 1 0,-1-1-1,1 1 1,0-1 0,0 1 0,0-1 0,0 1 0,1 0 0,-1 0 0,2-2 0,0 2-24,1 1 0,-1-1 0,0 1 0,1-1 0,-1 1 0,1 0 0,-1 0 0,0 1 0,1-1 0,3 2 0,0 0-4,-1 0 0,1 0 0,-1 0 0,1 1 0,7 5 0,-1-1-2,0 0 30,0 0-1,0 0 0,-1 1 0,0 1 0,13 12 0,12 11-15,29 24 99,-63-54 272,0 0 1,0 0-1,0 0 1,0 0-1,1-1 1,-1 1-1,1-1 0,-1 0 1,1 0-1,0 0 1,-1 0-1,1 0 1,7-1-1,-10 0-255,0 0 0,-1 0 0,1 0 0,0 0-1,-1-1 1,1 1 0,-1 0 0,1 0 0,0-1 0,-1 1 0,1 0-1,-1-1 1,1 1 0,0 0 0,-1-1 0,1 1 0,-1-1 0,0 1-1,1-1 1,0 0 0,7-14 185,-5 8-94,13-29 321,16-54-1,-29 82-384,8-31-18,8-46 0,-1 5-5770,-18 78 4771,3-8-4495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7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6357,'12'-17'1160,"-7"11"2569,-5 12-3579,0-1 56,0 1 0,0-1 0,2 11 0,20 95 789,-17-73-922,1-1 1,2 0-1,23 65 1,-23-83 229,16 30 0,-19-41-189,0-1-1,0 1 1,1-1-1,0 0 0,1 0 1,6 6-1,-8-10-23,-1 0-1,0 0 1,1 0-1,-1 0 1,1-1-1,0 0 1,0 0-1,6 2 1,-3-2 224,1-1 0,0 0 0,0 0 0,9-1 0,-17 0-244,1 0 0,-1-1 1,0 1-1,1 0 0,-1-1 0,1 1 1,-1-1-1,0 1 0,1-1 0,-1 0 0,0 0 1,0 1-1,0-1 0,0 0 0,1 0 1,0-2-1,16-22 746,-14 18-601,9-14 353,-1-2-1,-2 1 1,0-2-1,-1 1 0,6-27 1,5-41 1904,-17 77-2586,-3 14 81,0 1 1,0-1-1,0 0 0,0 0 1,0 0-1,0 0 0,0 0 1,0 0-1,0 0 1,0 0-1,1 0 0,-1 1 1,0-1-1,0 0 0,0 0 1,0 0-1,0 0 0,0 0 1,0 0-1,0 0 1,1 0-1,-1 0 0,0 0 1,0 0-1,0 0 0,0 0 1,0 0-1,0 0 0,0 0 1,1 0-1,-1 0 0,0 0 1,0 0-1,0 0 1,0 0-1,0 0 0,0 0 1,0 0-1,1 0 0,-1 0 1,0 0-1,0 0 0,0 0 1,0 0-1,0 0 0,0-1 1,0 1-1,0 0 1,0 0-1,0 0 0,1 0 1,-1 0-1,0 0 0,0 0 1,0 0-1,0-1 0,0 1 1,0 0-1,0 0 0,0 0 1,0 0-1,0 0 1,0 0-1,6 11 93,-5-8-167,13 17 106,1 0 0,1-1 0,28 26 0,-26-27-11,3 4-237,1-1-1,1-1 0,26 17 1,-37-29 73,18 8 0,-24-14 203,-1 1-1,0-2 1,1 1-1,-1-1 1,1 1-1,-1-2 1,10 2-1,-9-2 29,-4 0-29,0 0 1,0 0 0,-1 1 0,1-1 0,0-1-1,0 1 1,0 0 0,-1 0 0,1-1 0,0 1-1,0-1 1,-1 1 0,1-1 0,0 0 0,-1 0 0,1 1-1,-1-1 1,1 0 0,-1-1 0,0 1 0,3-2-1,4-10 127,0 0 0,-2-1 0,0 0 0,7-21 0,-9 25-112,45-139 89,11-29 108,-56 162-12,0 3-142,23 29-22579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29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1902 467 6661,'0'-5'39,"-1"0"1,1-1-1,-1 1 1,-1 0-1,1 0 1,-1 0-1,1-1 1,-2 2-1,1-1 1,0 0-1,-6-7 0,7 10-20,-7-9 216,0 0-1,-1 0 1,0 1-1,-1 0 1,1 1-1,-15-11 1,-58-34 775,55 39-776,1 1 0,-2 1 0,0 2 0,-58-16 0,82 26-223,-149-34 315,82 25-59,-139 1 0,193 9-210,-38 0 328,-89 11 1,128-8-324,-80 11 528,-106 31-1,182-40-541,-144 48 238,143-45-270,0 1 1,1 1-1,0 1 0,0 0 0,1 2 0,-23 19 0,37-29-9,-12 12 38,0 0 0,1 0 0,1 2 0,-24 32 0,27-31-15,0 0 1,2 1-1,0 1 1,1 0-1,1 0 0,1 1 1,0 0-1,2 0 1,-4 32-1,-1 128 71,10-150-92,1-1 0,2 1 0,1-1 0,13 51 0,-15-73-5,11 38 38,28 72 1,-24-79 14,1-1-1,1-1 1,3-1-1,34 44 0,-54-76-51,20 24 42,0-1-1,50 46 1,-52-56-20,1-1 1,0 0-1,1-1 0,1-2 0,38 18 0,-55-29-21,29 14 32,1-1 0,61 14 0,-42-16-25,1-4 0,1-1-1,77-1 1,78-6-2,-176-2-3,39-5-1,48-17 8,-100 19-12,152-40 26,-132 31 52,-1-2 0,-1-2 1,0-2-1,71-44 1,-111 62-79,45-29 146,-2-2-1,44-40 0,-84 69-136,25-23 170,-2-2 1,46-59-1,46-74 445,-98 132-423,-2 0 0,-1-1 0,24-55 0,-37 73-85,4-8 119,16-33 1182,28-95 0,-42 111-1067,-2-1 1,-2 0 0,-1-1 0,0-47 0,-5 67-296,1 0-13,-2 0 1,0 0-1,-1 0 1,-1 0-1,-1 0 1,0 0-1,-8-21 1,3 18-54,0 0 0,-2 0 0,-14-22 1,15 29-21,-1 1 0,-1 0 0,0 1 0,-1 0 0,-21-18 1,16 16-2,-1 1 1,-1 1 0,-1 0-1,0 1 1,-21-9 0,23 14-34,0 0 0,0 0 0,-1 2 0,1 1 0,-1 0 0,0 1 1,-23 0-1,33 2-39,-12 0-324,1 0 0,0 2 0,0 0 1,-36 8-1,33-4-120,1 1 1,0 1-1,0 2 1,1 0-1,-37 21 1,47-23 394,-5 2-107,1 2-1,-16 12 1,20-13 99,-14 14 0,22-20 99,-1 0-1,1 0 0,0 1 0,0-1 0,1 1 0,-1 0 1,-1 5-1,3-8 83,1 0-1,0 0 1,0 0 0,0 0 0,0 0-1,0 0 1,0 2 0,21-4 82,0-5-155,-9 5 1398,-6-9-8437,-2 6 5809,0 0 0,0 0 0,6-3 1,-9 5 988,15-8-2228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30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1065 1 2860,'120'39'627,"-49"-17"0,93 42-1,-153-59-504,0 1 0,-1 0 0,1 1 0,-1 0-1,-1 0 1,0 1 0,0 0 0,0 1 0,13 16 0,-13-11 14,0 0-1,-1 0 0,-1 1 1,0 0-1,0 0 1,-2 1-1,6 23 1,-9-28-63,-1 0 1,1 0-1,-2 0 0,0 16 1,-1 7 116,0-24-88,0 0 0,0 0 0,-1 0 0,-1 0 0,0 0 0,-6 14 0,-28 50 589,34-68-647,-8 14 135,0-2 0,-1 0 0,-1 0 0,-1-1-1,0-1 1,-33 29 0,17-19 17,-2-1 0,-46 27 0,23-23-77,-105 39 1,-47-2 372,16-19-1,167-42-446,-72 15 61,-129 9-1,94-19 151,-36-6 660,148-4-630,19 0-290,6-1-4037,4-6-2172,-4-2 4170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8:30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245 3 7597,'-6'-1'237,"1"0"1,-1 1 0,0-1 0,0 1-1,1 0 1,-1 1 0,0-1-1,0 1 1,1 1 0,-1-1 0,1 1-1,-1 0 1,1 0 0,-7 3-1,-6 5 275,-1 1 0,-30 25 0,43-31-467,0-1 0,1 1 0,0 1 0,0-1 0,0 1 1,1 0-1,0 0 0,0 1 0,0-1 0,1 1 0,0 0 0,0-1 0,1 1 0,-3 11 1,4-10-3,0 0 0,0 1 1,0-1-1,1 0 1,1 12-1,0-17-36,-1 1-1,1-1 0,0 0 0,0 0 1,0 0-1,0 0 0,0 0 0,1 0 0,-1 0 1,1-1-1,0 1 0,0-1 0,0 1 1,0-1-1,0 1 0,1-1 0,-1 0 0,1 0 1,5 3-1,4 0-469,0 1 1,1-2-1,-1 0 0,1 0 0,0-2 1,0 1-1,21 0 0,43-1-4145,-9-2 622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07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1 393 5729,'8'-11'106,"-3"7"43,-1-1 1,-1 0-1,1-1 1,-1 1-1,1-1 1,-2 0-1,4-7 1,-4-12 669,-2 15-48,0 8-231,0 5 129,0 33-595,0-35-45,1 0 0,-1 1 1,1-1-1,-1 0 1,1 0-1,-1 0 1,1 0-1,-1-1 0,1 1 1,0 0-1,0 0 1,0 0-1,-1 0 0,1-1 1,0 1-1,0 0 1,0-1-1,0 1 1,0-1-1,0 1 0,0-1 1,0 1-1,2-1 1,1 2 178,-1-1 1,1 0-1,0 0 1,0 0 0,6 0-1,0-1 160,-4 0-258,1 1 0,0-2 0,0 1 0,0-1 0,-1 0 0,1 0 0,0-1 0,-1 0 0,9-3 0,20-12-53,69-37-15,71-47-14,-166 96-21,89-54 72,-9 0-282,-89 58-37,1 0 1,-1 1-1,1-1 1,-1 1-1,1-1 1,-1 0-1,1 0 1,-1 1-1,0-1 1,0 0-1,1 0 1,-1 1-1,0-1 1,0 0-1,0 0 1,0 0-1,0-1 1,0-18-4500,-1 12 3044,1-2 205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4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6889,'1'0'91,"-1"0"1,1 0 0,-1 0-1,1 0 1,-1 0 0,1 0-1,-1 0 1,1 0 0,-1-1 0,1 1-1,-1 0 1,1 0 0,-1 0-1,1-1 1,-1 1 0,1 0-1,-1-1 1,0 1 0,1 0-1,-1-1 1,1 1 0,-1-1-1,0 1 1,1-1 0,-1 1 0,0-1-1,1 0 1,-1 0 584,1-1 1,-1 0-1,0 0 1,1 1-1,-1-1 1,0 0 0,0-2-1,-4 0 249,2 1-2240,20 2-12239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2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0 591 3640,'0'-53'3368,"24"52"-2207,-24 1-1148,1 0 0,-1 1 0,1-1-1,-1 0 1,1 0 0,-1 0 0,0 0 0,1 1 0,-1-1 0,1 0 0,-1 0 0,1 1 0,-1-1 0,0 0 0,1 1 0,-1-1 0,0 1 0,1-1-1,-1 0 1,0 1 0,0-1 0,1 1 0,-1-1 0,0 1 0,0-1 0,0 1 0,1-1 0,-1 1 0,0-1 0,0 1 0,0 0 0,3 7 88,63 118 502,16 51-277,-60-126-255,47 101 53,-58-129-113,36 69 114,-42-81-68,1 0 1,1-1-1,0 1 0,0-1 0,1-1 0,0 0 0,0 0 0,1 0 0,11 7 1,-16-13-28,0 0 11,0 0 1,0-1-1,0 1 0,0-1 0,1 0 0,-1 0 0,1 0 0,-1-1 0,10 2 0,-10-2-5,-1-1 0,1 1 1,0-1-1,-1 0 0,1-1 0,0 1 0,-1 0 0,1-1 1,0 0-1,-1 0 0,1 0 0,4-3 0,-1 0 5,0-1-1,-1 0 0,1 0 1,-1 0-1,-1-1 0,7-7 1,30-39 171,55-85 1,128-267-74,-11-11-181,-210 407 43,67-121 50,-17 36-8,-49 87-35,-4 5-2,0 0 0,-1 0 0,1 0 0,0 0 0,0-1-1,0 1 1,-1 0 0,1 0 0,0-3 0,-1 4 171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4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1 7273,'-9'7'132,"9"-3"76,-7-1 188,7 1 556,0-2-144,0-2-796,-18 11-9321</inkml:trace>
  <inkml:trace contextRef="#ctx0" brushRef="#br0" timeOffset="1">31 630 5493,'-6'19'208,"-3"11"712,6-19-312,0-1-72,0-4-68,0 1 80,1-2-28,1 2 260,1-6-760,0 0-156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4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5845,'0'13'192,"3"-2"100,1-3 52,-4-2-88,3 1-84,0-2-108,0 4-24,0-6-28,2 6-1116,-4-7-69,-1 3-211,2 0-64,-2 1 260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5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4276,'0'156'1524,"1"-153"-1522,-1 1 0,0-1 0,1 0 0,0 1 1,0-1-1,0 0 0,0 1 0,0-1 0,1 0 0,-1 0 0,4 5 1,7 14 60,-6-7 52,4 21 0,-3-11 73,-1 0 377,-1 1-1,3 42 0,-5 53 5645,-4-120-6049,0 0-1,0-1 1,0 1 0,0-1 0,0 0 0,0 1 0,0-1 0,0 0 0,0 1 0,0-1 0,0 0 0,0 0 0,-3 0 3406,3-10-11655,1 7 7499,-1 1-1,1 0 1,-1 0 0,0 0 0,0 0 0,0 0-1,0 0 1,0 0 0,-2-2 0,-8-14-2205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09.7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4696,'0'-110'2795,"0"109"-2852,2 3-4,27 35 53,33 53 0,-45-61 12,24 58 0,-37-79-3,14 34 129,-1 1 1,20 81-1,-35-118 3220,-5-13-2320,-6-13-1003,2 7-6,-9-27 0,11 19-7,1 0-1,1 0 0,0 0 0,2-28 0,1-41 33,0 84-57,1 0 0,0 0 1,1 0-1,-1 1 0,1-1 0,0 0 0,1 1 1,-1 0-1,1-1 0,0 1 0,5-6 1,-6 8-1,1-3-12,1 1 0,0 0 0,0 0 0,0 1-1,1-1 1,-1 1 0,1 0 0,6-4 0,-7 5-8,0 1 0,0 0 0,0 1 1,1-1-1,-1 0 0,0 1 0,1 0 0,-1 0 0,1 1 0,-1-1 0,6 1 0,-9 0 26,0 0 0,1 1 0,-1-1 0,0 0 0,1 1 0,-1-1 0,0 1 0,1-1 0,-1 1 0,0 0 0,0 0 0,0-1 0,0 1 0,0 0 0,0 0 0,0 0 0,0 0 0,0 0 0,1 2 0,5 4-8,31 37 24,-2 0 0,31 53-1,-45-58 22,-14-24-1067,0-1 0,13 16 0,-16-25-1391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0.5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0 156 5893,'4'-10'250,"-1"1"0,0-1 1,-1 1-1,0-1 1,0 0-1,-1 0 1,-1 0-1,0-10 1,0 19-322,0 6-6,-1 0 50,1-1 0,0 1 0,0-1-1,0 6 1,1 6 29,-1 34 4624,2-66-3211,24-31-1511,0 0-12,-23 41 37,1 1 0,0-1 1,0 1-1,0 0 0,1 1 1,7-8-1,-11 12 58,-1 0-1,0-1 0,0 1 0,0 0 1,1 0-1,-1 0 0,0 0 1,0-1-1,1 1 0,-1 0 0,0 0 1,1 0-1,-1 0 0,0 0 1,0 0-1,1 0 0,-1 0 1,0 0-1,1 0 0,-1 0 0,0 0 1,1 0-1,-1 0 0,0 0 1,0 0-1,1 0 0,-1 0 1,0 0-1,1 0 0,-1 0 0,0 0 1,0 1-1,1-1 0,-1 0 1,0 0-1,0 0 0,1 1 1,-1-1-1,0 0 0,0 1 0,5 13-140,-4-7 71,6 19-76,6 48-1,-2 6 195,-5-30-30,5 29-28,-11-79 40,0 1 0,1 0 0,-1-1-1,0 1 1,0 0 0,1-1 0,-1 1-1,0-1 1,1 1 0,-1-1 0,1 1-1,-1-1 1,0 1 0,1-1 0,-1 1-1,1-1 1,-1 1 0,1-1-1,0 0 1,-1 1 0,1-1 0,-1 0-1,1 0 1,0 1 0,0-1 25,1 0 1,-1 0-1,0 0 1,0 0-1,0 0 1,0 0-1,0 0 1,1 0-1,-1 0 1,0-1-1,0 1 0,0 0 1,0-1-1,0 1 1,0-1-1,0 1 1,1-2-1,64-45 135,-32 23-1895,39-35 0,-68 54 1095,0 0 1,0 0 0,3-6 0,-6 9 226,-1 0 1,0-1-1,0 1 1,0-1-1,0 1 0,0-1 1,0 1-1,0-5 0,0-8-1636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0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1454 407 2660,'2'-10'85,"0"1"0,0-1 0,-1 0 0,-1 1 0,0-1 0,0-11 0,-1-7 446,0 22-455,1 0 1,-1 0-1,0 0 0,-1 1 0,0-1 0,0 0 0,0 1 0,0-1 0,-5-6 0,-4-6 1,-16-21-1,22 33-59,-2-4 20,-1 0 0,0 0 0,-1 1 0,0 1 0,-14-12-1,7 8 188,0 1 0,-35-18 1,32 20-15,-1 2 1,0 0 0,-39-7 0,-54 0 336,77 12-472,1 1-1,-1 2 1,1 2 0,0 1-1,0 1 1,0 2-1,-56 19 1,72-20-68,-16 5 1,-60 28-1,79-31-1,0 1-1,0 0 1,0 1 0,1 0 0,1 1-1,0 1 1,0 1 0,2-1 0,-20 26-1,12-12 35,2 0 0,-26 51 0,-35 113 70,16-7-30,47-136-54,-60 191 152,63-198-167,3 0 1,1 0-1,-6 82 1,11 22 14,4-136-25,0 0 0,1 0 0,0 0 1,0 0-1,1 0 0,0-1 0,0 1 1,1-1-1,4 11 0,-3-9 4,-1-2 1,0 0 6,0 0 0,1 0 0,-1-1 0,2 1 0,-1-1 0,1 1 0,6 5-1,41 44 160,-41-45-121,0-1-1,1 0 1,0 0-1,1-2 1,17 10-1,-20-12-24,18 9 124,56 22 0,-38-22 137,0-1 1,52 8 0,-64-17-167,1-2 0,43-2 0,-46-2-70,0 1-14,1-3-1,36-7 0,-52 8-23,60-11 143,0-3 0,-1-4 1,86-33-1,-156 51-142,170-73 302,-115 45 16,-2-3 1,92-66-1,30-46 342,-137 106-511,-1-2 0,-2-2-1,66-90 1,-74 82-42,-2-1-1,38-86 0,-63 123-113,-1 1 0,-1-1-1,5-30 1,1-64-18,-9 100 0,-1 0 1,0 0-1,0-1 0,-1 1 1,0 0-1,-1 0 1,0 0-1,-4-11 0,-10-22-196,-27-50 0,38 81 115,-1 0 1,0 1-1,-1 0 1,0 0 0,0 1-1,-1 0 1,-1 0 0,1 1-1,-1 0 1,-10-7-1,14 11 29,-14-10-294,0 1 0,-1 0 0,-1 2 0,-22-10 0,14 10-235,0 1 0,-1 1 0,-31-4 0,15 4-688,0 3 1,-71-2-1,48 10-357,4 7 210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2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9 277 8653,'0'0'476,"0"-2"16,0-1-342,0 1 0,-1-1 0,1 0 0,-1 0 0,1 1 0,-1-1 1,0 0-1,-2-2 0,3 4-138,0 0 1,-1 0 0,1-1-1,0 1 1,-1 0 0,1 0 0,0 0-1,0 0 1,0 0 0,0-1-1,0 1 1,0 0 0,1 0 0,-1 0-1,0 0 1,0 0 0,1 0-1,-1-1 1,1 1 0,-1 0-1,1 0 1,-1 0 0,1 0 0,0 0-1,-1 1 1,1-1 0,0 0-1,0 0 1,0 0 0,1 0 0,3-3-25,0 1 0,0-1 0,1 1 0,7-3 1,-10 4 18,14-5-13,0 0 0,18-4 0,39-8 7,94-12 0,105 8 47,-246 23 33,-19 0 180,0 0-1,0-1 0,15-2 0,-23 3-237,0 0-1,0 0 0,0 0 0,0 0 0,1 0 0,-1 0 0,0 0 0,0 0 0,0 0 0,0 0 0,0 0 0,1 0 0,-1 0 0,0 0 0,0 0 0,0-1 0,0 1 0,0 0 0,0 0 0,1 0 0,-1 0 1,0 0-1,0 0 0,0-1 0,0 1 0,0 0 0,0 0 0,0 0 0,0 0 0,0 0 0,0-1 0,0 1 0,0 0 0,0 0 0,0 0 0,0 0 0,0-1 0,0 1 0,0 0 0,0 0 0,-4-7-70,1 2 70,-2-17-49,5-30-43,0 52 69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2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77 4532,'0'0'406,"0"-1"-36,0-31 1384,0 31-1727,-1-1 1,1 0-1,0 0 0,-1 1 0,1-1 1,-1 1-1,0-1 0,0 0 0,1 1 1,-1-1-1,0 1 0,0-1 0,-1 1 1,1 0-1,0 0 0,0-1 1,-1 1-1,1 0 0,0 0 0,-1 0 1,1 0-1,-1 0 0,1 1 0,-1-1 1,0 0-1,-2 0 0,-3-1 5,1 0 1,0 1-1,-1-1 0,0 1 0,-10 0 0,9 1-37,1 0 0,-1 1 1,1 0-1,-1 0 0,1 0 0,-9 4 0,11-3 13,0 0 1,0 0 0,0 1 0,1 0 0,0 0-1,-1 0 1,1 0 0,0 1 0,0-1-1,1 1 1,-1 0 0,1 0 0,0 1 0,0-1-1,0 1 1,1-1 0,0 1 0,-1 0-1,2 0 1,-1 0 0,1 0 0,-1 0-1,1 0 1,1 1 0,-1 6 0,1-11 16,-1 1 1,1 0 0,0-1-1,1 1 1,-1 0 0,0-1-1,0 1 1,1 0 0,-1-1-1,2 3 1,-1-3 30,0 1 0,1-1 0,-1 0 0,0 0 0,1 0 0,-1 0 0,1 0 0,-1 0 0,1 0 0,2 1 0,6 2 99,0 0 0,0-1 0,0 0 0,0 0 1,1-1-1,11 1 0,78 0-424,22 2-4649,-78 0 1556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3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9 2948,'0'0'102,"-7"0"3271,-5 1-3301,12 1-65,-1 0 0,1 0 0,0 0 0,0 1-1,0-1 1,1 4 0,-1 3 54,0-9-58,1 1 0,-1-1 0,0 0 0,0 1-1,1-1 1,-1 0 0,1 1 0,-1-1 0,0 0 0,1 0 0,-1 1 0,0-1 0,1 0 0,-1 0 0,1 0-1,-1 0 1,1 1 0,-1-1 0,1 0 0,-1 0 0,1 0 0,-1 0 0,0 0 0,1 0 0,0 0 0,16 0 65,-15 0-55,0 0 33,-1 0 0,1 0 0,0 0 0,-1 0 0,1 0 0,-1-1 0,1 1 0,0-1 1,-1 1-1,3-2 0,-3 2-26,-1-1 0,1 0 0,0 1 0,-1-1 0,1 0 0,-1 1-1,1-1 1,-1 0 0,1 0 0,-1 0 0,1 1 0,-1-1 0,0 0 0,0 0 0,1 0 0,-1 0 0,0 0 0,0 0 0,0 0 0,0 0 0,0 1 0,0-2 0,0-2 6,0-6 87,0 10-110,0-1-1,-1 1 0,1 0 0,0-1 0,0 1 1,0 0-1,0 0 0,-1-1 0,1 1 1,0 0-1,0 0 0,0 0 0,-1-1 1,1 1-1,0 0 0,0 0 0,-1 0 0,1 0 1,0-1-1,0 1 0,-1 0 0,1 0 1,0 0-1,-1 0 0,1 0 0,0 0 0,0 0 1,-1 0-1,1 0 0,-1 0 0,-8 0-11,-14 1-63,22-1 68,0 0 1,-1 0-1,1 1 0,0-1 0,0 0 0,0 1 0,0 0 1,0-1-1,0 1 0,0-1 0,0 1 0,0 0 0,0 0 1,-2 1-1,-1 4 1,-4 3 3,0 1 1,0 1-1,-9 18 0,16-26 16,0 0-1,0 0 0,0 0 1,1 0-1,-1 0 0,1 0 1,0 0-1,0 5 0,0-8 2,1 0-1,-1 1 1,1-1-1,0 0 1,-1 0-1,1 1 1,-1-1-1,1 0 1,0 0-1,-1 0 1,1 0-1,0 0 1,-1 0-1,1 0 1,0 0-1,-1 0 1,1 0-1,0 0 1,14-2 135,-10 0-89,0 0 0,-1 0 0,1-1 0,-1 1 0,1-1 0,6-6 0,-3 3 84,-5 4-66,0-1 0,1 1-1,-1-1 1,0 0 0,3-5 0,-5 7-77,1-1 0,-2 0 1,1 1-1,0-1 0,0 0 0,0 1 0,-1-1 0,1 0 1,-1 0-1,0 0 0,1 0 0,-1-3 0,0 5-32,-2 0 22,0 1 1,-1-1 0,1 1-1,0-1 1,0 1 0,0 0-1,0 0 1,0 0 0,0 0-1,0 0 1,0 0 0,0 1 0,1-1-1,-1 0 1,-2 3 0,-4 5-5,-11 16 1,10-14-10,8-8 16,-1-1 0,0 1 0,1-1 0,0 1 0,-1 0 0,1 0 0,0 0 0,1 0 0,-1 0 0,0 0 0,1 0 0,0 0 0,-1 3 1,15-5 136,-12-2-121,0 1 1,0 0-1,0-1 1,0 1-1,0-1 1,0 1 0,0-1-1,0 0 1,0 0-1,0 0 1,3-2-1,18-18 116,-9 9-8,-7 5-2,1 0 0,7-9-1,-13 14-117,0 0 0,0-1-1,-1 1 1,1 0 0,-1-1-1,0 1 1,0-1 0,0 1-1,0-1 1,0 1 0,-1-1-1,1 0 1,0-3 0,-4 7-9,-9 7 30,-18 14 0,29-21-16,0 0 1,0 0 0,0 0 0,0 0 0,0-1 0,0 1-1,0 0 1,-1-1 0,1 1 0,0-1 0,0 1-1,-4 0 984,8-5-565,-1 0-1678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16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3484,'0'25'2671,"0"-25"-2673,46 0-4197,-34 0 3117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3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129 947 4336,'-2'-3'210,"-1"0"-1,0 0 0,0 1 0,0-1 0,0 1 0,-1 0 0,1 0 0,-1 0 0,-6-3 0,-3 1 902,-21-5-1,-5-2-224,35 9-858,4 1-76,8 1-208,-5 0 250,-1 1 1,1 0-1,0 0 0,0 0 0,-1 1 1,1-1-1,-1 0 0,1 1 1,-1 0-1,0 0 0,1-1 0,-1 1 1,2 3-1,11 8-14,80 52 4,110 92 84,-89-54-78,-36-29 40,-53-53 68,-25-20-42,0 0-1,0 0 0,0 0 0,1 0 0,-1 0 0,0 0 0,0-1 0,1 1 0,-1-1 0,5 1 0,-6-1-28,-1 0 0,1 0-1,-1 0 1,1 0 0,0-1-1,-1 1 1,1 0 0,0 0-1,-1-1 1,1 1 0,-1 0-1,1 0 1,-1-1 0,1 1-1,-1-1 1,1 1 0,-1-1-1,1 1 1,-1-1 0,0 1-1,1-1 1,-1 1-1,1-2 1,6-15 220,-4 7-125,25-74 195,8-28-254,90-278-61,13-15 39,-85 239 11,-6 17 66,-47 146-121,-1 3 1,0-1 1,0 0-1,0 1 1,1-1-1,-1 0 1,0 1 0,0-1-1,0 1 1,1-1-1,-1 0 1,0 1-1,1-1 1,-1 1-1,1-1 1,-1 1-1,0-1 1,1 1 0,0-1-1,0 1-9,-1 1-789,0 0 760,0 0 0,1 0 1,-1-1-1,0 1 0,0 0 0,0 0 0,0 0 0,0 0 1,0-1-1,-1 1 0,1 1 0,0-1 28,-1 0 0,1-1 0,0 1 0,0 0 0,0 0 0,0 0 0,0-1 0,0 1 0,0 0 0,0 0 0,0 0 0,0-1 0,1 1 0,-1 0 0,1 1 0,1-1-24,-2-1 35,0 1-1,1-1 1,-1 0-1,0 0 1,0 0-1,0 0 0,0 0 1,0 0-1,1 0 1,-1 0-1,0 0 1,0 0-1,0 1 1,0-1-1,0 0 1,0 0-1,0 0 0,1 0 1,-1 0-1,0 1 1,0-1-1,0 0 1,0 0-1,0 0 1,0 0-1,0 0 1,0 1-1,0-1 1,0 0-1,0 0 0,0 0 1,0 0-1,0 1 1,0-1-1,0 0 8,0 1 0,0-1 0,1 0 0,-1 1 0,0-1 0,0 1 0,1-1-1,-1 0 1,0 0 0,1 1 0,-1-1 0,0 0 0,1 0 0,-1 1 0,0-1 0,2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22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432 72 2252,'0'0'46,"0"0"0,0 0-1,0 0 1,0 0 0,0 0-1,0 0 1,0 0 0,0 0-1,1 0 1,-1-1 0,0 1-1,0 0 1,0 0 0,0 0-1,0 0 1,0 0 0,0 0-1,0 0 1,0 0 0,0 0-1,0 0 1,0 0 0,0 0-1,1 0 1,-1 0 0,0 0-1,0 0 1,0 0 0,0-1-1,0 1 1,0 0 0,0 0-1,0 0 1,0 0 0,0 0-1,0 0 1,0 0 0,0 0-1,0 0 1,0 0 0,0 0-1,0-1 1,0 1 0,0 0-1,0 0 1,0 0 0,0 0-1,0 0 1,0 0 0,0 0-1,0 0 1,0 0 0,-1 0-1,1-1 142,0 1 0,0 0-1,-1 0 1,1-1 0,0 1 0,0 0-1,-1 0 1,1 0 0,0-1 0,-1 1-1,1 0 1,0 0 0,0 0-1,-1 0 1,1 0 0,0 0 0,-1 0-1,1-1 1,-1 1 0,1 0-1,-1 1 1,-49-1 943,26 0-1110,8 0-14,16 0 8,-4-1-30,3 2 13,1-1 1,-1 0-1,0 0 0,0 0 0,0 0 0,1 0 0,-1 0 0,0 0 1,0 0-1,0-1 0,1 1 0,-1 0 0,-1-1 0,2 0 3,-1 1-1,0-1 1,0 1-1,0-1 0,1 0 1,-1 1-1,0-1 1,0 1-1,0 0 0,0-1 1,0 1-1,0 0 1,0-1-1,0 1 1,0 0-1,0 0 0,0 0 1,0 0-1,0 0 1,0 0-1,0 0 1,-1 1-1,-3-1-10,-65 0 51,69 0-42,1 0 3,0 0-1,0 0 1,0 0-1,-1 0 1,1 0-1,0 0 0,0 0 1,0 0-1,-1 0 1,1 0-1,0 0 1,0 0-1,-1 0 1,1 0-1,0 0 1,0 0-1,0 0 1,-1 0-1,1 0 0,0 0 1,0-1-1,0 1 1,-1 0-1,1 0 1,0 0-1,0 0 1,0 0-1,-1-1 1,-2-5-10,-7 4 18,7 1-21,2 0 14,0 1 0,0-1-1,1 1 1,-1-1 0,0 1-1,0 0 1,0 0 0,1-1-1,-1 1 1,0 0 0,-1 0-1,-9 0 30,11-8-44,-33 8 13,32-2 17,1 1-19,0 1 1,0 0-1,0 0 0,0-1 0,0 1 0,-1 0 1,1 0-1,0-1 0,0 1 0,0 0 1,0 0-1,0-1 0,0 1 0,0 0 0,0 0 1,0 0-1,-1-1 0,1 1 0,0 0 1,0 0-1,0 0 0,0-1 0,-1 1 0,1 0 1,0 0-1,0 0 0,0 0 0,-1 0 1,1 0-1,0-1 0,0 1 0,-1 0 0,1 0 1,0 0-1,0 0 0,-1 0 0,1 0 1,0 0 23,-4 0-24,-14 0 10,17 0 0,-9 0 4,9 0-15,1 0 1,-1 0 0,1 0 0,-1 0-1,1 0 1,-1 0 0,1 0 0,-1 0-1,1 0 1,-1 0 0,1 0 0,-1-1 0,1 1-1,-1 0 1,1 0 0,0 0 0,-1-1-1,1 1 1,-1 0 0,1-1 0,0 1-1,-1-1 1,-6-1-5,7 2 7,0 0 0,0 0 0,0 0 0,0-1 1,0 1-1,0 0 0,0 0 0,-1 0 0,1 0 0,0-1 0,0 1 1,0 0-1,0 0 0,0 0 0,-1 0 0,1 0 0,0 0 1,0-1-1,0 1 0,0 0 0,-1 0 0,1 0 0,0 0 0,0 0 1,0 0-1,-1 0 0,1 0 0,0 0 0,0 0 0,0 0 0,-1 0 1,1 0-1,0 0 0,-1 0 1,0 0 0,1 0 1,-1 0-1,0 0 0,1 0 1,-1 0-1,0 0 0,1 0 1,-1 0-1,0-1 0,1 1 1,-1 0-1,0 0 0,1-1 1,-1 1-1,1 0 0,-2-2 1,0 2-3,0-1 1,0 1-1,0 0 1,0 0 0,0-1-1,0 2 1,0-1 0,-3 0-1,-3 1 21,4-1-22,0 0 0,1-1 0,-1 1-1,0-1 1,-4-1 0,7 2-27,0 0 11,0 0 0,1 0 1,-1-1-1,1 1 0,-1 0 0,1 0 0,-1 0 1,1-1-1,-1 1 0,1 0 0,-1-1 0,1 1 1,-1 0-1,1-1 0,-1 1 0,1 0 1,0-1-1,-1 1 0,1-1 0,0 1 0,-1-1 1,1 0-1,0 19-8390,0-7 7761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24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69 383 1300,'-3'-1'404,"-1"0"0,1 0 0,0-1 0,-1 1-1,1-1 1,0 0 0,0 0 0,0 0 0,0-1 0,1 1 0,-5-5 0,5 5-201,1 0 1,-1 1-1,0-1 1,0 1-1,-3-3 1,3 3-8,0 0 1,1 0 0,-1 0 0,1 0-1,0-1 1,-1 1 0,0-2-1,16 20-453,53 60 202,9 10 4,-66-76 16,1-1-1,0 0 1,14 8-1,-21-15 138,1-1 1,-1 1-1,1-1 0,0 0 0,0 0 1,0-1-1,1 1 0,-1-1 0,0 0 0,0 0 1,8-1-1,-11 0-34,-1-1-1,1 0 1,0 1 0,-1-1-1,1 0 1,0 0 0,-1 0-1,1 0 1,-1 0-1,0-1 1,1 1 0,-1 0-1,0-1 1,0 1 0,0-1-1,0 1 1,1-2 0,4-5 87,73-93 44,-68 87-198,11-15-2,126-166 114,-70 97-121,7-10 126,-85 108-155,0-1 1,0 1-1,0 0 1,1 0-1,-1 0 1,0 0-1,0 0 0,0-1 1,0 1-1,0 0 1,0 0-1,1 0 1,-1-1-1,0 1 1,0 0-1,0 0 1,0 0-1,0-1 1,0 1-1,0 0 1,0 0-1,0-1 0,0 1 1,0 0-1,0 0 1,0 0-1,0-1 1,0 1-1,0 0 1,0 0-1,0 0 1,-1-1-1,1 1 1,0 0-1,0 0 0,0 0 1,0 0-1,0-1 1,0 1-1,-1 0 1,1 0-1,0 0 1,0 0-1,-1-1 1,1 1-71,0 0 1,-1 0-1,1 0 1,-1 0 0,1 0-1,-1 0 1,1 0-1,0 0 1,-1 0 0,1 0-1,-1 0 1,1 0-1,-1 0 1,1 0 0,0 0-1,-1 0 1,1 0-1,-1 1 1,1-1-1,0 0 1,-1 1 0,-23 18-3249,-39 43 0,45-44 2896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25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27 4456,'0'0'64,"0"-13"1742,0 13-1563,0-1-148,0 1 0,0-1 0,0 1 0,0 0-1,0-1 1,0 1 0,0 0 0,0-1 0,0 1 0,0 0-1,0-1 1,0 1 0,0 0 0,0-1 0,0 1-1,-1 0 1,1-1 0,0 1-57,0 0-1,-1 0 1,1 0 0,0 0 0,0 0-1,0 0 1,0 0 0,-1 0-1,1 0 1,0 0 0,0 0-1,0 0 1,-1 0 0,1 0 0,0 0-1,0 0 1,0 0 0,0 0-1,-1 0 1,1-1 0,0 1-1,0 0 1,0 0 0,0 0-1,0 0 1,-1 0 0,1 0 0,0 0-1,0-1 1,0 1 0,0 0-1,0 0 1,0 0 0,0 0-1,0-1 1,0 1 0,0 0-1,-1 0 1,1 0 0,0 0 0,0-1-1,0 1 1,0 0 0,0 0-1,0 0 1,0 0 0,0-1-1,0 1 1,0 0 0,1 0-1,-1 0 1,0 0 0,0-1 0,0 1-1,0 0 1,0 0 17,1 6-565,0-5 510,0 1 0,0 0-1,0-1 1,0 1 0,1 0 0,-1-1-1,0 0 1,1 1 0,2 1-1,19 12 13,-13-9 1,64 46-21,117 79 10,-190-130 31,1 0 56,-1 1 1,1-1-1,0 0 1,0 0-1,0 0 0,0 0 1,0 0-1,0-1 0,0 1 1,0 0-1,0-1 1,0 0-1,4 1 0,-5-2-31,0 1 0,-1-1 0,1 0 0,-1 0-1,1 1 1,-1-1 0,1 0 0,-1 0-1,0 0 1,1 0 0,-1 1 0,0-1 0,0 0-1,0 0 1,1-1 0,0-3 15,18-44 29,-8 23-104,-1 3-6,1 0-1,2 1 0,23-34 0,-23 40 35,-13 16 205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27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71 272 1680,'-2'-1'220,"1"0"1,0-1-1,-1 1 0,0 0 0,1 0 0,-1 1 0,0-1 1,1 0-1,-1 0 0,0 1 0,-2-1 0,1 1 313,-8-2 1433,3-8-751,8 9-1193,-3-4 212,-1 0 0,0 0 1,0 0-1,-8-7 0,18 12-639,4 12 384,10 4 8,-2 2 1,29 34-1,24 43 11,-38-49-14,-13-15-10,-14-22 28,-1 0-1,2-1 1,-1 0 0,10 9-1,-15-16 9,-1 0 0,1-1-1,0 1 1,-1-1 0,1 1-1,0-1 1,0 1-1,0-1 1,-1 1 0,1-1-1,0 0 1,0 0 0,0 1-1,0-1 1,0 0 0,0 0-1,-1 0 1,1 0-1,0 0 1,0 0 0,0 0-1,0 0 1,0 0 0,0 0-1,0-1 1,1 0-1,2-1 135,0 0-1,-1 0 0,1-1 0,-1 0 0,4-3 0,-1 0 0,229-214 556,-166 152-659,106-106 257,-170 167 358,-6 7-629,1 0-1,0-1 1,0 1 0,-1 0 0,1 0 0,0 0 0,-1 0 0,1-1 0,0 1 0,0 0-1,-1 0 1,1 0 0,0 0 0,-1 0 0,1 0 0,0 0 0,-1 0 0,1 0 0,0 0-1,-1 0 1,1 0 0,-1 0 0,1 0-6,-3 0-8,-6 0 4,0 0 7,6-3-21,2 2-4,-14-10-1,12 8 0,0 0 0,0 0 0,-1 1 0,1-1 0,-1 1 0,-6-4 0,8 5 2,-13-5-3229,-4 4-4174,13 2 6099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09: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 2860,'1'0'148,"0"-1"-1,-1 0 0,1 0 0,0 0 1,-1 0-1,1 0 0,-1 0 0,0 0 1,1 0-1,-1 0 0,0 0 0,1 0 1,-1 0-1,0 0 0,0 0 0,0 0 1,0 0-1,0 0 0,-1-2 0,1-3 52,0 6-204,0 1-291,0-1 296,0 1-1,0-1 1,0 0-1,0 0 0,0 0 1,0 1-1,0-1 0,0 0 1,0 0-1,0 0 1,0 1-1,0-1 0,0 0 1,0 0-1,0 0 1,0 1-1,0-1 0,0 0 1,1 0-1,-1 0 0,0 1 1,0-1-1,0 0 1,0 0-1,0 0 0,0 0 1,0 0-1,1 1 1,-1-1-1,0 0 0,0 0 1,0 0-1,0 0 0,1 0 1,14 8-73,-4-3 23,15 11 0,-17-9 87,0 0 1,-1 1 0,0 0 0,0 1 0,-1 0 0,0 0 0,9 17 0,35 78 95,-27-52-147,-15-32 17,-2-6 12,-1-1-1,2 1 0,0-1 1,15 18-1,-22-30 58,-1 0 0,1-1 0,0 1-1,0 0 1,0-1 0,0 1 0,0-1 0,0 1 0,0-1 0,0 1 0,0-1 0,1 0-1,-1 0 1,0 1 0,0-1 0,0 0 0,0 0 0,0 0 0,0 0 0,1 0-1,-1-1 1,1 1 0,1-1 96,0 0 0,0 0 0,-1 0 0,1 0 0,0 0 0,-1 0 0,5-4 0,148-119 771,-75 51-901,22-18-18,-89 80-21,69-53-5,-69 55 21,12-8 14,-25 17-130,0 1 1,0-1-1,0 0 0,0 0 0,0 1 1,0-1-1,0 0 0,0 0 1,0 1-1,0-1 0,0 0 1,0 0-1,0 1 0,0-1 0,0 0 1,0 0-1,1 1 0,-1-1 1,0 0-1,0 0 0,0 0 1,0 0-1,1 1 0,-1-1 0,0 0 1,0 0-1,0 0 0,1 0 1,-1 1-1,9 5-3652,3 3 2286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1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938 277 2620,'-33'-36'1631,"22"25"-798,0-1-1,-1 2 1,-19-13-1,22 17-761,0 0-1,0 1 0,-1 0 1,0 1-1,0 0 1,0 1-1,0 0 0,-1 0 1,1 1-1,-19-1 0,-188-5 969,209 8-1022,1 1-1,-1-1 1,1 1-1,-1 0 1,1 1-1,-12 3 0,4 0 10,-8 1 64,0 2-1,1 0 1,-43 22 0,52-22-41,1 0 0,0 1 0,0 1 0,1 0 0,0 0 0,-11 15 1,4-4 131,-19 34 1,25-37-101,1 2 0,1-1-1,0 2 1,-6 21 0,-29 106 482,30-77-449,8-32 50,2 1 0,2 0 1,2 41-1,1-77-137,0-1 0,0 1 0,1 0 0,-1 0 0,1 0 0,0 0 0,0-1 0,0 1 1,1-1-1,-1 1 0,1-1 0,4 7 0,5 11 58,1 1-32,1 0 0,0 0 0,33 37 0,27 17 105,-57-63-116,0 0 0,1-1 0,1-1-1,0-1 1,0 0 0,1-2 0,1 0 0,-1-1 0,1-1 0,38 7 0,-46-11 8,0 0 1,0-1 0,0 0 0,0-1-1,0 0 1,16-3 0,-16 0 2,-1-1 1,1 1-1,-1-2 1,0 0-1,-1 0 1,20-13-1,133-101 36,-76 35 7,-70 66 150,-1-1-1,14-22 1,-24 31-95,0 0 1,-1-1-1,0 0 0,-1 0 0,7-23 0,-8 17 120,-1-1-1,1-33 0,-6-25 1014,0 55-1218,0 0-1,-1 0 0,-10-28 0,6 21-293,-29-90-327,28 90 567,-38-104 51,-48-75-1060,89 196 328,-1 0 1,-14-17-1,18 24 129,0 1 0,-1 0-1,0-1 1,1 2-1,-1-1 1,0 0 0,0 1-1,-8-4 1,-11-1-2922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54.2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6357,'-2'2'1891,"2"-2"-1681,0 0 0,0 0 0,-1 0 1,1 0-1,0 0 0,0 1 0,-1-1 0,1 0 0,0 0 1,0 0-1,-1 0 0,1 0 0,0 0 0,-1 0 0,1 0 0,-12 0 1381,8-1-1506,4 1 222,-1 4 1122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5.1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33 732,'0'-10'-8,"0"1"0,7 5-36,-7 0-72,6 1-64,-6 0 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09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2876 797 2860,'-5'-6'433,"-1"1"0,0-1 1,-1 2-1,1-1 0,-1 1 0,0 0 0,0 0 0,-12-4 0,1 0 138,-38-23 874,-58-41 0,107 67-1338,-126-88 517,31 14-400,55 42-159,-28-19 24,30 22-36,-21-12 15,-21-11-2,81 54-63,-30-17 73,-1 1 0,-56-19 0,7 6-14,12 6-93,-1 3 1,-141-23-1,157 39 35,23 3-6,-81-6-84,-40 6 42,35 4 54,115 0-14,0 0 1,0 1-1,0-1 0,0 1 0,-12 4 0,-13 3-16,-75 13-45,8-2 87,51-10 68,-51 18-1,70-16-114,0 2 0,1 0 1,-49 33-1,56-30 13,0 1 1,-21 22 0,41-38 11,-34 36-66,1 1 1,2 2-1,1 1 0,-43 79 1,67-110 48,1 2-1,0-1 1,1 1 0,0 0 0,1 0 0,1 0-1,0 0 1,-3 24 0,5-24 13,-1 4-17,1 20 0,1 67-66,1-93 75,0 0 1,4 16-1,-1-5-5,-1-3 20,0-1-1,7 23 0,-2-14-11,6 22-7,22 46 0,31 52-10,16 11-28,-61-122 51,1 0 1,2-1-1,39 41 1,-60-71 4,79 81 22,-41-47-17,52 38 0,-86-70-5,48 29 25,37 14-38,141 53 120,-183-81-95,-14-6 21,55 14 0,-67-23-15,-1-2 1,1 0-1,42 0 0,-10-4 35,-57 0-55,8 0 16,0 0 0,-1-1 0,1 0 1,14-3-1,61-23 109,-62 21-99,53-23 137,4-6 71,-48 21-153,-1-2 0,0-1-1,-1-1 1,37-32 0,65-62 181,-82 65 11,-2-2 1,51-71 0,-81 99-217,-1-1 0,-1 0 0,-1-1 0,13-34 0,-19 41-40,10-23 63,18-69 0,-32 96-26,7-28 253,-2 0-1,4-69 1,-11 28-193,-2 40-38,-8-53 1,3 65-40,-12-39-1,13 51-19,-6-15 67,0 1 1,-23-44-1,26 61-144,0 0 1,-1 0-1,0 1 1,-1 0 0,-1 1-1,-21-20 1,27 28-238,0 1 0,0-1 0,0 1 0,0 0 0,0 1 0,-7-3 0,7 2-75,3 2 159,-1 0 1,1 1-1,0-1 0,0 0 1,0 0-1,-1 1 1,1 0-1,0-1 0,0 1 1,-1 0-1,1 0 1,0 0-1,-1 0 0,1 1 1,0-1-1,0 1 0,-1-1 1,1 1-1,0 0 1,0 0-1,-4 2 0,3-1-98,1 0 0,-1 1 0,1 0-1,-1 0 1,1 0 0,0 0-1,0 0 1,0 0 0,0 0-1,1 1 1,-1-1 0,1 0 0,-2 7-1,-8 39-2464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1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1220 307 3388,'0'-1'15,"-1"0"0,1 1 0,0-1 0,0 0 0,0 0 0,0 1 0,-1-1 0,1 0 0,0 0 0,0 1 0,-1-1 0,1 0 0,-1 1 0,1-1 0,-1 0 0,1 1 0,-1-1 0,1 1 0,-2-1 0,-6-9 480,-1-7 355,6 10-591,-1 1-1,1 0 1,-1-1 0,-7-7 0,3 6-106,1 0 0,-1 1 1,0 0-1,-1 0 1,-9-5-1,-202-96 1230,193 96-1352,-44-17 259,57 23-206,-1 1 1,0 1 0,-1 0 0,1 1-1,-1 1 1,1 0 0,-17 1-1,-57 0 26,80 2-100,1 0 1,0 0-1,-11 3 1,12-2-9,0 0 2,-1 1 1,1-1-1,-11 7 0,5-3 7,-35 13 22,30-12-13,-20 11 0,-95 57 240,116-64-229,0 2 0,1 0 0,0 1 1,1 0-1,-14 20 0,21-25-13,1 0 0,0 1 1,-8 18-1,8-16 0,-4 10-6,1 1-1,0 0 1,2 1-1,-6 30 1,-1 22 47,13-53 129,1 0-1,1 24 0,1-10-115,-2-22-50,1-9-12,-1 0-1,1 0 0,1-1 0,-1 1 0,3 10 0,5 12 36,1-1-1,2 0 1,1-1-1,0 0 1,2 0 0,2-2-1,0 0 1,34 40-1,78 65 23,-72-74-38,-34-33 26,1-1 0,0-1 0,41 25 0,-44-33 32,1 0 1,26 9-1,-23-13-35,0-2-1,0 0 0,0-2 0,1 0 0,-1-2 0,36 0 1,-21-4-13,-1-1 1,0-1-1,54-14 1,-27 3-20,83-18 84,-129 28-90,-1-1 1,-1-1-1,27-14 0,-20 9-9,4-2-19,84-45 127,-97 50-95,-1-1-1,0-1 1,0 0-1,-1-1 1,16-19-1,-3-4-9,-1 0 0,-1-1-1,-2-2 1,22-52 0,6-21 105,-48 106 51,-1-1 1,0 1 0,0 0 0,0-1 0,-1 1-1,1 0 1,-2-8 0,1 5-164,0 5 13,0 0 0,-1 0 0,1 0 0,-1 0 0,1 1 1,-1-1-1,0 0 0,0 0 0,-1 0 0,1 1 0,0-1 0,-1 1 0,-2-3 0,-8-18 149,-18-53 243,23 59-309,-27-56 371,24 52-345,-2 0 0,0 1 0,-1 1 1,-27-31-1,-30-24 188,62 66-288,0 0 0,-18-12 0,-32-18-114,49 32-34,0 1 0,-1 0 0,0 0 0,-11-3 0,18 7 81,-5-1-253,-1-1 0,1 1 0,-1 1 0,-10-1 0,-106-8-3978,112 10 3794,-1-2-625,0 2 1,0-1-1,-24 4 0,4 4-1175,1 3 301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8:4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1268 4648,'-4'-8'-15,"-1"0"373,0-1 0,0 1-1,-1 1 1,1-1 0,-2 1 0,1 0 0,-9-7-1,-21-18 1133,37 32-1492,-1 0-1,0 0 0,0 0 0,0 0 1,0 0-1,0 0 0,0 0 0,0 1 1,-1-1-1,1 0 0,0 0 0,0 0 0,0 0 1,0 0-1,0 0 0,0 0 0,0 0 1,0 1-1,0-1 0,0 0 0,0 0 1,0 0-1,0 0 0,0 0 0,0 0 0,-1 0 1,1 0-1,0 0 0,0 0 0,0 0 1,0 0-1,0 0 0,0 1 0,0-1 0,0 0 1,-1 0-1,1 0 0,0 0 0,0 0 1,0 0-1,0 0 0,0 0 0,0 0 1,0 0-1,-1 0 0,1 0 0,0 0 0,0-1 1,0 1-1,0 0 0,0 0 0,0 0 1,0 0-1,0 0 0,-1 0 0,1 0 1,0 0-1,0 0 0,0 0 0,0 0 0,0 0 1,0 0-1,0-1 0,0 1 0,0 0 1,0 0-1,0 0 0,0 0 0,0 0 0,0 1 0,0 1-1,0 0 1,1 0-1,-1-1 1,0 1-1,1-1 1,0 1-1,-1 0 1,1-1-1,0 1 1,0-1-1,0 0 1,0 1-1,0-1 1,0 0-1,0 1 1,1-1-1,-1 0 1,0 0-1,1 0 1,1 1-1,8 7 119,-1 0 0,9 11 0,-12-12-16,114 132 1015,-31-23-859,-87-113-224,19 21 74,-21-24-73,1 0 0,-1 1 0,1-1 0,-1 0 1,1 0-1,0 0 0,-1 0 0,1-1 0,0 1 0,0 0 0,-1-1 1,1 1-1,0-1 0,3 1 0,-4-1-3,0-1-1,0 1 1,0 0 0,0 0-1,0-1 1,0 1-1,0-1 1,0 1 0,0-1-1,0 1 1,-1-1 0,1 0-1,0 1 1,0-1-1,0 0 1,-1 0 0,2-1-1,12-19 199,-9 12-140,51-85 143,-40 64-215,102-193 68,7-28-1,-16 40-56,-85 166-26,15-30-5,87-156-4,-48 99-19,-16 30 42,-46 75 40,-4 7 300,24-30 0,-31 44 827,-7 6-1158,-47 0-124,13 0 157,34 0-34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9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3840,'1'-1'97,"1"0"-1,0 0 1,-1 0-1,1 1 1,0-1-1,0 0 1,-1 1-1,1 0 1,0-1-1,0 1 1,0 0-1,0 0 1,0 0-1,0 0 1,0 0-1,-1 0 1,1 1-1,0-1 1,0 1-1,0-1 1,0 1-1,-1 0 1,1 0-1,0-1 1,-1 1-1,1 0 1,-1 1-1,1-1 1,1 1-1,41 37 237,53 59 0,-96-96-350,11 11 19,18 27-1,-28-35-243,1-1 0,-1 1 1,1 0-1,-1 0 0,-1 0 0,1 0 0,-1 0 0,0 0 0,0 1 0,0 8 0,-1 8-1428,0 2 106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0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1 401 7473,'6'-61'792,"-6"-12"621,0 70-1416,1 0 0,-1 0 0,1 1 0,0-1 0,0 0 0,0 1 0,0-1 0,0 1 0,1-1 0,-1 1 0,1 0 0,-1-1 1,1 1-1,4-4 0,2-2-6,19-13 0,-24 19 10,3-3-5,1 0 0,0 0 0,0 1 0,0 0 0,1 0 0,0 1 0,-1 0 0,1 1 0,0-1 0,0 2 0,1-1 0,13 0 1,33-1-12,-50 3 13,0 0 1,0 0-1,1 0 1,-1 0 0,0 1-1,0 0 1,1 0-1,-1 1 1,0-1-1,5 3 1,-7-2 1,2 0 9,1 1 0,-1 0 1,0 0-1,0 1 0,0 0 1,0 0-1,-1 0 0,0 0 0,0 1 1,7 8-1,-6-5 12,1 1 1,-2 0-1,1 0 1,-1 0-1,4 13 1,-4-3 30,-1 0 0,-1 0 0,0 0 0,-2 24 0,0-38-44,0 0-6,0 1 0,-1-1 0,0 0 0,0 0 0,0 0 1,-1-1-1,0 1 0,0 0 0,0 0 0,0-1 0,-5 8 1,-4 6 10,9-14 3,-1 3 109,-1 1 1,0-1-1,-1 0 1,1 0-1,-1-1 1,-7 8-1,11-14-87,1 1 0,-1 0 0,1-1 0,-1 1 0,0 0 0,0-1 0,1 1 0,-1-1 0,0 1 0,0-1 0,1 0 0,-1 1 0,0-1 0,0 0 0,0 0 0,0 1 0,0-1 0,-1 0 0,1 0-31,1 0 1,-1-1-1,1 1 1,-1 0 0,1 0-1,-1-1 1,1 1-1,0 0 1,-1-1 0,1 1-1,0-1 1,-1 1-1,1 0 1,0-1 0,-1 1-1,1-1 1,0 1-1,0-1 1,-1 1 0,1-1-1,0 1 1,0-2-1,-2-4-27,2 1-1,-1-1 0,0 0 1,1-8-1,1 10 61,-2-8-46,1-1 12,2-19 0,36-146 58,-29 140 0,26-94 1496,-31 116-1011,-1 0-1,0 0 1,0-30 0,-3 46-596,0 3-108,0 76 63,1-72 64,-1 0 0,1 0 0,0-1 0,0 1 0,1-1 0,0 1 0,4 9 1,-1-3-79,7 17-529,16 31-1,-22-49 270,1 0 0,1-1 0,-1 0 0,2-1 1,15 16-1,-13-16-720,1-2 0,1 1 0,-1-2 0,26 12 0,-9-8-1388,-5-6 494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0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57 9673,'-4'-8'743,"-1"0"1,-10-12-1,-1 0 2147,16 21-2920,-1 0 0,1 0 0,0 0 0,0 0 0,0 0 0,0 0 0,0 0 0,0 0 0,0 0 0,0 0 0,0 1 0,1-1 0,-1 2 0,2 1 36,1 1-1,-1-1 1,0 0-1,4 5 0,8 13 14,61 135 113,-26-34-81,-38-94-71,0-2-323,18 34 1,-28-60 264,-1 0 0,1 0 0,-1 0 0,1 0-1,0 0 1,-1 0 0,1 0 0,0 0 0,0-1 0,0 1 0,-1 0 0,1-1 0,0 1 0,0 0 0,0-1 0,0 1 0,0-1 0,0 1 0,0-1 0,0 0 0,1 0 0,0 1 0,-1-1-100,1 0 1,-1-1-1,1 1 0,-1-1 0,1 1 1,-1-1-1,1 1 0,-1-1 1,1 0-1,-1 1 0,0-1 0,1 0 1,-1 0-1,1-2 0,6-3-956,-1-1-1,-1 0 1,0 0 0,8-11-1,-2-2-793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1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88 384 9665,'-21'7'336,"3"-7"308,-10 0 1136,18 0-1124,4 0-328,1 0-180,5-14-104,0-1-64,11-22 4,4 13-48,0-1-80,7-4-260,2-2-280,29-30-1368,5 2-416,-8 8-1469,-26 28 2165,-6 2 320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1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18 221 9409,'-1'0'44,"1"0"0,-1 0 0,0 0 0,1 0 1,-1 0-1,0 0 0,0-1 0,1 1 0,-1 0 0,0 0 0,1 0 0,-1-1 1,0 1-1,1 0 0,-1-1 0,0 1 0,1-1 0,-1 1 0,1 0 0,-1-1 1,0-1-1,0 2-42,1-1 0,0 0 1,0 0-1,-1 0 0,1 0 0,0 0 1,0 0-1,0 0 0,0 0 1,0 0-1,0 1 0,0-1 1,0 0-1,1 0 0,-1 0 0,0 0 1,1-1-1,1-1-6,-1 0 0,1 0 1,0 0-1,0 1 0,0-1 0,1 1 0,-1-1 1,1 1-1,3-3 0,2-2 4,66-54 58,-71 59-46,0 0-8,34-27 1322,55-32 0,-82 55-1179,-10 6-188,0 2-157,0 0 193,0 0 1,1 0 0,-1 0 0,1 1 0,-1-1 0,1 0 0,0 0 0,0 0 0,0 0 0,0 0 0,0 0 0,0 0 0,0-1-1,1 1 1,-1 0 0,1 0 0,-1-1 0,3 3 0,10 10-8,140 150 132,-154-164-120,11 11 18,208 215 104,-197-201-104,81 90 86,-56-61-69,68 78 183,-25-35 353,-69-76-350,-2-2 197,0 1-1,30 45 1,-48-64-388,0 0-1,0 0 0,0 1 0,0-1 1,0 1-1,0-1 0,-1 1 1,1-1-1,-1 1 0,1-1 0,-1 1 1,0-1-1,0 1 0,1 0 0,-1-1 1,0 1-1,0 0 0,-1-1 0,1 1 1,-1 2-1,0-1-18,-1 1 1,0-1-1,0 0 1,0 0-1,0 0 1,-1 0-1,-4 4 0,-168 165-3469,49-55-3507,40-37 2487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2.6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1 313 4568,'9'-10'529,"0"0"0,0-1-1,-1 0 1,7-13 0,11-15 60,-21 33-497,0 0-1,1 0 1,-1 0-1,1 0 1,0 1-1,14-9 1,-15 11-19,11-7 152,-1 1 1,1 1 0,1 0-1,30-9 1,67-12 252,-93 24-433,91-19 82,115-8 0,32 19-32,-228 12-82,143 6 73,-130 0-46,64 15 0,-19 6 80,-71-19-21,-1 1 0,0 0 0,26 19 0,-13-5 238,-1 1 0,26 27-1,-44-38-166,0 0 0,0 1 0,-2 1-1,15 24 1,-12-13 115,14 40-1,-13-22-146,-1 1 0,-2 0 0,5 54 1,-7 54-5,-9-45-12,-22 169-1,9-186-30,-3 0 0,-5-2 0,-45 123 0,57-185-82,-10 25 11,-48 90-1,55-117-353,-1-1 1,-1-1-1,-1 0 0,-1-1 1,0-1-1,-2 0 0,-38 31 0,50-46 80,-17 15-1171,-2-2 1,0-1-1,-32 17 0,1-9-1050,-2-3 365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3.7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1110 4716,'0'-3'77,"-1"-1"-1,1 0 0,-1 0 1,0 0-1,0 1 0,0-1 0,-1 1 1,1-1-1,-1 1 0,0-1 0,0 1 1,0 0-1,-5-5 0,-3-4 632,-1 1 0,-13-10 0,16 14-328,-54-45 3361,55 46-3797,10 8-175,13 10-121,-12-9 459,131 81-151,-126-78 50,237 122 23,-227-120-23,117 51 42,88 25 18,-99-45-8,-22-14 1279,-98-23-749,0-1-1,0-1 1,0 1 0,9 0-1,-8-1 728,-5 0-1216,-1-1 0,0 1-1,0 0 1,1 0 0,-1 0 0,0 0-1,0 0 1,0 0 0,1-1-1,-1 1 1,0 0 0,0 0 0,0 0-1,1-1 1,-1 1 0,0 0-1,0 0 1,0-1 0,0 1 0,0 0-1,0 0 1,1-1 0,-1 1-1,0 0 1,0 0 0,0-1 0,0 1-1,0 0 1,0 0 0,0-1-1,0 1 1,0 0 0,0-1 0,0 1-1,-3-12 390,-1 4-492,0 1 0,-8-11 0,-7-11-2,-63-127 236,62 119-196,-68-116-222,20 45 121,30 54-41,-21-36-706,59 90 728,-1-1 0,1 0 0,-1 1 0,1-1 0,-1 1 0,1-1 0,0 0 0,0 1 0,-1-1 0,1 0 0,0 1 0,0-1 0,0 0 0,0 1 0,-1-1 0,1 0 0,0 0 0,0 1 0,1-1 0,-1 0 0,0 0 0,0 1 0,0-1 0,0 0 0,1 0 0,0 0 30,0 1 1,0-1-1,1 1 1,-1-1-1,0 1 1,0-1 0,1 1-1,-1 0 1,0 0-1,0-1 1,1 1-1,-1 0 1,2 1 0,178 0-39,-14 19 83,-106-11 7,115 18-5,-12 1 15,-53-8-19,-49-9 34,-52-9 633,34 6-1606,-11-5 8977,-33-6-6974,0-1-1018,0 1 1,0-1-1,-1 0 1,1 0-1,-1 1 1,0-1-1,0 1 1,-1-1-1,1 0 1,0 1-1,-1 0 1,-3-5-1,-94-191-108,-9 11 71,-19-1-68,112 168 63,-44-58-36,1 12-557,33 41-3519,23 24 3176,-3-2-3221,12 5-1297,-6 0 5253,1-1 0,0 1 0,-1 0 0,1 0 0,-1-1 0,1 1 0,-1 0 0,1 0 0,-1 0 0,0 0 0,0 1 0,1-1 0,1 2 0,2 2-210,11 11-1645,18 22 0,-32-36 1919,21 27-1697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6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49 2032,'-1'0'128,"1"0"1,-1 0-1,0 0 0,1 0 1,-1 0-1,0 0 0,1 0 0,-1-1 1,0 1-1,1 0 0,-1 0 1,0-1-1,1 1 0,-1-1 0,1 1 1,-1 0-1,1-1 0,-1 1 0,1-1 1,-1 1-1,1-1 0,-1 1 1,1-1-1,-1 0 0,1 1 0,0-1 1,-1 1-1,1-1 0,0 0 1,0 1-1,-1-2 0,-1-5 486,-2-3 250,4 9-711,0-1 0,-1 1 0,1-1-1,-1 0 1,1 1 0,-1 0 0,0-1-1,0 1 1,0-1 0,-1-1 0,-5 2 696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8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243 503 3068,'16'-10'-68,"-6"5"11,-9 4 50,1 0 0,-1 0 1,1 0-1,-1 1 0,1-1 0,-1 1 1,1-1-1,0 1 0,-1 0 0,1 0 1,0-1-1,-1 1 0,1 0 1,0 0-1,0 1 0,-1-1 0,4 1 1,21 6-39,-24-6 92,1 0 0,-1 0-1,0 1 1,0-1 0,0 1 0,1-1 0,-2 1 0,1 0 0,0 0-1,0 0 1,2 3 0,0 1 212,7 6 322,-4-5 50,0 1 0,-1 0 0,0 0 0,10 24 7547,-16-31-7888,-7-1 1202,-6-8-1918,2-2 505,0 1 0,-23-16 0,0 1-84,-77-71-20,88 75 6,1-1 0,2 0 0,0-2 0,-20-29 0,28 34-15,-16-31 0,24 40 11,0 0-1,1 0 1,-1 0-1,2-1 1,-1 0-1,-1-18 1,4-17-61,0 42 31,0 0 0,1 0 0,0 0 0,0 0 0,0 0 0,0 1 0,0-1 0,0 0 0,1 1-1,-1-1 1,1 1 0,-1 0 0,1-1 0,4-2 0,-2 0-252,0 1 0,1 0 0,0 0 0,0 1 0,0-1 1,7-2-1,-3 2-187,0 1 1,0 1 0,0-1-1,1 1 1,-1 1 0,1 0-1,0 0 1,-1 1 0,1 0-1,10 2 1,-15-1 158,-1 0 1,1 1-1,-1-1 1,0 1-1,1 0 0,-1 0 1,0 1-1,0-1 1,0 1-1,-1 0 0,1 0 1,-1 0-1,1 0 1,2 4-1,9 11-1200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9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29 249 7909,'-2'2'153,"-10"13"570,11-15-600,0 1 0,0 0 0,1-1 0,-1 1 0,0 0-1,0-1 1,0 1 0,0-1 0,1 1 0,-1-1 0,0 1 0,0-1 0,-2 1 0,2-1 205,1-2-264,1 0-68,-1 0-1,1 1 0,0-1 1,-1 0-1,1 1 0,0-1 1,0 1-1,0-1 0,0 1 1,0-1-1,0 1 0,0 0 1,1 0-1,-1-1 0,0 1 1,1 0-1,1-1 0,5-5-29,9-9-127,164-144-3093,-163 147 1884,0 1 0,21-10 0,-37 21 1251,20-9-1400,-9 7 686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1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1449 3816,'0'-32'1545,"0"31"-1489,0 1 1,0-1-1,0 0 0,-1 0 1,1 1-1,-1-1 0,1 0 1,0 1-1,-1-1 0,1 0 1,-1 1-1,1-1 0,-1 1 1,1-1-1,-1 1 0,0-1 1,1 1-1,-1-1 0,0 1 1,1 0-1,-1-1 0,0 1 1,-1-1-1,-1 0 225,-23-22 2105,15 12-1384,8 7-752,0 1-1,0 0 0,0 0 1,0 0-1,-7-4 0,10 7-255,0 0 0,0 0 0,-1 0 0,1 0 0,0 0 0,0 0 0,0 0-1,0 0 1,0 0 0,0 0 0,0 0 0,0 0 0,-1 0 0,1 0 0,0 0 0,0 0-1,0 0 1,0 0 0,0 0 0,0 0 0,0 0 0,0 0 0,0 0 0,0 0 0,-1-1-1,1 1 1,0 0 0,0 0 0,0 0 0,0 0 0,0 0 0,0 0 0,0 0-1,0 0 1,0 0 0,0-1 0,0 1 0,0 0 0,0 0 0,0 0 0,0 0 0,0 0-1,0 0 1,0 0 0,0 0 0,0-1 0,0 1 0,0 0 0,0 0 0,0 0 0,0 0-1,0 0 1,0 0 0,7-1-47,11 3 79,-14 1-27,0 0-1,-1-1 1,1 1-1,-1 0 1,0 1-1,4 4 1,4 4 14,62 59 23,67 76-4,-87-91-62,-45-47 37,31 30-36,-33-34 52,0 0 0,1 0 0,0 0 0,11 6 0,-16-10 54,0-1 0,-1 1 0,1-1 0,0 0 1,-1 1-1,1-1 0,0 0 0,-1 0 0,1 0 0,0 0 0,-1 0 0,1 0 0,0-1 0,-1 1 0,1-1 1,0 1-1,-1-1 0,1 1 0,0-1 0,-1 0 0,0 0 0,3-1 0,1-2 93,1 0 1,-1-1-1,0 0 0,6-7 0,10-14 0,34-55-1,-46 68-149,96-165-2,-82 138-23,296-504-43,-117 208 28,-100 160-14,-44 74-14,45-69 167,-97 161-123,-5 8-8,0 1-1,0-1 0,0 0 0,0 1 0,0-1 0,0 0 1,0 0-1,-1 0 0,2-3 0,-4 20-5639,-9 3 4637,7-13 488,0 1 1,-6 11 0,-42 92-4272,37-75 3946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2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1375 4296,'-134'192'2585,"61"-107"811,62-75-1868,17-17-153,0-1-1605,164-190 1042,196-166-703,38 15-145,-31 60-167,-358 277 188,132-95-263,307-187-2703,-400 262 829,-51 30 52,-6 4-228,-12 7 306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34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2697 455 3604,'-3'-17'13,"0"-7"40,-2 1 1,-12-36 0,10 38 125,-1 0 1,0 1-1,-2 0 0,0 1 1,-2 0-1,-16-23 1,25 39-150,-8-11 118,0 1 0,0 0 0,-2 1 0,-22-18 1,22 20-85,-1 1 0,0 1 0,0 0 0,-1 1 0,0 1 1,0 0-1,-1 1 0,0 1 0,1 0 0,-25-2 1,-13 0 102,-60 1 1,68 6-53,0 2-1,0 2 1,0 2-1,-49 15 1,-102 35 306,139-36-246,-106 54 0,-29 38 76,-90 99 138,36-5-103,205-172-247,-182 166 226,151-129-79,-73 93 1,142-161-180,-107 139 185,108-140-191,-19 25-25,2 0 1,1 1-1,-21 48 1,36-71 20,-5 14-1,0 0 0,-7 31 0,10-22-10,2 1 1,1-1-1,1 0 1,1 1-1,8 55 1,-1-53 42,1 1-1,2-1 1,23 54 0,-27-71-18,68 142 58,66 83-25,-59-130-41,-58-84 15,51 43-1,-66-63-13,101 78 60,-83-67-39,1-1 1,0-1 0,2-1 0,53 18 0,-51-23 123,-1-1 0,47 7 0,-43-11 231,0-2 0,58-4 0,-71 0-122,29-8 1,73-23 420,168-69-1,-163 46-610,157-94 0,-142 60-7,174-120 93,-181 112-46,-135 98-107,149-129 227,-138 117-191,143-149 567,-112 107-334,65-105 0,-78 103-20,46-116-1,-74 167-238,17-44 112,-2-1 0,-3 0 0,14-86 0,-22 87-7,-1-1 0,-3-50 0,-10-66 124,2 131-153,-1 0-1,-23-66 1,12 56 1,-30-57 0,39 85-90,-1 1 0,-1 0-1,-24-29 1,11 19-25,-1 2 0,-41-32 1,36 35 4,0 1 0,-48-22 0,54 31-35,-1 1 0,0 1 1,0 1-1,-1 1 0,-52-6 0,27 7-366,0 2-1,-82 5 1,84 3-230,-62 15 1,-136 40-1606,159-33 616,-165 72-1,-67 65-2341,159-72 1817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37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14 5160,'-2'0'204,"-33"0"1865,34 0-2035,1 0 1,-1 0 0,1 0-1,-1-1 1,0 1-1,1 0 1,-1 0 0,1 0-1,-1 0 1,1-1-1,-1 1 1,1 0 0,-1 0-1,0-1 1,1 1 0,-1-1-1,-6-2 414,-6-3 365,3 6 1058,26 0-11868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42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785 179 4072,'-12'0'633,"11"0"-529,-1 0 0,1-1-1,-1 1 1,1-1 0,-1 1 0,1-1-1,0 0 1,-1 1 0,1-1 0,0 0-1,0 0 1,0 0 0,-1 0 0,1 0-1,-2-2 1,2 1 54,-1 0 1,0 0-1,0 0 0,0 1 0,-5-3 0,-7-2 101,0 0 0,-1 1-1,1 1 1,-1 0 0,0 1 0,-1 1-1,-18-1 1,-141 2 915,92 1-1108,73 1-66,0 0 0,1 1 0,-1 0-1,0 0 1,-14 6 0,-39 19-8,60-25 10,-4 1-8,3-1 1,0 0 0,0 0 0,-1 0 1,1 0-1,1 1 0,-8 6 0,3-3-3,4-2-3,0-2-1,1 1 1,0 0 0,-6 7-1,-2 3 0,1 1 0,1 1 0,0-1 0,1 2 0,-6 15 0,2 1 40,-15 60 0,23-75-15,-2 6-18,1 0 0,2 1 0,-2 23 1,4-27-6,0 52-4,0-63 13,1-7 1,-1 1 0,1-1 0,0 0 0,0 1 0,0-1 0,1 1 0,-1-1 0,1 0 0,-1 1-1,1-1 1,0 2 0,8 12 32,0 0 0,0-1 0,1 0-1,1-1 1,1 0 0,0-1 0,1 0-1,0-1 1,1 0 0,0-1 0,1-1-1,0 0 1,26 12 0,63 21 262,-90-37-103,-5-3-117,-1 0-1,1-1 0,0 0 1,15 1-1,2 0 237,28-3 0,-26 0-176,-20-1-116,0 0 0,0 0 0,0-1 0,0 0 0,0-1 0,-1 0 0,1 0 0,10-6 0,18-7-35,-35 16 18,14-6 44,1 1 1,-1-2-1,0 0 1,-1-1-1,0-1 1,25-18-1,-19 8 105,0-1 1,28-38-1,-40 47-135,15-23 74,38-69 514,-51 86-387,-2-1 0,8-20 0,-10 18 62,-1-1 0,-1 1-1,2-32 1,-3-60-66,-3 103-181,0 4-27,0 0 0,-1 1 0,0-1 0,0 0 0,0 0 0,-3-6 0,0-1 10,1 5 9,1 0 0,-2 0-1,-6-10 1,0-1 88,5 8-88,-1 1-1,-1 0 1,1 1-1,-11-11 1,-33-27 31,36 34-74,-29-16 1,37 25 17,0-1 1,0 1 0,0 0-1,-12-4 1,4 3-5,-13-4-12,0 1 1,-1 1-1,0 2 1,0 1-1,-51 1 1,66 1 36,5 1-20,0 0-1,1 0 1,-1 0 0,1 1 0,-15 4 0,0 2-7,-14 6-40,26-8 53,-1 1-1,2 1 1,-12 8 0,-48 41-83,53-41 70,1 0 0,0 0 1,2 1-1,0 1 0,0 1 0,2 0 0,-15 30 0,-16 34-80,40-77 82,1-1-1,-1 1 0,1-1 0,0 1 1,1-1-1,-1 1 0,1-1 0,0 9 0,0-10 6,0 2-1,0-2-9,0 0 0,0 0 1,0 0-1,0 0 0,0 0 0,1 0 0,-1 0 1,1 0-1,0 0 0,0 0 0,0 0 0,0 0 1,0-1-1,1 1 0,1 2 0,16 21-38,-16-22 37,0 0 0,0 0-1,-1 0 1,1 1 0,2 7 0,1 3 30,16 26-1,-18-34 11,23 36-35,46 56 0,-67-91 8,1-1 1,-1-1 0,1 1-1,0-1 1,1 0-1,0-1 1,16 9-1,-15-10 0,0-2-1,0 1 0,0-1 0,15 2 1,31-1-7,41-3-18,-89 0 29,-1-1 1,0 0 0,0 0-1,0 0 1,12-5 0,28-15-68,-31 15 4,17-11-290,44-30 0,-62 37 264,-2 2-129,1-1-1,17-17 0,-26 21 162,0 1 0,-1-1 1,1 0-1,-1 0 1,0 0-1,0 0 0,0-1 1,-1 1-1,0-1 1,2-6-1,-2 3-93,1-1-186,0 0 0,-1 0 0,0-16 0,2-32-2556,-2-41-3473,-2 72 4790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2.6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651 950 6929,'13'9'9206,"-18"-16"-8717,-110-109 2051,-70-54-2543,75 64-14,71 67 35,6 5-94,-55-75-1,34 27-102,52 79 171,-2-3-93,0 0 0,0 0 1,1-1-1,0 0 1,0 1-1,0-1 0,1 0 1,0 0-1,1-1 1,-2-7-1,3 9-52,-1 1 1,1-1-1,0 1 0,1 0 1,-1-1-1,1 1 0,0 0 1,0-1-1,1 1 0,-1 0 0,5-8 1,9-10-1395,0 1-1,33-35 1,-43 52 1140,0 0-1,1 0 1,-1 1 0,7-5 0,-9 8 146,0 0 0,-1 0 0,1-1 0,0 2-1,0-1 1,-1 0 0,1 0 0,0 1 0,0 0 0,5-1 0,-8 1 261,0 0-125,1 0-1,0 0 1,0 0-1,0 0 1,0 1-1,0-1 1,-1 0 0,1 0-1,0 0 1,0 1-1,0-1 1,-1 0-1,1 1 1,0-1-1,0 1 1,-1-1-1,2 2 1,3 4-956,0 0 0,6 9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3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1009 8533,'0'5'764,"0"-18"-428,6-1-56,6-25-20,9-15-236,13-12-128,-14 31-260,5-1-320,1-1-424,4 0-804,2 1-269</inkml:trace>
  <inkml:trace contextRef="#ctx0" brushRef="#br0" timeOffset="1">696 283 8597,'-4'0'104,"-1"0"64,0-9 52,-1-6 144,4 6-304,2 0-52,8-29-4,2 22-24,2-1 16,0-3-136,4-2-252,20-22-1160,-16 21 192,1 0-333,0 5-27,-1-1 252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3.4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5 196 4748,'0'21'240,"-3"-7"241,2-2 215,1-5 132,0-3 864,10-17-1604,1-5-64,1-5-32,5-1-220,25-40-1396,-14 27-269,-1-1-71,3 2 380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3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87 142 5793,'-64'-80'5571,"63"78"-5471,-20-22 2462,41 53-2971,75 102 510,-23-30-810,-68-96 454,0-1 1,0 1-1,0-1 0,0 0 0,0-1 1,8 6-1,-10-8 6,0 0-1,0 0 1,0 0 0,0 0 0,0 0 0,0-1 0,1 1 0,-1-1 0,0 1-1,0-1 1,1 0 0,-1 0 0,0 0 0,1 0 0,-1 0 0,0 0-1,3-1 1,13-8-3716</inkml:trace>
  <inkml:trace contextRef="#ctx0" brushRef="#br0" timeOffset="1">43 439 8833,'-12'0'20,"12"-11"96,0-4 76,0-8-4,12-5-12,1-5-76,27-49-48,-16 35-80,5-1-268,3-3-480,0 0-932,4 1-669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4.3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525 852 5765,'0'1'41,"0"-1"0,0 1 1,-1-1-1,1 1 0,1-1 1,-1 1-1,0-1 1,0 1-1,0-1 0,0 1 1,0-1-1,0 1 1,0-1-1,1 1 0,-1-1 1,0 1-1,0-1 1,1 0-1,-1 1 0,0-1 1,1 0-1,-1 1 1,0-1-1,1 1 0,12 0 1967,-5-1-1359,2-2 1109,-10 2-1559,1-1 1,-1 1 0,0-1-1,0 1 1,1 0 0,-1-1-1,0 1 1,0-1 0,0 1-1,0-1 1,0 1 0,1-1-1,-1 1 1,0 0 0,0-1-1,0 1 1,0-1 0,-1-1 745,1 0-759,0 0-1,0 0 0,0 0 0,0 0 0,-1 0 0,1 0 0,-1 0 0,0 0 0,1 0 0,-1 0 1,0 0-1,0 1 0,0-1 0,0 0 0,-1 0 0,-1-1 0,-5-8 178,-11-16 163,-51-70 3,45 65-513,-88-118-110,31 35 104,0-2-39,61 85 11,18 27 14,-63-97-138,60 93 118,-32-56-235,36 60 166,0 1-401,0 0 0,0 0 0,0 0 1,1 0-1,0 0 0,0 0 0,0 0 0,-1-7 0,3 11 361,-1-1 0,0 1 0,1-1 0,-1 1 0,1-1 0,-1 1 0,1-1 0,-1 1-1,1 0 1,-1-1 0,1 1 0,-1 0 0,1-1 0,-1 1 0,1 0 0,0 0 0,-1-1 0,1 1 0,-1 0 0,1 0 0,0 0 0,-1 0 0,1 0 0,1 0-1,15-1-1593,-16 1 1658,1 0-142,1 0 1,-1 0-1,1 0 1,0 1 0,-1-1-1,1 1 1,-1-1-1,1 1 1,-1 0-1,1 0 1,-1 0-1,0 1 1,3 0-1,-2 1-156,0 0 0,-1-1-1,1 1 1,0 1 0,-1-1 0,0 0-1,0 0 1,0 1 0,2 4 0,13 32-2463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4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7 289 6861,'-6'41'560,"6"-26"-20,0-4 152,0-5-8,0-3 424,0-15-476,10-24-376,4 11-176,22-43-40,-14 29-220,3-4-360,4-4-456,4 0-972,4 0-713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1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1208 6125,'-4'-5'305,"0"-1"1,0 0 0,0 0-1,1 0 1,-5-11 0,7 13-111,-3-4 330,1-1 346,-1 1-1,-9-14 0,11 16-472,2 6-388,0 0 1,0 0-1,0-1 0,0 1 1,0 0-1,0 0 0,-1 0 0,1-1 1,0 1-1,0 0 0,0 0 0,0 0 1,0-1-1,0 1 0,-1 0 0,1 0 1,0 0-1,0 0 0,0-1 0,-1 1 1,1 0-1,0 0 0,0 0 1,0 0-1,-1 0 0,1 0 0,0 0 1,0 0-1,-1 0 0,1 0 0,0 0 1,0 0-1,0 0 0,-1 0 0,1 0 1,0 0-1,0 0 0,-1 0 0,1 0-47,0 1-214,0 1 250,0-1 0,0 1 0,1-1 0,-1 0 0,0 1 1,1-1-1,-1 1 0,1-1 0,0 0 0,0 0 0,-1 1 0,1-1 1,0 0-1,0 0 0,0 0 0,0 0 0,0 0 0,0 0 0,1 0 1,-1 0-1,0 0 0,2 0 0,7 7 8,-7-6-3,7 7 25,0 0 1,0 1 0,8 12 0,95 136 118,-49-62-113,-56-84-32,38 47-15,-40-52 19,1-1 0,-1 0 0,1 0 0,1 0 0,14 8 0,-19-12 80,0-1 0,1 0 0,-1 1-1,1-2 1,-1 1 0,1 0-1,-1-1 1,1 1 0,0-1 0,-1 0-1,1-1 1,-1 1 0,8-2-1,-5 1 94,1-1-1,-1 0 0,1-1 0,-1 0 1,10-5-1,-2-2-78,-1 0-1,0 0 1,0-2 0,13-15-1,-3 4-48,78-90-30,64-86-92,109-147-30,-175 221 122,103-130-30,16-8 11,-134 164 52,-70 82-7,-10 11 2,0 1-1,0 0 1,0 0-1,1 1 1,9-8-1,-14 11 248,-1 1-368,-12 1 911,8-1-3947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5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54 11953,'1'-3'133,"-1"1"-1,0 0 0,0-1 1,0 1-1,-1 0 1,1 0-1,-1-1 1,1 1-1,-1 0 1,0 0-1,1-1 1,-1 1-1,0 0 1,0 0-1,-1 0 1,1 0-1,0 0 0,-1 1 1,1-1-1,-1 0 1,0 1-1,1-1 1,-1 1-1,-2-2 1,1 1-100,3 2-37,0 0 0,-1 0 0,1 0-1,0 0 1,0 1 0,0-1 0,-1 0 0,1 0 0,0 0-1,0 0 1,0 0 0,0 0 0,0 1 0,-1-1 0,1 0 0,0 0-1,0 0 1,0 0 0,0 0 0,0 1 0,0-1 0,0 0 0,0 0-1,-1 0 1,1 1 0,0-1 0,0 0 0,0 0 0,0 0 0,0 1-1,0-1 1,0 0 0,0 0 0,0 0 0,0 1 0,1-1-1,-1 0 1,0 0 0,0 1 0,0 8-34,-1 5 24,3 20 1,41 199 100,-38-213-90,38 145 20,-38-149-16,39 113-11,-32-101-2,1 0 1,19 26-1,-16-31-1,0 0 0,2-2-1,28 28 1,-45-49 13,10 12 7,1-1 1,1-1-1,-1 0 1,2-1-1,-1 0 1,1-1-1,0-1 1,1 0-1,0-1 1,23 7-1,-28-11 1,0 0-1,0 0 0,19 1 0,74-3 39,-93-1-31,-1 0-1,0 0 1,0-1-1,16-5 1,-24 7-11,26-8 205,42-21 0,-54 21 558,25-18 1,-4-1 12405,-44 28-12759,3-1-394,3 1-144,0-1-1,-1 0 1,1 0 0,0 0-1,0 0 1,-1 0-1,1-1 1,0 1 0,-3-2-1,2 0-287,3 1 336,0 1 0,0 0 0,0 0-1,-1-1 1,1 1 0,0 0 0,0 0 0,-1-1 0,1 1 0,0 0 0,0 0 0,-1 0 0,1-1 0,0 1 0,-1 0 0,1 0 0,0 0 0,-1 0-1,1 0 1,0 0 0,-1 0 0,1-1 0,-6-1-3846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6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841 979 5264,'0'0'-2,"0"0"0,0 1 0,1-1 0,-1 1 0,0-1-1,0 0 1,0 1 0,0-1 0,5 12 10199,-11-20-9041,-10-8-406,0 0 0,-25-17 0,1 0-287,-32-35 148,-78-74 248,6 3 249,76 70-459,-83-88-509,116 119-159,-39-54 1,71 88-24,-18-27 41,20 29-101,-1-1 0,1 0 1,0 0-1,0 0 0,0 0 1,0 0-1,0-1 1,1 1-1,-1-4 0,2 6 14,-1 0 0,0 0-1,1 0 1,0 0 0,-1 0 0,1 0-1,0 1 1,-1-1 0,1 0-1,0 0 1,0 0 0,0 1 0,0-1-1,0 0 1,-1 1 0,3-1-1,8-8-173,74-56-573,-78 61 681,0-1-1,0 1 1,9-3-1,-13 5-70,1 1 1,0 0-1,0 1 0,0-1 0,0 1 0,7-1 1,-11 2 223,1-1-1,-1 1 1,1-1 0,-1 1 0,1-1 0,-1 1 0,1 0 0,-1-1 0,1 1 0,-1 0 0,0-1 0,1 1 0,-1 0 0,0-1 0,0 1 0,1 0 0,-1 0 0,0-1 0,0 3 0,1 0 8,11 61 62,-10-56-55,-2 1 0,1 16 0,-2-10 1648,1-22-1451,0-72-1539,0 78 1140,0 10-418,0 43 753,0-32-5036,0-21 4661,0 0 1,0 0 0,0 0 0,0 0-1,0 0 1,0 0 0,0 0 0,0 1-1,0-1 1,1 0 0,-1 0-1,0 0 1,1 0 0,-1 0 0,0 0-1,1 0 1,-1 0 0,1 1 0,0-1-1,-1 0 1,1 0 0,0 1-1,-1-1 1,1 0 0,0 1 0,0-1-1,-1 1 1,1-1 0,0 1 0,0-1-1,0 1 1,0 0 0,0-1-1,0 1 1,-1 0 0,1 0 0,0-1-1,0 1 1,0 0 0,2 0 0,6 0-1333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6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49 419 9661,'-1'0'97,"-1"0"1,1-1-1,0 1 1,0-1-1,0 1 1,0-1-1,0 0 1,0 0-1,0 1 1,0-1-1,0 0 1,0 0-1,0 0 1,0 0-1,1 0 1,-1 0-1,-1-2 1,-9-17 1112,10 19-1172,0-2-21,0 0-1,0 0 0,0 0 1,1 0-1,-1 0 0,1 0 1,-1 0-1,1 0 0,0 0 0,1-5 1,0-3-15,-1 9-6,0 0 1,0 0-1,0 0 1,0 0-1,1 0 1,-1 0-1,1 0 0,1-3 1,7-15-6,23-33 0,21-23 72,-36 54-57,0 0 1,32-30 0,-40 43-9,6-6 11,-4 3 80,19-15 0,-23 22 4,-20 19-131,-44 46 7,7-6 24,-15 19-44,38-40 33,12-15-104,-25 25 1,42-42 121,-1-1 1,1 0-1,-1 1 1,1-1 0,-1 0-1,1 0 1,-1 0-1,1-1 1,-1 1 0,3-1-1,1-2 49,0-1 0,-1 0 0,1 0 0,3-5 0,4-4 32,30-30-44,-10 7-569,29-26-4232,-43 44 1974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7.5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59 5473,'-3'-6'557,"-1"0"0,1 1 1,-1-1-1,-1 1 0,1 0 1,-1 0-1,0 1 0,-6-6 1,3 3 123,8 7-686,0 0 0,1 0 0,-1 1-1,0-1 1,0 0 0,0 0-1,0 0 1,0 0 0,0 0 0,0 0-1,-1 0 1,1 0 0,0 0-1,0 0 1,0 0 0,0 0 0,0 1-1,0-1 1,0 0 0,0 0-1,0 0 1,0 0 0,0 0 0,0 0-1,0 0 1,0 0 0,0 0 0,0 0-1,0 0 1,0 0 0,0 0-1,0 0 1,0 0 0,-1 0 0,1 0-1,0 0 1,0 0 0,0 0-1,0 0 1,0 0 0,0 0 0,0 0-1,0 0 1,0 0 0,0 0-1,0 0 1,0 0 0,-1 0 0,1 0-1,0 0 1,0 0 0,0 0 0,0 0-1,0 0 1,0 0 0,0 0-1,0 0 1,0 0 0,0 0 0,0 0-1,0 0 1,0 0 0,1 6-98,1-4 102,0 1 1,0-1-1,0 0 0,1 0 0,-1 1 1,0-2-1,4 3 0,5 5 8,63 51 43,-46-36 4,5 3 65,34 38 0,-7 2 71,-33-33-95,-1 1 1,24 47-1,-22-28 1365,-27-61 2481,0 1-3966,-1 0 1,0 1-1,-2-13 0,-1 8 10,1 0-1,-1 0 0,2-1 1,-1 1-1,1-21 0,1 0 23,1-46-36,0 65 20,0-1-1,1 1 0,1 0 1,4-14-1,-3 17-9,-1 1 0,1 0 0,10-16 0,-10 18 3,-3 4 9,0 0 1,0 1 0,0-1 0,1 1 0,-1-1 0,0 1 0,1-1-1,-1 1 1,1 0 0,-1 0 0,1 0 0,0 0 0,-1 0 0,1 0 0,0 0-1,0 0 1,0 1 0,0-1 0,0 1 0,-1-1 0,1 1 0,0 0 0,0 0-1,0 0 1,0 0 0,4 0 0,-2 0 4,-3 0 1,0 0 0,0 1 0,1-1 1,-1 0-1,0 0 0,0 1 0,1-1 1,-1 0-1,0 1 0,0 0 1,1 0-1,24 16-50,47 39-1,-48-32-34,0 0 1,-2 2-1,31 44 0,-49-64-817,0 0-1,0 0 1,1-1-1,8 7 0,-1 0-6293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7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33 8557,'-1'-3'349,"-1"0"0,1 0 0,0 0 1,-1 0-1,0 0 0,0 0 0,0 0 1,0 0-1,-3-2 0,63 57 217,-26-18-343,50 70 0,-31-31-85,-47-68-128,-2-2-14,0 0 0,-1 0-1,1-1 1,0 1 0,0-1-1,1 0 1,-1 0 0,0 0-1,1 0 1,4 3 0,-6-5 4,-1 0 6,1 1-1,-1-1 1,1 0 0,-1 0-1,1 0 1,-1 0 0,1 0-1,0 0 1,-1 0 0,1 0-1,-1 0 1,1 0 0,-1 0-1,1 0 1,0 0 0,-1-1-1,1 1 1,-1 0 0,2-1-1,2-1-143,1-1-1,0 0 0,-1 0 1,0 0-1,1 0 1,-1-1-1,-1 1 1,8-9-1,0-2-1657,12-19 1,-20 28 1150,0 1 1,-1-1-1,1 1 1,-1-1-1,0 0 1,2-9-1,-2-4-1308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8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28 444 9173,'-4'4'122,"3"-3"95,0 1 0,0-1 0,0 1 0,0-1 0,-1 0-1,1 0 1,-1 0 0,1 1 0,-1-1 0,1-1 0,-1 1-1,0 0 1,-3 1 1013,7-5-977,9-15-137,27-28 1,-28 33-124,96-110-5109,-49 61-1046,-41 43 4461</inkml:trace>
  <inkml:trace contextRef="#ctx0" brushRef="#br0" timeOffset="1">368 38 9461,'0'-37'5603,"16"36"-5644,-14 1 32,1 0 0,-1 1-1,1-1 1,-1 1 0,0 0-1,1-1 1,-1 1 0,0 0-1,1 0 1,-1 1 0,4 1-1,22 21-504,-22-18 274,7 7-1539,17 23 1,-15-18-59,6 6-3409,-15-18 3389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19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14 150 7113,'-3'2'308,"-1"0"164,2-2 132,0 1-56,-1-1 244,3-8-808,0 1 0,10-4 8,0-1 16,18-17-36,-13 12-212,1-1-348,1 0-504,0 0-920,0 1-197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44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76 208 3348,'-3'-8'527,"0"0"-1,0-1 0,-1 1 0,-7-11 1,9 16-269,0-1 1,0 1 0,-1 0 0,1 0-1,-1 0 1,0 1 0,0-1-1,0 0 1,0 1 0,0 0-1,-1 0 1,-3-2 0,6 4-222,1 0-38,0-1 0,0 1 0,-1 0 0,1 0 0,0 0-1,0 0 1,0 0 0,0 0 0,-1 0 0,1 0 0,0 0-1,0 0 1,0 0 0,0 0 0,-1 0 0,1 0 0,0 0 0,0 0-1,0 0 1,0 0 0,-1 0 0,1 0 0,0 0 0,0 0 0,0 0-1,0 0 1,-1 0 0,1 0 0,0 0 0,0 0 0,0 1-1,0-1 1,0 0 0,-1 0 0,1 0 0,0 0 0,0 0 0,0 0-1,0 1 1,0-1 0,0 0 0,0 0 0,0 0 0,-1 0 0,1 1-1,0-1 1,0 0 0,0 0 0,0 0 0,0 0 0,0 1-1,0-1 1,0 0 0,-3 56-135,3 106 117,0-149 22,0 0 0,1 0 0,0-1 0,1 1 0,0 0 0,5 13-1,1 1-7,31 101-58,-33-112 64,1 1 0,0-1 0,15 21 0,-19-32 0,2 4-5,0-1 1,1 1 0,1-1 0,0 0 0,0-1 0,0 1-1,1-1 1,0-1 0,0 0 0,1 0 0,18 10-1,-21-14 38,0 0 0,1 0 0,0 0-1,-1-1 1,1 0 0,12 0-1,-13 0 14,-3-1 51,1 0 0,0 0 0,-1 0 1,1-1-1,0 0 0,-1 1 1,1-1-1,-1 0 0,1-1 1,-1 1-1,0 0 0,6-4 1,-4 1 70,0 1 0,-1-1 0,1 0 0,-1 0 0,0-1 0,-1 1 0,5-6 0,2-7 323,-1 0 0,-1 0-1,11-30 1,-18 42-445,2-2 57,7-19 218,-2-1-1,0 0 1,4-33-1,-7 25 31,2-68 1,-8 83-329,-1 1 0,0-1 0,-2 1 0,0 0 0,-1 0 1,-1 1-1,-1-1 0,0 1 0,-2 1 0,0-1 0,-1 1 0,0 1 1,-1 0-1,-20-21 0,25 31-80,1 0 0,-2 0 0,1 1 0,-1 0 0,0 0-1,0 1 1,-11-6 0,12 7-33,0 0-252,0 0 0,1 1 1,-1 0-1,0 0 1,0 0-1,0 1 0,-1 0 1,-9 0-1,13 1 25,0 0 0,1 0 0,-1 0 1,0 0-1,1 1 0,-1 0 0,1-1 0,-1 1 0,1 0 1,-1 0-1,1 0 0,0 1 0,-1-1 0,1 0 0,0 1 1,0 0-1,0-1 0,0 1 0,0 0 0,0 0 0,-1 3 1,-13 23-3770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44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10 7697,'17'-6'8,"-5"2"28,-5 4 12,-7 15 60,0 4-64,-17 38-48,6-18-284,-5 5-208,-1 9-416,1 4-669,-4 6-127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45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86 442 8821,'-10'-6'1118,"0"-2"1,-18-15 0,14 11-293,12 9-797,0 1 1,0-1 0,0 1 0,0-1 0,0 0 0,0 0 0,1 0 0,-1 1 0,1-2-1,0 1 1,0 0 0,0 0 0,0 0 0,1 0 0,-1-5 0,0-6-59,1 0-1,3-23 1,-1 18 15,1 0 0,11-33 0,4-16 135,-14 53-51,0-1-1,12-25 1,-11 30-44,-1 3-51,-1 0 0,7-8 1,-10 15 17,0 1 1,0 0 0,0 0 0,0 0 0,0 0-1,0 0 1,0-1 0,0 1 0,1 0-1,-1 0 1,0 0 0,0 0 0,0 0 0,0 0-1,0 0 1,0-1 0,1 1 0,-1 0 0,0 0-1,0 0 1,0 0 0,0 0 0,0 0 0,1 0-1,-1 0 1,0 0 0,0 0 0,0 0 0,0 0-1,0 0 1,1 0 0,-1 0 0,0 0-1,0 0 1,0 0 0,0 0 0,1 0 0,-1 0-1,0 0 1,0 0 0,0 0 0,0 0 0,0 0-1,1 1 1,-1-1 0,0 0 0,5 8 11,-3-5-18,39 62 140,24 40 0,-61-97-124,54 102 7,-27-40-53,44 84-15,-74-151 76,1 0-84,0 1 0,0-1 0,1 0 0,3 5 0,-5-7 15,0-1 0,0 1 0,-1 0-1,1-1 1,0 1 0,0-1 0,0 1 0,0-1-1,0 0 1,0 1 0,-1-1 0,1 0 0,0 0 0,0 1-1,0-1 1,0 0 0,0 0 0,0 0 0,0 0 0,0 0-1,0 0 1,0-1 0,0 1 0,1 0 0,1-2-137,1 1 1,-1-1 0,0 0-1,0 0 1,0 0 0,0 0 0,-1 0-1,5-4 1,20-25-2764,-19 20 1674,6-6-840,-2 0 212</inkml:trace>
  <inkml:trace contextRef="#ctx0" brushRef="#br0" timeOffset="1">393 502 4772,'13'-15'48,"-2"-6"-64,6-2 40,42-57-1364,-39 53 368,3 1-52,-2 2 248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35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1653 2344,'-14'-21'256,"-47"-60"1776,48 65-1259,0 0 0,-1 1-1,-1 1 1,-20-15-1,30 26-571,12 9-176,14 12-39,157 110 112,-154-113-25,-11-7 42,0 0 0,1 0 0,24 9 0,-30-14-1,-3-1 35,1 1 0,0-1 0,0-1 0,0 1 0,0-1 0,0 0 0,12 0 0,-16-1-68,0 0 1,0-1 0,0 1-1,0-1 1,0 1 0,0-1 0,0 0-1,0 0 1,0 1 0,-1-1-1,1-1 1,0 1 0,-1 0 0,1 0-1,0-1 1,-1 1 0,0-1-1,1 1 1,-1-1 0,0 1 0,0-1-1,2-3 1,1-3 97,0 0 1,0-1-1,4-17 1,9-46 44,48-335 4,0-70-1240,-28 231-772,-2 48-374,1 26-3203,-29 140 3279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46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306 1624 4388,'-114'139'1863,"101"-125"-1092,-23 18-1,-50 36 2160,81-64-2666,-1 1 0,1-1-1,-1 0 1,-9 5 0,9-7-109,6-2-143,-1 1-1,1-1 0,-1 0 0,1 1 0,-1-1 0,1 0 0,-1 0 0,1 0 1,-1 1-1,0-1 0,1 0 0,-1 0 0,1 0 0,-1 0 0,1 0 0,-1 0 1,0 0-1,1 0 0,-1 0 0,0-1 0,1 1-10,0 0-1,-1-1 1,1 1 0,0 0-1,0-1 1,0 1 0,0 0-1,0-1 1,0 1-1,0 0 1,-1-1 0,1 1-1,0 0 1,0-1 0,0 1-1,1-1 1,-1 1 0,0 0-1,0-1 1,0 1-1,0 0 1,0-1 0,1 1-1,11-25-40,-11 24 48,140-218 73,48-57 61,190-198-86,-87 162-14,109-82-33,-309 305-100,-4 3 72,-74 72 0,-12 12-26,-3 3-16,-11 9-241,-14 15-21,-34 37-80,-97 107 23,-48 50 231,-155 157 192,121-121 403,226-241-408,-56 62 239,-90 94 655,72-83-654,77-78-260,-9 9-18,18-17-1,0-1 0,1 1 0,-1-1 0,0 0-1,1 1 1,-1-1 0,0 0 0,1 0 0,-1 0 0,0 1 0,0-1 0,1 0 0,-1 0 0,-1 0 0,1-1 12,2-1 6,131-174 332,20-27-120,-152 203-229,195-235 97,-193 233-97,285-313 43,-9 37 39,-183 184-36,9-7-2,-70 68-17,26-28 66,-79 86-194,-110 122-160,77-89 228,-187 202-99,-61 46 138,118-117 217,172-178-203,-63 66 100,35-37-173,28-34 21,8-7 36,5-4 60,78-91 465,86-98-172,191-176-189,-247 259-117,-61 62-67,66-67-281,-25 16-1689,-89 98 1807,9-12-1041,-11 14 1090,0 0 0,0-1 0,1 1 0,-1-1 0,0 1 0,0 0-1,0-1 1,1 1 0,-1-1 0,0 1 0,0-1 0,0 1 0,0 0 0,0-1 0,0 1 0,0-1 0,0 1 0,0-1 0,0 1 0,0 0 0,0-1 0,0 1 0,-1-1 0,1 1 0,0-1 0,0 1 0,-1-1 0,1 1-11,0 0 0,-1-1 0,1 1 0,-1 0-1,1 0 1,0 0 0,-1 0 0,1 0 0,0 0 0,-1-1 0,1 1 0,-1 0 0,1 0 0,0 0-1,-1 0 1,1 1 0,-1-1 0,1 0 0,0 0 0,-1 0 0,1 0 0,-1 0 0,1 0-1,0 1 1,-1-1 0,1 0 0,-1 1 0,-16 12-2008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6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31 8397,'0'0'128,"0"-1"1,0 1 0,0 0-1,0 0 1,0 0 0,0 0-1,0-1 1,0 1-1,0 0 1,0 0 0,0 0-1,0-1 1,0 1-1,0 0 1,0 0 0,0 0-1,-1-2 1802,0 1-1802,1 1 1,0 0 0,0 0-1,0 0 1,0 0-1,-1 0 1,1 0 0,-11-3 1334,-4-2-707,8 1-466,6 3-248,0 0-1,0 0 1,0 0 0,-1 0 0,1 0 0,0 0-1,-1 1 1,-1-1 0,3 0-27,0 1 2,0 0-1,0-1 0,1 1 1,-1 0-1,0 0 1,0 0-1,0 0 1,0 0-1,0 0 1,0 0-1,0 0 0,0 0 1,0 0-1,0 0 1,0-1-1,0 1 1,0 0-1,0 0 1,0 0-1,0 0 0,0 0 1,0 0-1,-1 0 1,1 0-1,0 0 1,0 0-1,0 0 1,0-1-1,0 1 0,0 0 1,0 0-1,0 0 1,0 0-1,0 0 1,0 0-1,0 0 0,0 0 1,0 0-1,0 0 1,-1 0-1,1 0 1,0 0-1,0 0 1,-5 0-1734,-13 0-10267,11 0 10047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43.9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53 487 6061,'0'-8'45,"0"4"193,0 0 1,0 0-1,0 1 0,-2-6 1,2 8-159,0 0 0,-1 0 0,1 0 1,0 0-1,-1 0 0,1 0 0,-1 0 0,0 0 1,1 1-1,-1-1 0,0 0 0,1 0 1,-1 1-1,0-1 0,0 0 0,1 1 0,-1-1 1,0 1-1,-2-2 0,1 1 109,0 0-1,-1-1 1,1 0-1,0 1 1,1-1 0,-1 0-1,-2-2 1,-6-6 276,3 5-484,7 6 12,0-1-1,-1 0 1,1 0 0,0 1-1,0-1 1,0 0 0,0 0-1,0 0 1,0 1 0,0-1-1,0 0 1,0 0 0,0 1 0,0-1-1,0 0 1,0 0 0,0 1-1,0-1 1,0 0 0,0 1-1,0-1 1,0 0 0,0 0-1,0 0 1,0 1 0,0-1-1,0 0 1,1 0 0,-1 1 0,0-1-1,0 0 1,0 0 0,1 1-1,9 14 6,2 2 14,14 29-11,-11-17 28,32 44 0,-47-72 49,1-1 1,-1 1-1,1 0 1,0 0-1,-1-1 0,1 1 1,0 0-1,-1-1 1,1 1-1,0-1 0,0 1 1,0-1-1,0 1 1,-1-1-1,1 1 0,0-1 1,0 0-1,0 0 1,0 1-1,0-1 0,0 0 1,0 0-1,0 0 1,0 0-1,0 0 0,0 0 1,0 0-1,0-1 1,0 1-1,-1 0 0,1 0 1,0-1-1,0 1 1,0-1-1,1 0 1,3-2 160,-2 0 0,1 0 0,0-1 1,-1 0-1,6-6 0,-6 6-285,44-56 534,101-149 39,-30 44 173,-107 150-609,4-6 310,0-1-1,19-40 0,-26 44-324,-8 17-112,-1 8-4451,-23 17 923,19-17 2805,-52 58-6172,42-49 5592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0:45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52 247 6025,'-1'0'147,"0"-1"0,0 1 0,1-1-1,-1 1 1,0-1 0,0 0 0,0 0 0,0 1 0,1-1 0,-1 0 0,0 0 0,1 0 0,-2-1 0,-9-16 2169,10 15-1873,-1-1-21,-1 0 0,1 1 1,0 0-1,-1-1 0,0 1 0,0 0 0,0 0 0,-3-2 1,5 4-483,1 11-319,0-8 378,1-1 0,-1 0 0,0 1 1,1-1-1,-1 1 0,1-1 0,-1 0 0,1 0 0,-1 1 1,1-1-1,0 0 0,0 0 0,-1 0 0,3 2 0,4 7 3,54 89 24,-57-93-9,1 2 5,1 1 0,1-1 0,-1 0 0,1 0 0,0-1 0,1 0 1,10 8-1,-15-14 44,0 1 0,-1-1 1,1 0-1,0 0 0,0 0 1,0 0-1,0-1 0,0 1 1,0-1-1,0 0 0,0 0 1,0 0-1,1 0 0,-1 0 1,5-2-1,-1 0 39,1 0-1,-1-1 0,0 0 1,9-5-1,4-4 49,0 0 1,22-18-1,36-39 165,18-19 190,-66 61-276,-3 3 876,-1-1-1,43-54 1,-68 77-1048,0 1 1,0-1 0,0 1 0,0-1-1,0 1 1,-1-1 0,1 1-1,0-1 1,-1 0 0,1-3 0,-1 5-107,-1 10-2679,-2-9 2593,3-1 123,-1 0 0,1 0 0,0 0-1,0 0 1,0 0 0,0 0 0,0 0 0,-1 0 0,1 0-1,0 0 1,0 0 0,0 0 0,0 0 0,0 1 0,0-1 0,-1 0-1,1 0 1,0 0 0,0 0 0,0 0 0,0 0 0,0 0-1,0 1 1,0-1 0,0 0 0,0 0 0,-1 0 0,1 0 0,0 0-1,0 1 1,0-1 0,0 0 0,0 0 0,0 0 0,0 0-1,0 0 1,0 1 0,0-1 0,0 1 66,0-1-67,0 0 7,1 0 0,-1 1 0,0-1 0,0 0 0,0 0 0,0 1 0,0-1 0,0 0 0,0 0 0,0 1 0,0-1 0,0 0 0,0 0 0,-1 1 0,1-1 0,0 0 0,0 0 0,0 0 0,0 1 0,0-1 0,0 0 0,0 0 0,-1 0 0,1 1 0,0-1 0,-6 1 3,4-1 4,2 1-53,0 1 56,0-2-17,-17 0-1506,16 0 1519,-4 6-237,4-5 223,1-1-1,-1 1 0,1-1 0,-1 1 0,1-1 1,-1 1-1,1-1 0,-1 1 0,1-1 0,-1 1 0,1-1 1,0 1-1,0 0 0,-1 0 0,-1 4-390,1-5 421,1-2 16,0 1-24,-4 0-31,4 1 21,-1 0-1,1 0 1,0 0 0,0 0-1,-1 0 1,1 0 0,0 0-1,0 0 1,-1 0-1,1 0 1,0 0 0,0 0-1,0-1 1,-1 1 0,1 0-1,0 0 1,0 0-1,0 0 1,0-1 0,-1 1-1,1 0 1,0 0 0,0 0-1,0 0 1,0-1 0,0 1-1,0 0 1,0 0-1,-1-1 1,1 1 0,0 0-1,0 0 1,0 0 0,0-1-1,0 1 1,0 0-1,0 0 1,0-1 0,0 1-1,0 0 1,0 0 0,0-1-1,0 1 1,1 0 0,-1 0-1,0-1 1,0 1-22,0-5-1843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8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1009 2172,'-1'-7'174,"0"6"-25,0 0 1,0 0-1,-1-1 0,1 1 0,0 0 0,0-1 1,0 1-1,1-1 0,-1 1 0,0-1 0,0-2 0,-8-12 877,7 14-778,0-1 0,0 0 0,1 0 0,-1-1 0,1 1 0,0 0 0,0 0 0,-1-6 0,-1-1 494,2 6-481,-1-4 44,1 7-265,1 5-85,0-3 47,0 9-102,0-7 97,0-1 0,0 1 0,1-1 0,0 1 0,-1-1 0,1 1 0,0-1 0,0 1 0,0-1 0,1 0 0,1 3-1,21 25 25,-14-18-7,127 145 841,-135-155-683,0 0 0,0 0 0,0 0 0,0 0 0,0-1 0,1 1 0,-1-1 0,0 1 0,1-1 0,0 0 1,-1 0-1,4 1 0,-4-2-40,0 1 1,0-1 0,0 0-1,0 0 1,0 0 0,1 0-1,-1 0 1,0-1 0,0 1 0,0-1-1,0 1 1,3-3 0,3-1 86,-1 0 0,-1-1 0,1 0 1,-1 0-1,0 0 0,8-10 0,1 0-362,79-75 307,75-81-92,176-200 154,-253 264-83,30-42 184,-30 27 286,-78 101-427,-5 8 78,0 0 0,11-25 0,-20 38-269,0-1 1,1 1 0,-1-1 0,0 1 0,0-1 0,0 1-1,1-1 1,-1 1 0,0-1 0,0 0 0,0 1 0,0-1-1,0 1 1,0-1 0,0 1 0,0-1 0,0 1-1,0-1 1,0 1 0,0-1 0,0 0 0,-1 1 0,1-1-1,0 1 1,0-1 0,-1 1 0,1-1 0,0 1 0,-1 0-1,1-1 1,0 1 0,-1-1 0,1 1 0,0 0 0,-1-1-1,1 1 1,-1 0 0,1-1 0,-2 1 0,0-1-33,0 1 0,0-1 0,0 1 0,-1 0 0,1 0 0,0 0 0,-3 1 0,0-1-85,4 0 81,-1 1 0,1-1 0,0 0 0,-1 1 0,1-1 0,0 1 0,0 0 0,0-1 0,-1 1 0,1 0 0,0 0 0,0 0 0,0 0 0,0 0 0,0 0 0,0 0 0,1 0 0,-1 0 0,0 0 0,-1 3 0,-4 5-361,-4 5-658,0 1 0,1 0 0,-7 19 0,7-14-379,-1-1-1,0 0 1,-1 0-1,-1-1 0,-19 22 1,13-20 44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9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108 402 5104,'-1'-5'271,"-6"-13"1303,-16-35 0,20 48-1203,-1-1 1,1 1 0,-1 0-1,0 1 1,0-1-1,0 1 1,-1-1 0,1 1-1,-1 0 1,-7-4-1,8 6-141,2 1-222,1 0 1,-1 0 0,1 0-1,-1 0 1,1 0-1,-1 1 1,1-1 0,-1 1-1,0-1 1,-2 0 0,4 1-115,0 9-16,1 0 94,1 0 1,0 0 0,0-1 0,6 16 0,21 42 54,-19-44-47,0-3 20,0 0 0,1 0-1,26 33 1,-34-49 53,0 1 0,0-1 0,1 0 0,-1 0 1,1 0-1,0 0 0,0-1 0,0 0 0,0 0 0,0 0 0,0 0 0,0 0 0,8 1 0,-6-2 109,1 0 0,0-1 0,0 0-1,-1 0 1,1 0 0,12-3 0,-7 0-34,-1 0 1,0-1 0,0 0 0,13-8 0,-5 4-46,20-12 117,58-37 1,140-122 70,-179 128 22,-3-2 0,85-103 0,-133 146-224,-7 9-85,1 2 2,-2 2 27,0-3-2,1 0-11,-1 0-1,1 0 0,0 0 1,0 0-1,0 0 0,-1 0 1,1 0-1,0 0 0,0 0 1,0 0-1,-1 0 0,1 0 1,0 0-1,0 0 0,0 0 1,-1 0-1,1 0 0,0 0 1,0 0-1,0 0 0,-1 1 1,1-1-1,0 0 0,0 0 1,0 0-1,0 0 0,-1 1 1,1-1 27,0 0 0,0 0 0,0 0 1,0 1-1,0-1 0,0 0 0,0 0 1,0 1-1,0-1 0,0 0 0,0 0 1,0 1-1,0-1 0,0 0 0,0 0 1,0 1-1,-1-1 0,1 0 0,0 0 1,0 0-1,0 0 0,0 1 0,-1-1 1,-3 1-2358,1 15-9573,3-6 10074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2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1019 236 2692,'3'-81'5558,"-3"81"-5536,0 0 1,0 0-1,0-1 0,0 1 1,-1 0-1,1-1 0,0 1 1,0 0-1,0 0 0,-1-1 0,1 1 1,0 0-1,0 0 0,-1 0 1,1-1-1,0 1 0,0 0 1,-1 0-1,1 0 0,0 0 1,0 0-1,-1-1 0,1 1 0,0 0 1,-1 0-1,-12-3 436,0 0-75,9 1-302,0-1 1,0 1-1,0-1 1,0 0 0,-6-7-1,-11-8 213,-56-31 648,67 42-907,-1 1-1,0 1 0,0 0 0,-22-7 0,13 6-34,-1 2-1,-35-4 1,-44 8-56,88 1 47,0 0-1,0 1 0,0 1 0,0 0 1,1 0-1,-23 11 0,12-5 26,-72 30-25,86-35 10,-7 4-11,-1 0-1,-20 16 0,19-13-6,-3 3 0,2 1 0,0 0 1,-19 21-1,24-23 3,1 2-1,0 0 1,1 0 0,-13 24 0,24-38 14,-18 31-33,-25 58 0,36-69 37,-12 38-5,3 19-17,12-27-13,1 51 0,3-94 29,0 30 2,-1-26 2,1 1 1,1-1-1,0 0 0,0 1 1,7 23-1,35 134 4,-42-167-7,28 89-71,3-8-81,-32-83 152,15 38-28,38 74 0,-52-111 48,1 0-1,-1-1 1,1 1 0,0 0-1,0-1 1,-1 1 0,1-1-1,0 1 1,0-1 0,1 0-1,-1 0 1,0 0 0,4 1-1,30 7 464,-31-8-444,17 2 12,1 0 0,0-2 0,26-1 0,-15 0-19,-21-1-8,-1 0-1,18-5 1,-14 3 4,-4 1 33,23-9 0,-14 4-1,163-43 168,-140 38-165,-1-3-1,46-23 1,-62 24 290,43-29-1,-61 35-285,0 1 0,0-1 0,13-17 0,17-31-37,-24 32 10,84-137 56,-51 74 79,-41 74-104,21-42 607,-24 46-513,-1 0 1,0 0-1,0 0 1,1-14-1,-3-11-97,-1 31-60,0 1 1,0-1-1,-1 1 0,1-1 1,-1 1-1,1-1 0,-1 1 1,0 0-1,0-1 1,0 1-1,-2-3 0,-7-17 231,-7-21 176,-32-88-408,42 111 107,-6-22 103,-20-41-1,24 66-223,0 0-1,-1 1 1,-1 0 0,0 1 0,-2 0 0,-24-24 0,30 34-82,0 0 1,0 1 0,0-1 0,-1 1-1,1 1 1,-17-6 0,24 9 87,-6-3-269,5 2 178,-1 1 0,1-1 0,0 1 0,0 0 0,-1-1 0,1 1 0,0 0 0,-3 0 0,4 0 279,0-8-6292,0 7 5588,0-1 0,0 1 0,-1 0 0,1-1 0,-1-1 0,-6-12-3939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3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1 155 9085,'0'0'172,"0"-9"1004,0 2-744,0 3-380,0-1-68,0 0-20,12-1-96,-2-2-192,2-2-220,22-17-1308,14-7-1773,11-5 181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4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184 775 7001,'5'22'13,"1"-2"12115,-7-22-11988,1 0-1,0 0 0,-1-1 0,0 1 0,1 0 0,-1 0 0,0 0 0,0 0 0,-1-2 0,-8-18 364,-51-177-109,22 78-511,9 16-195,4 6-302,19 72-487,-6-48 0,13 68 737,0 1 0,0-1 0,0 0-1,1 0 1,0 1 0,0-1 0,0 0 0,1 1 0,4-11-1,-4 13 52,0 0 0,1 0 0,-1 0 0,1 0 0,0 1-1,0-1 1,0 1 0,0 0 0,1 0 0,-1 0 0,1 0-1,0 0 1,-1 1 0,9-4 0,-5 3-356,0 1 0,0-1 1,0 1-1,1 0 0,-1 1 0,1 0 1,14 0-1,-21 1 541,1 0 0,-1 0 0,1 0 0,-1 0 0,1 0 1,-1 0-1,0 1 0,1-1 0,-1 1 0,1-1 0,-1 1 0,0-1 1,0 1-1,1 0 0,-1 0 0,0 0 0,0 0 0,0-1 0,0 2 1,0-1-1,2 2 0,10 13-923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4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92 6253,'-23'46'1296,"-44"63"0,63-103-1061,3-5-136,0 0 1,0 0-1,0 0 1,0 0 0,1 0-1,-1 0 1,0 0-1,1 0 1,-1 1-1,1-1 1,0 0 0,-1 0-1,1 1 1,0-1-1,-1 2 1,5-3 595,1-1-592,1-1 1,-1 1-1,0-1 0,0 0 0,0 0 0,0 0 0,-1-1 0,1 1 0,4-5 1,13-6-78,42-21-6,32-12-50,-83 39 26,43-17-26,-1 4-48,-51 19 72,0-1-1,0 1 0,0 0 1,0 0-1,0 1 0,0-1 0,1 1 1,-1 0-1,0 0 0,0 0 1,8 2-1,-11-2 7,0 0 1,-1 0-1,1 1 1,0-1-1,-1 1 1,1-1-1,0 0 1,-1 1-1,1-1 1,-1 1-1,1-1 1,-1 1-1,1 0 1,-1-1-1,0 1 1,1 0-1,-1-1 1,0 1-1,1 0 1,-1-1-1,0 1 1,0 0-1,1-1 1,-1 1-1,0 0 1,0 0-1,0-1 1,0 2-1,0 1 6,4 14-8,0 25-1,-2-24-21,4 20 1,-5-31 24,1-1 1,0 0 0,0 0 0,1 0 0,0 0 0,6 11 0,-5-13 53,-1 1-1,1-1 1,7 8-1,-9-10 60,0-1 0,-1 1-1,1-1 1,0 0-1,0 0 1,0 0 0,1 0-1,-1 0 1,0 0 0,0-1-1,0 1 1,1-1 0,-1 1-1,4-1 1,-4 0-8,0 0-14,1 1 1,-1-1-1,1 0 0,-1-1 0,0 1 1,1 0-1,-1-1 0,1 1 0,-1-1 1,0 0-1,0 0 0,1 0 1,-1 0-1,0 0 0,0 0 0,0 0 1,2-3-1,9-8 412,-1-1 0,0-1-1,17-26 1,-25 33-429,0 0 1,-1 0-1,1 0 0,-2 0 0,1 0 0,-1-1 0,0 1 0,0-1 0,-1 1 0,0-1 0,-1 0 1,1 0-1,-2-8 0,1 12-115,0 1 0,0-1 1,0 1-1,0-1 0,-1 0 1,0 1-1,0-1 0,0 1 1,0 0-1,0-1 0,-1 1 0,1 0 1,-1 0-1,0-1 0,0 1 1,0 1-1,0-1 0,-3-2 1,-3-2-480,0 1 1,0 0 0,0 1-1,-1 0 1,0 0-1,0 1 1,-15-6 0,18 8-80,0 0 0,0 0 1,1 1-1,-1 0 1,0 0-1,0 0 0,-9 1 1,6 0-452,-13-1-2007,7 1 613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08:59:3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1806 7705,'0'-2'39,"0"0"1,-1 0 0,1 0-1,-1 0 1,1 0-1,-1 0 1,0 0 0,0 0-1,0 0 1,0 1 0,0-1-1,0 0 1,-1 1-1,1-1 1,-1 1 0,1 0-1,-1-1 1,1 1 0,-1 0-1,-2-1 1,-4-4 444,-2 1 0,-14-6 0,21 9-360,-8 0 348,10 2-466,1 0-1,0 0 0,0 0 0,-1 0 1,1 0-1,0 0 0,0 0 0,0 0 1,-1 1-1,1-1 0,0 0 0,0 0 1,-1 0-1,1 0 0,0 0 0,0 1 1,0-1-1,0 0 0,-1 0 0,1 0 1,0 1-1,0-1 0,0 0 0,0 0 1,0 2-7,-1-1 0,1 0 0,0 0 0,0 0 0,0 1 0,0-1 0,1 0 0,-1 0 0,0 0 0,0 1 0,1-1 0,0 1 0,0 1 3,1 1 0,0-1 0,0 0 0,0 0 0,0 0 0,1 0 0,5 5 0,0 0-4,81 93-42,24 19 10,9 3 243,-113-116-56,0 1 0,0-1-1,1 0 1,0-1 0,0 0 0,1-1-1,0 0 1,15 5 0,-21-8-4,0-1 0,0 0 0,1 0 1,-1 0-1,0-1 0,0 1 0,8-2 0,-9 1-66,0-1-1,-1 0 0,1-1 0,0 1 0,0-1 0,-1 1 0,1-1 1,-1 0-1,0-1 0,0 1 0,1 0 0,-1-1 0,4-5 0,11-12 123,-1-2-1,-1 0 0,0 0 0,22-48 1,124-294-137,-160 360-68,224-533-376,-196 465 143,192-419-2591,-103 248-471,-47 102 243,-22 45 561,-7 18 469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4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1 342 10993,'0'-2'851,"0"-55"1522,0 56-2372,0 0-1,1 0 0,-1 0 1,0 0-1,1 0 1,-1 0-1,1 0 0,-1 0 1,1 0-1,-1 0 0,1 0 1,0 1-1,-1-1 1,1 0-1,0 0 0,0 1 1,-1-1-1,1 0 0,0 1 1,0-1-1,0 1 1,2-1-1,2-2-10,0 1 0,1 0 0,6-2 1,10 1-13,0 0 1,0 1-1,24 1 1,-41 2 22,-1-1 0,1 1 0,-1-1 0,1 1 0,-1 0 0,1 1 0,-1-1 0,8 5 0,0 1-3,19 14 0,-24-16 13,0 1 1,0 0-1,-1 0 0,0 1 0,0 0 1,-1 0-1,1 0 0,-2 1 0,1 0 1,3 9-1,-7-15 18,0-1-1,-1 1 1,1 0-1,-1 0 1,0-1 0,1 1-1,-1 0 1,0 0-1,0 2 1,-1 2 145,1-6-144,0 1 0,0-1 0,0 0 0,0 1-1,-1-1 1,1 1 0,0-1 0,0 0 0,-1 1 0,1-1 0,0 0 0,-1 1 0,1-1 0,0 0-1,-1 0 1,1 1 0,0-1 0,-1 0 0,1 0 0,0 1 0,-1-1 0,1 0 0,-1 0 0,1 0-1,-1 0 1,1 0 0,-1 0 0,1 0 0,0 0 0,-2 0 0,-17 1 664,14-1-411,4-1-254,0 1 1,0 0-1,0 0 0,0-1 1,0 1-1,1 0 0,-1-1 1,0 1-1,0-1 0,0 1 0,1-1 1,-1 0-1,0 1 0,1-1 1,-1 0-1,0 1 0,1-1 0,-1 0 1,1 0-1,-1 1 0,1-1 1,-1 0-1,0-2 0,-1 0 94,-1-4-72,0 1 0,1 0 0,0-1-1,0 1 1,0-1 0,1 1 0,0-1 0,0 0-1,0 0 1,1 0 0,1-6 0,-1 3-20,0 0-40,0 0 1,0 0-1,2 0 1,-1 0-1,5-14 0,-1 10-35,1 0 0,11-20 0,-10 22-549,1 0 1,0 1-1,1-1 1,17-16-1,-18 20-668,1 1 0,1-1 0,-1 1 1,1 1-1,0 0 0,1 0 0,19-7 0,12-2-2514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5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254 416 9109,'2'-2'186,"0"1"-1,-1-1 1,1 1 0,-1-1 0,1 1 0,-1-1-1,1 0 1,-1 0 0,0 1 0,0-1-1,0 0 1,0 0 0,-1 0 0,1 0 0,0-1-1,-1 1 1,1 0 0,-1 0 0,0 0-1,0 0 1,0-1 0,0 1 0,0 0 0,0 0-1,-1 0 1,1 0 0,-2-3 0,1 3-47,0 0 0,0 0 0,0 1 0,-1-1 0,1 1 0,0-1 0,-1 1 0,1-1 0,-1 1 0,-2-1 1,-18-11 950,17 10-962,-1 0-1,1 1 1,-1 0 0,0 0 0,0 0-1,-9 0 1,12 1-137,0 1-1,0 0 1,0 0-1,0 0 0,0 0 1,0 1-1,0-1 1,0 1-1,0 0 1,0 0-1,0 0 1,0 0-1,1 0 1,-1 1-1,0 0 0,-2 1 1,-7 8-6,0 0 0,1 0 0,1 1 1,0 1-1,1 0 0,-11 19 0,16-26 13,1 1 0,0 0 0,-4 11 1,-1 10-83,1 1 1,2 0-1,0 0 1,0 42-1,5-67 34,0 0 0,0 0 0,0-1 1,0 1-1,1 0 0,-1 0 0,1-1 0,0 1 0,1 0 0,-1-1 0,0 1 0,1-1 0,0 0 0,0 1 0,3 3 0,-3-4 50,-2-3 4,1 0 0,-1 0 0,0 1 0,1-1 0,-1 0 0,0 0 0,1 0 0,-1 0 0,0 0 0,1 0 0,-1 0 0,0 0 1,1 0-1,-1 0 0,0-1 0,0 1 0,1 0 0,-1 0 0,0 0 0,1 0 0,-1 0 0,0 0 0,1-1 0,-1 1 0,0 0 0,0 0 0,1-1 1,-1 1-1,0 0 0,0 0 0,1-1 0,4-4 73,0 0-29,1 0 0,-1 0 0,0-1 0,5-8 0,6-10-76,0 1 0,2 1 0,1 1 0,39-35 0,-52 51 20,-1 1 0,1 0-1,0 1 1,0-1 0,0 1 0,8-2-1,-10 3 0,0 1-1,1 0 0,-1 0 1,1 1-1,-1-1 0,1 1 1,-1 0-1,1 0 0,-1 1 1,6 0-1,-2 1 3,-4-2 4,-1 1-1,0 0 1,0-1 0,1 2 0,-1-1 0,4 2-1,-2 0 6,1 1-1,-1 0 0,1 1 1,-1-1-1,6 8 0,54 62 48,-58-66-42,0 1 0,-1 1 0,7 11 0,-4-1 3,1 0 0,-2 0 0,-1 1 0,-1 0 0,0 1 0,-2-1 0,0 1 0,-2 0 0,0 24 0,-2-36-3,0-1 1,-1 1-1,-1 0 1,1-1-1,-2 1 1,1-1-1,-1 0 1,-1 0-1,0 0 1,0 0-1,0 0 1,-8 9-1,10-14-3,-6 7 13,1-1 0,-1 1 1,-1-1-1,-15 14 0,18-18 15,0-2 0,0 1 0,0-1 0,-1 0 0,1 0 0,-1 0 0,0-1-1,0 0 1,0-1 0,0 1 0,-1-1 0,1-1 0,-8 2 0,9-3 43,1 0-1,-1 0 1,1 0 0,-1-1-1,1 0 1,-1 0 0,-8-3-1,11 3-43,-1 0 0,1-1-1,0 0 1,0 0 0,0 0 0,0 0-1,0 0 1,0 0 0,1-1-1,-1 1 1,1-1 0,-1 0 0,-3-6-1,4 5-28,-1-1 0,1 1 0,0-1 0,0 0 0,0 0 0,1 0 0,-1 0-1,1 0 1,0 0 0,0-7 0,1 7-8,-2-13-12,1 1 1,1-1-1,1 1 0,3-23 0,0 22 10,1 1 0,13-30-1,20-33-11,-37 77 19,89-149-160,-78 134 136,129-176-195,-106 149 214,64-82 4,-91 116 16,4-3 23,-2 0 0,1-1 0,-2 0 0,0-1 0,-1 0 0,7-18 0,-12 23 106,-1 1 0,0-1 0,-1 1 0,0-19 0,0 29-144,-1-1 0,0 1 0,0-1 0,0 1 0,0 0 0,0-1 0,-1 1 0,1-1 0,0 1 0,0-1 0,0 1 0,0 0 0,0-1 0,-1 1 0,1 0 0,0-1 0,0 1 0,0-1 0,-1 1 0,1 0 0,0-1 0,-1 1 0,1 0 0,0 0 0,-1-1 0,1 1 0,0 0 0,-1 0 0,1 0 0,0-1 0,-1 1 0,-3-1-11,0 0 0,0-1 0,1 2 0,-1-1 0,0 0 0,0 1 0,0 0 0,0 0 0,0 0 0,0 0 0,0 1-1,0 0 1,0-1 0,1 1 0,-1 1 0,-6 2 0,2 0-2,1 1 1,-1 1-1,1-1 0,1 1 0,-11 12 1,9-10 2,-1 3-3,0 0 1,-15 24-1,22-33 11,-4 9-13,0-1-1,-5 13 0,2-1-18,-12 43 0,17-45 23,1 0-1,0 21 0,3-36 14,0 0 0,0 0 0,0 0 0,0 0 0,1 0 0,0-1 0,0 1 0,1 0 0,-1-1 0,1 1 0,0-1 0,0 1 0,0-1 0,1 0 0,0 0 0,4 6 0,0-4-10,-1 0 0,1 0 0,0 0 0,1-1 0,-1-1 0,12 6 0,-14-7-62,0-1 1,0 0 0,0 0 0,1-1 0,-1 1-1,10 0 1,69 8-1383,-74-10 1115,0 1-1,0-1 1,1-1-1,-1 0 1,-1 0-1,1-1 0,0 0 1,0-1-1,-1 0 1,13-6-1,-6 3-359,35-16-2036,25-19-2423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6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76 126 9545,'-11'-23'1632,"0"1"0,-1 0 0,-24-31 0,32 48-1334,3 5-133,1 8-83,1 3-87,-1-7 7,0-1-1,1 1 1,0 0 0,-1 0 0,2 0-1,-1 0 1,0-1 0,1 1 0,2 4-1,7 18 13,66 173 94,-23-47-64,-14-20-40,22 57-2637,-56-175 1234,0 0-1,14 22 0,-20-36 1264,0 1 0,0-1-1,1 1 1,-1-1 0,0 1-1,0-1 1,1 1 0,-1-1-1,0 0 1,1 1 0,-1-1-1,0 1 1,1-1 0,-1 0-1,1 1 1,-1-1 0,1 0-1,-1 1 1,1-1-1,-1 0 1,1 0 0,-1 1-1,1-1 1,-1 0 0,1 0-1,-1 0 1,1 0 0,-1 0-1,1 0 1,0 0 0,0 0-1,1 0-1143,2 0-809</inkml:trace>
  <inkml:trace contextRef="#ctx0" brushRef="#br0" timeOffset="1">227 657 9881,'-36'-54'1324,"21"27"-196,5 3 200,1-1-428,4 3-300,5 1-300,8-18-196,4 19-80,6 0-36,6-1 0,3 0-20,7-1-168,43-19-1244,-36 22-48,2 1-512,1 1-1020,-3 2 59,0 5 593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6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486 345 9457,'-7'-16'176,"-7"-17"908,-2 0 0,-23-35 1,33 59-829,-53-75 1843,46 68-1718,-1 1 1,-20-18-1,29 29-339,0 0 0,0 0 1,0 1-1,-1-1 0,1 1 0,-1 0 0,0 1 1,0-1-1,0 1 0,0 1 0,-10-3 1,11 4-47,0 0 0,0 0 0,0 1 0,0 0 0,1 0 0,-1 0 0,0 0 0,1 1 0,-1 0 0,1 0 0,-1 0 0,1 0 0,0 1 0,0-1 1,0 1-1,0 0 0,0 1 0,-3 3 0,-3 4-4,0 0 1,2 1-1,-1 0 1,1 1-1,-8 17 1,6-9 6,1 1 1,-10 39 0,17-57 1,-3 13-29,1 0 1,1-1-1,0 1 1,2 0-1,-1 1 1,2-1 0,3 30-1,-3-41 0,1 4-49,0 1-1,1-1 1,0 1-1,1-1 1,5 15-1,-6-20 51,2 4-78,9 18 0,-12-24 99,1-1-1,-1 0 1,1 1 0,0-1-1,0 0 1,-1 0 0,2 0-1,-1-1 1,0 1 0,0 0-1,1-1 1,2 3-1,-2-3 13,0 0-1,0 0 0,0 0 0,0-1 0,0 1 0,0-1 0,0 1 0,1-1 0,-1 0 0,0 0 0,0-1 1,0 1-1,0-1 0,0 1 0,0-1 0,0 0 0,0 0 0,0 0 0,0 0 0,0-1 0,4-3 0,12-11 78,-1-2-1,21-25 1,-38 42-80,67-87 83,-30 38-131,-35 46 34,0 0-1,1 1 0,-1-1 0,1 1 1,7-6-1,-10 8 8,1 1 0,-1-1 0,1 0-1,-1 1 1,1-1 0,0 1 0,-1-1 0,1 1 0,0 0 0,-1 0 0,1-1 0,0 1 0,-1 0-1,1 1 1,0-1 0,-1 0 0,1 0 0,0 1 0,2 0 0,2 2 3,0 0-1,-1 0 1,1 1 0,-1-1 0,1 1 0,-1 0 0,8 9-1,29 36 30,-34-40-34,8 12 7,0 1 0,-1 0 0,-2 1 0,0 0 0,-1 1 0,-2 0 0,0 1 0,7 32-1,15 84 58,-29-126-49,-1-1 0,0 1 0,0 30 1,-3-23 3,2-10-5,-1-4-2,0 1 1,0-1-1,-1 0 1,0 1-1,0-1 1,-1 0-1,0 0 1,-5 12-1,0-4 17,0 0 0,-14 21-1,18-33 2,0 0 1,0 0-1,0 0 0,-1 0 1,1-1-1,-1 1 0,0-1 1,0 0-1,0 0 0,-1-1 1,1 1-1,0-1 0,-6 2 1,7-3 4,-1 1 1,1-2 0,-1 1 0,1 0 0,-1-1 0,1 1 0,-1-1 0,1 0 0,-1 0-1,1-1 1,-1 1 0,1-1 0,0 1 0,-1-1 0,1 0 0,-1 0 0,1-1 0,0 1 0,0-1-1,0 0 1,0 1 0,0-1 0,0-1 0,1 1 0,-1 0 0,0-1 0,1 1 0,0-1-1,0 0 1,-3-4 0,0-2-10,0 0-1,1 0 1,0 0 0,1-1-1,0 1 1,0-1-1,-1-10 1,-3-59-59,7 77 39,-1-17-105,0 0 0,2 0-1,0 0 1,1-1 0,1 1 0,1 0 0,0 1 0,11-27 0,-9 27-157,0-1-206,1 1 0,1-1 0,1 1 0,12-19 0,8-9-2290,3 2 0,1 1 0,63-63 0,-59 69 820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6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357 146 10557,'1'-3'172,"0"1"0,0-1 0,0 1 0,0-1 0,0 0 1,0 0-1,-1 1 0,1-1 0,-1 0 0,0 0 0,0 0 0,0 0 0,0 1 0,0-1 0,-1 0 0,0 0 0,-1-5 1,0 1 195,-1 1 0,0-1 0,0 1 0,-1-1 0,1 1 0,-1 0 0,-1 0 0,-6-7 1,9 11-292,-1-1 0,0 1 1,0 0-1,0-1 0,0 1 1,0 1-1,0-1 0,0 0 1,0 1-1,-1-1 0,1 1 1,-1 0-1,1 0 0,-6 0 1,5 1-85,1 0 1,-1 0 0,1 1 0,-1-1 0,1 1-1,0 0 1,-1 0 0,1 0 0,0 1 0,0-1-1,-1 1 1,1 0 0,0 0 0,1 0 0,-1 0 0,-4 4-1,-15 15 10,1 2 1,1 0-1,-27 42 0,33-43 0,-19 45-1,32-64-4,-10 23-42,1 0 0,-9 39 0,14-39-118,1 0 1,2 0-1,0 38 1,2-56 91,0 0 1,1-1 0,2 13 0,-3-17 70,1-1 0,0 0 0,-1 0 0,1 0-1,0 0 1,0 1 0,0-1 0,1 0 0,-1-1 0,0 1-1,1 0 1,-1 0 0,1-1 0,0 1 0,-1 0 0,1-1-1,3 2 1,-4-2 9,0-1-1,0 1 0,0-1 0,0 0 1,0 1-1,0-1 0,0 0 1,0 0-1,0 0 0,0 1 1,0-1-1,0 0 0,0-1 0,0 1 1,0 0-1,0 0 0,0 0 1,0-1-1,0 1 0,0 0 0,0-1 1,1 0-1,2-2 25,0 1 1,0-1-1,-1-1 1,4-3-1,0 0 28,72-80 630,-54 57-379,35-55 1,-45 63-223,6-11 8,-3 3-140,2 2 1,34-40 0,-52 66-32,1 0 1,-1 0-1,1 0 1,0 0-1,-1 1 1,1-1-1,0 1 0,0 0 1,0 0-1,1 0 1,-1 0-1,0 0 1,0 1-1,0-1 1,1 1-1,-1 0 1,0 0-1,0 0 1,0 1-1,1-1 0,-1 1 1,0-1-1,0 1 1,0 0-1,0 0 1,5 3-1,83 45-9641,-84-46 8379,4 2-950,-1-4 233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7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89 250 10005,'-6'-31'409,"-21"-75"1607,21 87-1314,-11-31 1190,15 45-1777,-1 0 1,1 0 0,-1 0 0,0 0-1,0 1 1,0 0 0,-4-5-1,7 9-115,0 0-1,0 0 1,0 0-1,0 0 0,0 0 1,-1 0-1,1 0 0,0-1 1,0 1-1,0 0 1,0 0-1,0 0 0,0 0 1,0 0-1,0 0 0,0 0 1,0 0-1,0 0 1,-1 0-1,1 0 0,0 0 1,0 0-1,0 0 0,0 0 1,0 0-1,0 0 1,0 0-1,0 0 0,-1 0 1,1 0-1,0 0 0,0 0 1,0 0-1,0 0 0,0 0 1,0 0-1,0 0 1,0 0-1,-1 0 0,1 0 1,0 0-1,0 0 0,0 0 1,0 0-1,0 0 1,0 0-1,0 0 0,0 0 1,0 0-1,0 0 0,0 0 1,-1 1-1,1-1 1,0 0-1,0 0 0,0 0 1,0 0-1,0 0 0,0 0 1,0 0-1,0 0 1,0 0-1,0 1 0,0-1 1,0 0-1,0 0 0,0 0 1,0 0-1,-1 14-29,0-1-1,2 21 1,-1-5 44,1-15-4,0-1 0,0 1-1,1 0 1,7 21 0,64 232 111,-26-143-79,-40-108-39,56 113 4,-47-101-42,32 40-1,-42-60-159,1 0 1,0-1-1,0 0 0,1 0 1,0 0-1,0-1 1,1 0-1,14 7 1,-21-12 75,0 0 0,-1-1 0,1 1 0,0-1 0,0 0 0,-1 1 0,1-1 0,0 0 0,0 0 0,2 0 0,1-1-313,-5 1 385,1 0 0,-1 0 1,1 0-1,-1 0 0,1 0 1,0 0-1,-1 0 0,1 0 1,-1 0-1,0-1 0,1 1 0,-1 0 1,1 0-1,-1-1 0,1 1 1,-1 0-1,1-1 0,-1 1 1,0-1-1,1 1 0,-1 0 0,0-1 1,1 1-1,-1-1 0,0 1 1,0-1-1,1 1 0,-1-1 1,0 1-1,0-1 0,0 0 0,2-22-633,-2 20 592,0-6 35,-1 0 0,0 0 0,0 0-1,-1 1 1,0-1 0,0 0 0,-1 1 0,0 0 0,-5-10 0,-1 4 419,-1 0 1,0 0 0,-17-18 0,-34-26 2094,22 26-1082,-12-14-163,49 44-1212,0 0 0,0 0 0,0 0 0,1-1 0,-1 1 0,1 0 1,-1-1-1,1 1 0,0-1 0,0 0 0,0 1 0,0-1 0,1 0 0,-1 0 0,1 0 1,0 1-1,-1-1 0,2-5 0,-1 7-15,0-1-1,0 0 1,0 1 0,1 0 0,-1-1-1,0 1 1,1-1 0,0 1 0,-1-1-1,1 1 1,0 0 0,-1-1 0,1 1 0,2-2-1,18-15-271,-13 11 130,1 1-193,1-1 0,14-7 1,72-34-2358,-62 32 1171,0 2 0,39-10 0,-41 14 374,74-21-3110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7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15 618 11133,'-5'10'251,"4"-8"4,0 0 0,-1 0 0,1 0 0,0 0 0,0 1 0,1-1 0,-1 1 0,0-1 1,0 4-1,3-7 490,186-164 580,-162 143-1252,-3 2 116,40-43 0,-53 53-133,7-9 121,-1-1 0,20-30 1,-29 38 62,1-1 0,-2 1 0,0-1 0,-1 0 0,0 0 0,-1-1 1,0 1-1,-1-1 0,2-17 0,-2-53 1711,-3 81-1940,0 1 0,0 0-1,0-1 1,0 1 0,-1-1 0,1 1 0,-1-1 0,0 1-1,0 0 1,0-1 0,0 1 0,0 0 0,-2-3-1,2 3-24,-1 1-1,1 0 0,-1-1 1,1 1-1,-1 0 0,0 0 1,1 0-1,-1 0 0,0 0 1,0 1-1,0-1 0,1 0 1,-1 1-1,0-1 0,0 1 1,0 0-1,0 0 0,0 0 1,-3 0-1,1 0-4,-1 0 0,1 0 0,-1 0 0,1 1 0,-1 0 1,1 0-1,-1 0 0,1 0 0,-1 1 0,1 0 0,0 0 0,0 0 0,-5 3 0,-9 9-12,0 1-1,1 1 1,1 0-1,-20 25 1,16-14 22,1 0 1,-21 40 0,1 20-104,35-77 93,0 1 0,1-1 1,0 1-1,0 0 1,1 1-1,1-1 0,0 0 1,0 0-1,2 19 1,0-23 16,-1 0 1,1-1 0,1 1-1,-1 0 1,1-1 0,0 1 0,0-1-1,1 0 1,0 0 0,0 0-1,0 0 1,1 0 0,0-1 0,0 1-1,1-1 1,-1 0 0,1-1-1,0 1 1,0-1 0,1 0 0,-1 0-1,1 0 1,0-1 0,0 0-1,0 0 1,12 4 0,-6-4-220,0 1 0,1-1 0,16 1-1,53-1-1477,-69-3 1416,13 1-423,1-2 0,-1-1 0,0-1-1,26-7 1,8-5-3607,98-38-1,-97 26 265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2:08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2311 7677,'-69'22'641,"59"-19"-403,-86 21 2764,47-13 471,48-10-3460,3-4-59,12-16 31,10-6 70,1 2 0,31-22 0,69-44-6,7 8-31,103-53-8,158-68-76,57-14-67,-165 86 46,129-54-15,-125 56 42,191-88 134,-222 99 90,299-144 232,-197 88-80,-83 41 193,-153 73 78,-108 52-458,136-73 4447,-150 79-4465,0 0 0,0 0 0,-1 0-1,1 0 1,-1-1 0,1 1 0,-1 0 0,1-1 0,-1 0 0,2-2-1,-3 3-52,1 0-1,-1 0 1,0 0-1,0-1 0,1 1 1,-1 0-1,0 0 1,0-1-1,0 1 1,-1-3-1,1-5 291,-1 6-2021,-5 1 3401,-7 1 316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1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66 2824,'0'-1'8,"-1"0"-1,1 0 1,0 0-1,-1 0 1,1 0-1,-1 0 1,1 0-1,-1 0 0,1 0 1,-1 0-1,1 0 1,-1 0-1,0 0 1,0 1-1,1-1 1,-1 0-1,0 1 1,-1-2-1,-18-10-39,15 9 46,-1-1-48,6 3 140,-1 1 0,1 0 0,-1-1 0,1 1 0,-1 0 0,1 0 0,-1-1 0,1 1 0,-1 0 0,1 0 0,-1 0 0,1 0 0,-1-1 0,1 1 0,-1 0 0,1 0 0,-10 0 7750,10 0-7840,-1 0-1,1 0 0,-1 0 0,1 0 1,-1 0-1,1 0 0,-1 0 0,1 1 1,-1-1-1,1 0 0,-1 0 0,1 0 1,0 0-1,-1 1 0,1-1 0,-1 0 1,1 0-1,-1 1 0,1-1 0,-1 1 1,-4 3 747,4-4-737,1 0 0,0 0 0,0 0 0,0 0 0,-1 0 1,1 0-1,0 0 0,0 1 0,0-1 0,-1 0 0,1 0 0,0 0 0,0 0 0,0 0 0,0 1 0,0-1 0,-1 0 0,1 0 1,0 0-1,0 0 0,0 1 0,0-1 0,0 0 0,0 0 0,0 0 0,0 0 0,0 1 0,0-1 0,0 0 0,0 0 0,0 1 1,0-1-1,0 0 0,0 1 4,-2-1-26,-3 0-4,5 0 1,0 0 0,0 0 0,0 0 1,0 0-1,0 0 0,-1 0 0,1 1 1,0-1-1,0 0 0,0 0 0,0 0 1,0 0-1,0 0 0,0 0 0,0 0 1,0 0-1,0 0 0,0 0 0,0 1 1,0-1-1,0 0 0,0 0 0,0 0 1,0 0-1,-1 0 0,1 0 0,0 0 1,0 0-1,0 1 0,0-1 0,1 0 1,-1 0-1,0 0 0,0 0 0,0 0 1,0 0-1,0 0 0,0 1 0,15-1-3505,-2-1 2684,0-1-1,0-1 1,1 0 0,13-5-1,12-3-1460,32-3-1261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8T09:11:52.5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40 7397,'0'0'2023,"1"0"-1869,-1-1 0,0 0 0,0 0 0,0 0 0,0 0 0,0 1 0,-1-1 0,1 0 0,0 0 0,0 0 0,-1 0 0,-1-2 96,-1 1 0,0 0 0,0 0 0,0 0 0,0 0 0,0 0 0,-4-1 0,-10-5 629,12 5 1225,1 2-4181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77780-F0EF-4B5F-9EE7-60A58DD1AA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1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6.xml"/><Relationship Id="rId21" Type="http://schemas.openxmlformats.org/officeDocument/2006/relationships/customXml" Target="../ink/ink217.xml"/><Relationship Id="rId42" Type="http://schemas.openxmlformats.org/officeDocument/2006/relationships/image" Target="../media/image238.png"/><Relationship Id="rId63" Type="http://schemas.openxmlformats.org/officeDocument/2006/relationships/customXml" Target="../ink/ink238.xml"/><Relationship Id="rId84" Type="http://schemas.openxmlformats.org/officeDocument/2006/relationships/image" Target="../media/image258.png"/><Relationship Id="rId138" Type="http://schemas.openxmlformats.org/officeDocument/2006/relationships/image" Target="../media/image285.png"/><Relationship Id="rId159" Type="http://schemas.openxmlformats.org/officeDocument/2006/relationships/customXml" Target="../ink/ink287.xml"/><Relationship Id="rId170" Type="http://schemas.openxmlformats.org/officeDocument/2006/relationships/image" Target="../media/image301.png"/><Relationship Id="rId191" Type="http://schemas.openxmlformats.org/officeDocument/2006/relationships/customXml" Target="../ink/ink303.xml"/><Relationship Id="rId205" Type="http://schemas.openxmlformats.org/officeDocument/2006/relationships/customXml" Target="../ink/ink310.xml"/><Relationship Id="rId107" Type="http://schemas.openxmlformats.org/officeDocument/2006/relationships/customXml" Target="../ink/ink261.xml"/><Relationship Id="rId11" Type="http://schemas.openxmlformats.org/officeDocument/2006/relationships/customXml" Target="../ink/ink212.xml"/><Relationship Id="rId32" Type="http://schemas.openxmlformats.org/officeDocument/2006/relationships/image" Target="../media/image233.png"/><Relationship Id="rId37" Type="http://schemas.openxmlformats.org/officeDocument/2006/relationships/customXml" Target="../ink/ink225.xml"/><Relationship Id="rId53" Type="http://schemas.openxmlformats.org/officeDocument/2006/relationships/customXml" Target="../ink/ink233.xml"/><Relationship Id="rId58" Type="http://schemas.openxmlformats.org/officeDocument/2006/relationships/image" Target="../media/image246.png"/><Relationship Id="rId74" Type="http://schemas.openxmlformats.org/officeDocument/2006/relationships/image" Target="../media/image253.png"/><Relationship Id="rId79" Type="http://schemas.openxmlformats.org/officeDocument/2006/relationships/customXml" Target="../ink/ink247.xml"/><Relationship Id="rId102" Type="http://schemas.openxmlformats.org/officeDocument/2006/relationships/image" Target="../media/image267.png"/><Relationship Id="rId123" Type="http://schemas.openxmlformats.org/officeDocument/2006/relationships/customXml" Target="../ink/ink269.xml"/><Relationship Id="rId128" Type="http://schemas.openxmlformats.org/officeDocument/2006/relationships/image" Target="../media/image280.png"/><Relationship Id="rId144" Type="http://schemas.openxmlformats.org/officeDocument/2006/relationships/image" Target="../media/image288.png"/><Relationship Id="rId149" Type="http://schemas.openxmlformats.org/officeDocument/2006/relationships/customXml" Target="../ink/ink282.xml"/><Relationship Id="rId5" Type="http://schemas.openxmlformats.org/officeDocument/2006/relationships/customXml" Target="../ink/ink209.xml"/><Relationship Id="rId90" Type="http://schemas.openxmlformats.org/officeDocument/2006/relationships/image" Target="../media/image261.png"/><Relationship Id="rId95" Type="http://schemas.openxmlformats.org/officeDocument/2006/relationships/customXml" Target="../ink/ink255.xml"/><Relationship Id="rId160" Type="http://schemas.openxmlformats.org/officeDocument/2006/relationships/image" Target="../media/image296.png"/><Relationship Id="rId165" Type="http://schemas.openxmlformats.org/officeDocument/2006/relationships/customXml" Target="../ink/ink290.xml"/><Relationship Id="rId181" Type="http://schemas.openxmlformats.org/officeDocument/2006/relationships/customXml" Target="../ink/ink298.xml"/><Relationship Id="rId186" Type="http://schemas.openxmlformats.org/officeDocument/2006/relationships/image" Target="../media/image309.png"/><Relationship Id="rId211" Type="http://schemas.openxmlformats.org/officeDocument/2006/relationships/customXml" Target="../ink/ink313.xml"/><Relationship Id="rId22" Type="http://schemas.openxmlformats.org/officeDocument/2006/relationships/image" Target="../media/image228.png"/><Relationship Id="rId27" Type="http://schemas.openxmlformats.org/officeDocument/2006/relationships/customXml" Target="../ink/ink220.xml"/><Relationship Id="rId43" Type="http://schemas.openxmlformats.org/officeDocument/2006/relationships/customXml" Target="../ink/ink228.xml"/><Relationship Id="rId48" Type="http://schemas.openxmlformats.org/officeDocument/2006/relationships/image" Target="../media/image241.png"/><Relationship Id="rId64" Type="http://schemas.openxmlformats.org/officeDocument/2006/relationships/image" Target="../media/image249.png"/><Relationship Id="rId69" Type="http://schemas.openxmlformats.org/officeDocument/2006/relationships/customXml" Target="../ink/ink241.xml"/><Relationship Id="rId113" Type="http://schemas.openxmlformats.org/officeDocument/2006/relationships/customXml" Target="../ink/ink264.xml"/><Relationship Id="rId118" Type="http://schemas.openxmlformats.org/officeDocument/2006/relationships/image" Target="../media/image275.png"/><Relationship Id="rId134" Type="http://schemas.openxmlformats.org/officeDocument/2006/relationships/image" Target="../media/image283.png"/><Relationship Id="rId139" Type="http://schemas.openxmlformats.org/officeDocument/2006/relationships/customXml" Target="../ink/ink277.xml"/><Relationship Id="rId80" Type="http://schemas.openxmlformats.org/officeDocument/2006/relationships/image" Target="../media/image256.png"/><Relationship Id="rId85" Type="http://schemas.openxmlformats.org/officeDocument/2006/relationships/customXml" Target="../ink/ink250.xml"/><Relationship Id="rId150" Type="http://schemas.openxmlformats.org/officeDocument/2006/relationships/image" Target="../media/image291.png"/><Relationship Id="rId155" Type="http://schemas.openxmlformats.org/officeDocument/2006/relationships/customXml" Target="../ink/ink285.xml"/><Relationship Id="rId171" Type="http://schemas.openxmlformats.org/officeDocument/2006/relationships/customXml" Target="../ink/ink293.xml"/><Relationship Id="rId176" Type="http://schemas.openxmlformats.org/officeDocument/2006/relationships/image" Target="../media/image304.png"/><Relationship Id="rId192" Type="http://schemas.openxmlformats.org/officeDocument/2006/relationships/image" Target="../media/image312.png"/><Relationship Id="rId197" Type="http://schemas.openxmlformats.org/officeDocument/2006/relationships/customXml" Target="../ink/ink306.xml"/><Relationship Id="rId206" Type="http://schemas.openxmlformats.org/officeDocument/2006/relationships/image" Target="../media/image319.png"/><Relationship Id="rId201" Type="http://schemas.openxmlformats.org/officeDocument/2006/relationships/customXml" Target="../ink/ink308.xml"/><Relationship Id="rId12" Type="http://schemas.openxmlformats.org/officeDocument/2006/relationships/image" Target="../media/image223.png"/><Relationship Id="rId17" Type="http://schemas.openxmlformats.org/officeDocument/2006/relationships/customXml" Target="../ink/ink215.xml"/><Relationship Id="rId33" Type="http://schemas.openxmlformats.org/officeDocument/2006/relationships/customXml" Target="../ink/ink223.xml"/><Relationship Id="rId38" Type="http://schemas.openxmlformats.org/officeDocument/2006/relationships/image" Target="../media/image236.png"/><Relationship Id="rId59" Type="http://schemas.openxmlformats.org/officeDocument/2006/relationships/customXml" Target="../ink/ink236.xml"/><Relationship Id="rId103" Type="http://schemas.openxmlformats.org/officeDocument/2006/relationships/customXml" Target="../ink/ink259.xml"/><Relationship Id="rId108" Type="http://schemas.openxmlformats.org/officeDocument/2006/relationships/image" Target="../media/image270.png"/><Relationship Id="rId124" Type="http://schemas.openxmlformats.org/officeDocument/2006/relationships/image" Target="../media/image278.png"/><Relationship Id="rId129" Type="http://schemas.openxmlformats.org/officeDocument/2006/relationships/customXml" Target="../ink/ink272.xml"/><Relationship Id="rId54" Type="http://schemas.openxmlformats.org/officeDocument/2006/relationships/image" Target="../media/image244.png"/><Relationship Id="rId70" Type="http://schemas.openxmlformats.org/officeDocument/2006/relationships/customXml" Target="../ink/ink242.xml"/><Relationship Id="rId75" Type="http://schemas.openxmlformats.org/officeDocument/2006/relationships/customXml" Target="../ink/ink245.xml"/><Relationship Id="rId91" Type="http://schemas.openxmlformats.org/officeDocument/2006/relationships/customXml" Target="../ink/ink253.xml"/><Relationship Id="rId96" Type="http://schemas.openxmlformats.org/officeDocument/2006/relationships/image" Target="../media/image264.png"/><Relationship Id="rId140" Type="http://schemas.openxmlformats.org/officeDocument/2006/relationships/image" Target="../media/image286.png"/><Relationship Id="rId145" Type="http://schemas.openxmlformats.org/officeDocument/2006/relationships/customXml" Target="../ink/ink280.xml"/><Relationship Id="rId161" Type="http://schemas.openxmlformats.org/officeDocument/2006/relationships/customXml" Target="../ink/ink288.xml"/><Relationship Id="rId166" Type="http://schemas.openxmlformats.org/officeDocument/2006/relationships/image" Target="../media/image299.png"/><Relationship Id="rId182" Type="http://schemas.openxmlformats.org/officeDocument/2006/relationships/image" Target="../media/image307.png"/><Relationship Id="rId187" Type="http://schemas.openxmlformats.org/officeDocument/2006/relationships/customXml" Target="../ink/ink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212" Type="http://schemas.openxmlformats.org/officeDocument/2006/relationships/image" Target="../media/image322.png"/><Relationship Id="rId23" Type="http://schemas.openxmlformats.org/officeDocument/2006/relationships/customXml" Target="../ink/ink218.xml"/><Relationship Id="rId28" Type="http://schemas.openxmlformats.org/officeDocument/2006/relationships/image" Target="../media/image231.png"/><Relationship Id="rId49" Type="http://schemas.openxmlformats.org/officeDocument/2006/relationships/customXml" Target="../ink/ink231.xml"/><Relationship Id="rId114" Type="http://schemas.openxmlformats.org/officeDocument/2006/relationships/image" Target="../media/image273.png"/><Relationship Id="rId119" Type="http://schemas.openxmlformats.org/officeDocument/2006/relationships/customXml" Target="../ink/ink267.xml"/><Relationship Id="rId44" Type="http://schemas.openxmlformats.org/officeDocument/2006/relationships/image" Target="../media/image239.png"/><Relationship Id="rId60" Type="http://schemas.openxmlformats.org/officeDocument/2006/relationships/image" Target="../media/image247.png"/><Relationship Id="rId65" Type="http://schemas.openxmlformats.org/officeDocument/2006/relationships/customXml" Target="../ink/ink239.xml"/><Relationship Id="rId81" Type="http://schemas.openxmlformats.org/officeDocument/2006/relationships/customXml" Target="../ink/ink248.xml"/><Relationship Id="rId86" Type="http://schemas.openxmlformats.org/officeDocument/2006/relationships/image" Target="../media/image259.png"/><Relationship Id="rId130" Type="http://schemas.openxmlformats.org/officeDocument/2006/relationships/image" Target="../media/image281.png"/><Relationship Id="rId135" Type="http://schemas.openxmlformats.org/officeDocument/2006/relationships/customXml" Target="../ink/ink275.xml"/><Relationship Id="rId151" Type="http://schemas.openxmlformats.org/officeDocument/2006/relationships/customXml" Target="../ink/ink283.xml"/><Relationship Id="rId156" Type="http://schemas.openxmlformats.org/officeDocument/2006/relationships/image" Target="../media/image294.png"/><Relationship Id="rId177" Type="http://schemas.openxmlformats.org/officeDocument/2006/relationships/customXml" Target="../ink/ink296.xml"/><Relationship Id="rId198" Type="http://schemas.openxmlformats.org/officeDocument/2006/relationships/image" Target="../media/image315.png"/><Relationship Id="rId172" Type="http://schemas.openxmlformats.org/officeDocument/2006/relationships/image" Target="../media/image302.png"/><Relationship Id="rId193" Type="http://schemas.openxmlformats.org/officeDocument/2006/relationships/customXml" Target="../ink/ink304.xml"/><Relationship Id="rId202" Type="http://schemas.openxmlformats.org/officeDocument/2006/relationships/image" Target="../media/image317.png"/><Relationship Id="rId207" Type="http://schemas.openxmlformats.org/officeDocument/2006/relationships/customXml" Target="../ink/ink311.xml"/><Relationship Id="rId13" Type="http://schemas.openxmlformats.org/officeDocument/2006/relationships/customXml" Target="../ink/ink213.xml"/><Relationship Id="rId18" Type="http://schemas.openxmlformats.org/officeDocument/2006/relationships/image" Target="../media/image226.png"/><Relationship Id="rId39" Type="http://schemas.openxmlformats.org/officeDocument/2006/relationships/customXml" Target="../ink/ink226.xml"/><Relationship Id="rId109" Type="http://schemas.openxmlformats.org/officeDocument/2006/relationships/customXml" Target="../ink/ink262.xml"/><Relationship Id="rId34" Type="http://schemas.openxmlformats.org/officeDocument/2006/relationships/image" Target="../media/image234.png"/><Relationship Id="rId50" Type="http://schemas.openxmlformats.org/officeDocument/2006/relationships/image" Target="../media/image242.png"/><Relationship Id="rId55" Type="http://schemas.openxmlformats.org/officeDocument/2006/relationships/customXml" Target="../ink/ink234.xml"/><Relationship Id="rId76" Type="http://schemas.openxmlformats.org/officeDocument/2006/relationships/image" Target="../media/image254.png"/><Relationship Id="rId97" Type="http://schemas.openxmlformats.org/officeDocument/2006/relationships/customXml" Target="../ink/ink256.xml"/><Relationship Id="rId104" Type="http://schemas.openxmlformats.org/officeDocument/2006/relationships/image" Target="../media/image268.png"/><Relationship Id="rId120" Type="http://schemas.openxmlformats.org/officeDocument/2006/relationships/image" Target="../media/image276.png"/><Relationship Id="rId125" Type="http://schemas.openxmlformats.org/officeDocument/2006/relationships/customXml" Target="../ink/ink270.xml"/><Relationship Id="rId141" Type="http://schemas.openxmlformats.org/officeDocument/2006/relationships/customXml" Target="../ink/ink278.xml"/><Relationship Id="rId146" Type="http://schemas.openxmlformats.org/officeDocument/2006/relationships/image" Target="../media/image289.png"/><Relationship Id="rId167" Type="http://schemas.openxmlformats.org/officeDocument/2006/relationships/customXml" Target="../ink/ink291.xml"/><Relationship Id="rId188" Type="http://schemas.openxmlformats.org/officeDocument/2006/relationships/image" Target="../media/image310.png"/><Relationship Id="rId7" Type="http://schemas.openxmlformats.org/officeDocument/2006/relationships/customXml" Target="../ink/ink210.xml"/><Relationship Id="rId71" Type="http://schemas.openxmlformats.org/officeDocument/2006/relationships/customXml" Target="../ink/ink243.xml"/><Relationship Id="rId92" Type="http://schemas.openxmlformats.org/officeDocument/2006/relationships/image" Target="../media/image262.png"/><Relationship Id="rId162" Type="http://schemas.openxmlformats.org/officeDocument/2006/relationships/image" Target="../media/image297.png"/><Relationship Id="rId183" Type="http://schemas.openxmlformats.org/officeDocument/2006/relationships/customXml" Target="../ink/ink299.xml"/><Relationship Id="rId2" Type="http://schemas.openxmlformats.org/officeDocument/2006/relationships/image" Target="../media/image218.png"/><Relationship Id="rId29" Type="http://schemas.openxmlformats.org/officeDocument/2006/relationships/customXml" Target="../ink/ink221.xml"/><Relationship Id="rId24" Type="http://schemas.openxmlformats.org/officeDocument/2006/relationships/image" Target="../media/image229.png"/><Relationship Id="rId40" Type="http://schemas.openxmlformats.org/officeDocument/2006/relationships/image" Target="../media/image237.png"/><Relationship Id="rId45" Type="http://schemas.openxmlformats.org/officeDocument/2006/relationships/customXml" Target="../ink/ink229.xml"/><Relationship Id="rId66" Type="http://schemas.openxmlformats.org/officeDocument/2006/relationships/image" Target="../media/image250.png"/><Relationship Id="rId87" Type="http://schemas.openxmlformats.org/officeDocument/2006/relationships/customXml" Target="../ink/ink251.xml"/><Relationship Id="rId110" Type="http://schemas.openxmlformats.org/officeDocument/2006/relationships/image" Target="../media/image271.png"/><Relationship Id="rId115" Type="http://schemas.openxmlformats.org/officeDocument/2006/relationships/customXml" Target="../ink/ink265.xml"/><Relationship Id="rId131" Type="http://schemas.openxmlformats.org/officeDocument/2006/relationships/customXml" Target="../ink/ink273.xml"/><Relationship Id="rId136" Type="http://schemas.openxmlformats.org/officeDocument/2006/relationships/image" Target="../media/image284.png"/><Relationship Id="rId157" Type="http://schemas.openxmlformats.org/officeDocument/2006/relationships/customXml" Target="../ink/ink286.xml"/><Relationship Id="rId178" Type="http://schemas.openxmlformats.org/officeDocument/2006/relationships/image" Target="../media/image305.png"/><Relationship Id="rId61" Type="http://schemas.openxmlformats.org/officeDocument/2006/relationships/customXml" Target="../ink/ink237.xml"/><Relationship Id="rId82" Type="http://schemas.openxmlformats.org/officeDocument/2006/relationships/image" Target="../media/image257.png"/><Relationship Id="rId152" Type="http://schemas.openxmlformats.org/officeDocument/2006/relationships/image" Target="../media/image292.png"/><Relationship Id="rId173" Type="http://schemas.openxmlformats.org/officeDocument/2006/relationships/customXml" Target="../ink/ink294.xml"/><Relationship Id="rId194" Type="http://schemas.openxmlformats.org/officeDocument/2006/relationships/image" Target="../media/image313.png"/><Relationship Id="rId199" Type="http://schemas.openxmlformats.org/officeDocument/2006/relationships/customXml" Target="../ink/ink307.xml"/><Relationship Id="rId203" Type="http://schemas.openxmlformats.org/officeDocument/2006/relationships/customXml" Target="../ink/ink309.xml"/><Relationship Id="rId208" Type="http://schemas.openxmlformats.org/officeDocument/2006/relationships/image" Target="../media/image320.png"/><Relationship Id="rId19" Type="http://schemas.openxmlformats.org/officeDocument/2006/relationships/customXml" Target="../ink/ink216.xml"/><Relationship Id="rId14" Type="http://schemas.openxmlformats.org/officeDocument/2006/relationships/image" Target="../media/image224.png"/><Relationship Id="rId30" Type="http://schemas.openxmlformats.org/officeDocument/2006/relationships/image" Target="../media/image232.png"/><Relationship Id="rId35" Type="http://schemas.openxmlformats.org/officeDocument/2006/relationships/customXml" Target="../ink/ink224.xml"/><Relationship Id="rId56" Type="http://schemas.openxmlformats.org/officeDocument/2006/relationships/image" Target="../media/image245.png"/><Relationship Id="rId77" Type="http://schemas.openxmlformats.org/officeDocument/2006/relationships/customXml" Target="../ink/ink246.xml"/><Relationship Id="rId100" Type="http://schemas.openxmlformats.org/officeDocument/2006/relationships/image" Target="../media/image266.png"/><Relationship Id="rId105" Type="http://schemas.openxmlformats.org/officeDocument/2006/relationships/customXml" Target="../ink/ink260.xml"/><Relationship Id="rId126" Type="http://schemas.openxmlformats.org/officeDocument/2006/relationships/image" Target="../media/image279.png"/><Relationship Id="rId147" Type="http://schemas.openxmlformats.org/officeDocument/2006/relationships/customXml" Target="../ink/ink281.xml"/><Relationship Id="rId168" Type="http://schemas.openxmlformats.org/officeDocument/2006/relationships/image" Target="../media/image300.png"/><Relationship Id="rId8" Type="http://schemas.openxmlformats.org/officeDocument/2006/relationships/image" Target="../media/image221.png"/><Relationship Id="rId51" Type="http://schemas.openxmlformats.org/officeDocument/2006/relationships/customXml" Target="../ink/ink232.xml"/><Relationship Id="rId72" Type="http://schemas.openxmlformats.org/officeDocument/2006/relationships/image" Target="../media/image252.png"/><Relationship Id="rId93" Type="http://schemas.openxmlformats.org/officeDocument/2006/relationships/customXml" Target="../ink/ink254.xml"/><Relationship Id="rId98" Type="http://schemas.openxmlformats.org/officeDocument/2006/relationships/image" Target="../media/image265.png"/><Relationship Id="rId121" Type="http://schemas.openxmlformats.org/officeDocument/2006/relationships/customXml" Target="../ink/ink268.xml"/><Relationship Id="rId142" Type="http://schemas.openxmlformats.org/officeDocument/2006/relationships/image" Target="../media/image287.png"/><Relationship Id="rId163" Type="http://schemas.openxmlformats.org/officeDocument/2006/relationships/customXml" Target="../ink/ink289.xml"/><Relationship Id="rId184" Type="http://schemas.openxmlformats.org/officeDocument/2006/relationships/image" Target="../media/image308.png"/><Relationship Id="rId189" Type="http://schemas.openxmlformats.org/officeDocument/2006/relationships/customXml" Target="../ink/ink302.xml"/><Relationship Id="rId3" Type="http://schemas.openxmlformats.org/officeDocument/2006/relationships/customXml" Target="../ink/ink208.xml"/><Relationship Id="rId25" Type="http://schemas.openxmlformats.org/officeDocument/2006/relationships/customXml" Target="../ink/ink219.xml"/><Relationship Id="rId46" Type="http://schemas.openxmlformats.org/officeDocument/2006/relationships/image" Target="../media/image240.png"/><Relationship Id="rId67" Type="http://schemas.openxmlformats.org/officeDocument/2006/relationships/customXml" Target="../ink/ink240.xml"/><Relationship Id="rId116" Type="http://schemas.openxmlformats.org/officeDocument/2006/relationships/image" Target="../media/image274.png"/><Relationship Id="rId137" Type="http://schemas.openxmlformats.org/officeDocument/2006/relationships/customXml" Target="../ink/ink276.xml"/><Relationship Id="rId158" Type="http://schemas.openxmlformats.org/officeDocument/2006/relationships/image" Target="../media/image295.png"/><Relationship Id="rId20" Type="http://schemas.openxmlformats.org/officeDocument/2006/relationships/image" Target="../media/image227.png"/><Relationship Id="rId41" Type="http://schemas.openxmlformats.org/officeDocument/2006/relationships/customXml" Target="../ink/ink227.xml"/><Relationship Id="rId62" Type="http://schemas.openxmlformats.org/officeDocument/2006/relationships/image" Target="../media/image248.png"/><Relationship Id="rId83" Type="http://schemas.openxmlformats.org/officeDocument/2006/relationships/customXml" Target="../ink/ink249.xml"/><Relationship Id="rId88" Type="http://schemas.openxmlformats.org/officeDocument/2006/relationships/image" Target="../media/image260.png"/><Relationship Id="rId111" Type="http://schemas.openxmlformats.org/officeDocument/2006/relationships/customXml" Target="../ink/ink263.xml"/><Relationship Id="rId132" Type="http://schemas.openxmlformats.org/officeDocument/2006/relationships/image" Target="../media/image282.png"/><Relationship Id="rId153" Type="http://schemas.openxmlformats.org/officeDocument/2006/relationships/customXml" Target="../ink/ink284.xml"/><Relationship Id="rId174" Type="http://schemas.openxmlformats.org/officeDocument/2006/relationships/image" Target="../media/image303.png"/><Relationship Id="rId179" Type="http://schemas.openxmlformats.org/officeDocument/2006/relationships/customXml" Target="../ink/ink297.xml"/><Relationship Id="rId195" Type="http://schemas.openxmlformats.org/officeDocument/2006/relationships/customXml" Target="../ink/ink305.xml"/><Relationship Id="rId209" Type="http://schemas.openxmlformats.org/officeDocument/2006/relationships/customXml" Target="../ink/ink312.xml"/><Relationship Id="rId190" Type="http://schemas.openxmlformats.org/officeDocument/2006/relationships/image" Target="../media/image311.png"/><Relationship Id="rId204" Type="http://schemas.openxmlformats.org/officeDocument/2006/relationships/image" Target="../media/image318.png"/><Relationship Id="rId15" Type="http://schemas.openxmlformats.org/officeDocument/2006/relationships/customXml" Target="../ink/ink214.xml"/><Relationship Id="rId36" Type="http://schemas.openxmlformats.org/officeDocument/2006/relationships/image" Target="../media/image235.png"/><Relationship Id="rId57" Type="http://schemas.openxmlformats.org/officeDocument/2006/relationships/customXml" Target="../ink/ink235.xml"/><Relationship Id="rId106" Type="http://schemas.openxmlformats.org/officeDocument/2006/relationships/image" Target="../media/image269.png"/><Relationship Id="rId127" Type="http://schemas.openxmlformats.org/officeDocument/2006/relationships/customXml" Target="../ink/ink271.xml"/><Relationship Id="rId10" Type="http://schemas.openxmlformats.org/officeDocument/2006/relationships/image" Target="../media/image222.png"/><Relationship Id="rId31" Type="http://schemas.openxmlformats.org/officeDocument/2006/relationships/customXml" Target="../ink/ink222.xml"/><Relationship Id="rId52" Type="http://schemas.openxmlformats.org/officeDocument/2006/relationships/image" Target="../media/image243.png"/><Relationship Id="rId73" Type="http://schemas.openxmlformats.org/officeDocument/2006/relationships/customXml" Target="../ink/ink244.xml"/><Relationship Id="rId78" Type="http://schemas.openxmlformats.org/officeDocument/2006/relationships/image" Target="../media/image255.png"/><Relationship Id="rId94" Type="http://schemas.openxmlformats.org/officeDocument/2006/relationships/image" Target="../media/image263.png"/><Relationship Id="rId99" Type="http://schemas.openxmlformats.org/officeDocument/2006/relationships/customXml" Target="../ink/ink257.xml"/><Relationship Id="rId101" Type="http://schemas.openxmlformats.org/officeDocument/2006/relationships/customXml" Target="../ink/ink258.xml"/><Relationship Id="rId122" Type="http://schemas.openxmlformats.org/officeDocument/2006/relationships/image" Target="../media/image277.png"/><Relationship Id="rId143" Type="http://schemas.openxmlformats.org/officeDocument/2006/relationships/customXml" Target="../ink/ink279.xml"/><Relationship Id="rId148" Type="http://schemas.openxmlformats.org/officeDocument/2006/relationships/image" Target="../media/image290.png"/><Relationship Id="rId164" Type="http://schemas.openxmlformats.org/officeDocument/2006/relationships/image" Target="../media/image298.png"/><Relationship Id="rId169" Type="http://schemas.openxmlformats.org/officeDocument/2006/relationships/customXml" Target="../ink/ink292.xml"/><Relationship Id="rId185" Type="http://schemas.openxmlformats.org/officeDocument/2006/relationships/customXml" Target="../ink/ink300.xml"/><Relationship Id="rId4" Type="http://schemas.openxmlformats.org/officeDocument/2006/relationships/image" Target="../media/image219.png"/><Relationship Id="rId9" Type="http://schemas.openxmlformats.org/officeDocument/2006/relationships/customXml" Target="../ink/ink211.xml"/><Relationship Id="rId180" Type="http://schemas.openxmlformats.org/officeDocument/2006/relationships/image" Target="../media/image306.png"/><Relationship Id="rId210" Type="http://schemas.openxmlformats.org/officeDocument/2006/relationships/image" Target="../media/image321.png"/><Relationship Id="rId26" Type="http://schemas.openxmlformats.org/officeDocument/2006/relationships/image" Target="../media/image230.png"/><Relationship Id="rId47" Type="http://schemas.openxmlformats.org/officeDocument/2006/relationships/customXml" Target="../ink/ink230.xml"/><Relationship Id="rId68" Type="http://schemas.openxmlformats.org/officeDocument/2006/relationships/image" Target="../media/image251.png"/><Relationship Id="rId89" Type="http://schemas.openxmlformats.org/officeDocument/2006/relationships/customXml" Target="../ink/ink252.xml"/><Relationship Id="rId112" Type="http://schemas.openxmlformats.org/officeDocument/2006/relationships/image" Target="../media/image272.png"/><Relationship Id="rId133" Type="http://schemas.openxmlformats.org/officeDocument/2006/relationships/customXml" Target="../ink/ink274.xml"/><Relationship Id="rId154" Type="http://schemas.openxmlformats.org/officeDocument/2006/relationships/image" Target="../media/image293.png"/><Relationship Id="rId175" Type="http://schemas.openxmlformats.org/officeDocument/2006/relationships/customXml" Target="../ink/ink295.xml"/><Relationship Id="rId196" Type="http://schemas.openxmlformats.org/officeDocument/2006/relationships/image" Target="../media/image314.png"/><Relationship Id="rId200" Type="http://schemas.openxmlformats.org/officeDocument/2006/relationships/image" Target="../media/image316.png"/><Relationship Id="rId16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9.xml"/><Relationship Id="rId18" Type="http://schemas.openxmlformats.org/officeDocument/2006/relationships/image" Target="../media/image331.png"/><Relationship Id="rId26" Type="http://schemas.openxmlformats.org/officeDocument/2006/relationships/image" Target="../media/image335.png"/><Relationship Id="rId39" Type="http://schemas.openxmlformats.org/officeDocument/2006/relationships/customXml" Target="../ink/ink332.xml"/><Relationship Id="rId21" Type="http://schemas.openxmlformats.org/officeDocument/2006/relationships/customXml" Target="../ink/ink323.xml"/><Relationship Id="rId34" Type="http://schemas.openxmlformats.org/officeDocument/2006/relationships/image" Target="../media/image339.png"/><Relationship Id="rId42" Type="http://schemas.openxmlformats.org/officeDocument/2006/relationships/image" Target="../media/image343.png"/><Relationship Id="rId47" Type="http://schemas.openxmlformats.org/officeDocument/2006/relationships/customXml" Target="../ink/ink336.xml"/><Relationship Id="rId50" Type="http://schemas.openxmlformats.org/officeDocument/2006/relationships/image" Target="../media/image347.png"/><Relationship Id="rId55" Type="http://schemas.openxmlformats.org/officeDocument/2006/relationships/customXml" Target="../ink/ink340.xml"/><Relationship Id="rId7" Type="http://schemas.openxmlformats.org/officeDocument/2006/relationships/customXml" Target="../ink/ink316.xml"/><Relationship Id="rId12" Type="http://schemas.openxmlformats.org/officeDocument/2006/relationships/image" Target="../media/image328.png"/><Relationship Id="rId17" Type="http://schemas.openxmlformats.org/officeDocument/2006/relationships/customXml" Target="../ink/ink321.xml"/><Relationship Id="rId25" Type="http://schemas.openxmlformats.org/officeDocument/2006/relationships/customXml" Target="../ink/ink325.xml"/><Relationship Id="rId33" Type="http://schemas.openxmlformats.org/officeDocument/2006/relationships/customXml" Target="../ink/ink329.xml"/><Relationship Id="rId38" Type="http://schemas.openxmlformats.org/officeDocument/2006/relationships/image" Target="../media/image341.png"/><Relationship Id="rId46" Type="http://schemas.openxmlformats.org/officeDocument/2006/relationships/image" Target="../media/image345.png"/><Relationship Id="rId2" Type="http://schemas.openxmlformats.org/officeDocument/2006/relationships/image" Target="../media/image323.png"/><Relationship Id="rId16" Type="http://schemas.openxmlformats.org/officeDocument/2006/relationships/image" Target="../media/image330.png"/><Relationship Id="rId20" Type="http://schemas.openxmlformats.org/officeDocument/2006/relationships/image" Target="../media/image332.png"/><Relationship Id="rId29" Type="http://schemas.openxmlformats.org/officeDocument/2006/relationships/customXml" Target="../ink/ink327.xml"/><Relationship Id="rId41" Type="http://schemas.openxmlformats.org/officeDocument/2006/relationships/customXml" Target="../ink/ink333.xml"/><Relationship Id="rId54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customXml" Target="../ink/ink318.xml"/><Relationship Id="rId24" Type="http://schemas.openxmlformats.org/officeDocument/2006/relationships/image" Target="../media/image334.png"/><Relationship Id="rId32" Type="http://schemas.openxmlformats.org/officeDocument/2006/relationships/image" Target="../media/image338.png"/><Relationship Id="rId37" Type="http://schemas.openxmlformats.org/officeDocument/2006/relationships/customXml" Target="../ink/ink331.xml"/><Relationship Id="rId40" Type="http://schemas.openxmlformats.org/officeDocument/2006/relationships/image" Target="../media/image342.png"/><Relationship Id="rId45" Type="http://schemas.openxmlformats.org/officeDocument/2006/relationships/customXml" Target="../ink/ink335.xml"/><Relationship Id="rId53" Type="http://schemas.openxmlformats.org/officeDocument/2006/relationships/customXml" Target="../ink/ink339.xml"/><Relationship Id="rId58" Type="http://schemas.openxmlformats.org/officeDocument/2006/relationships/image" Target="../media/image351.png"/><Relationship Id="rId5" Type="http://schemas.openxmlformats.org/officeDocument/2006/relationships/customXml" Target="../ink/ink315.xml"/><Relationship Id="rId15" Type="http://schemas.openxmlformats.org/officeDocument/2006/relationships/customXml" Target="../ink/ink320.xml"/><Relationship Id="rId23" Type="http://schemas.openxmlformats.org/officeDocument/2006/relationships/customXml" Target="../ink/ink324.xml"/><Relationship Id="rId28" Type="http://schemas.openxmlformats.org/officeDocument/2006/relationships/image" Target="../media/image336.png"/><Relationship Id="rId36" Type="http://schemas.openxmlformats.org/officeDocument/2006/relationships/image" Target="../media/image340.png"/><Relationship Id="rId49" Type="http://schemas.openxmlformats.org/officeDocument/2006/relationships/customXml" Target="../ink/ink337.xml"/><Relationship Id="rId57" Type="http://schemas.openxmlformats.org/officeDocument/2006/relationships/customXml" Target="../ink/ink341.xml"/><Relationship Id="rId10" Type="http://schemas.openxmlformats.org/officeDocument/2006/relationships/image" Target="../media/image327.png"/><Relationship Id="rId19" Type="http://schemas.openxmlformats.org/officeDocument/2006/relationships/customXml" Target="../ink/ink322.xml"/><Relationship Id="rId31" Type="http://schemas.openxmlformats.org/officeDocument/2006/relationships/customXml" Target="../ink/ink328.xml"/><Relationship Id="rId44" Type="http://schemas.openxmlformats.org/officeDocument/2006/relationships/image" Target="../media/image344.png"/><Relationship Id="rId52" Type="http://schemas.openxmlformats.org/officeDocument/2006/relationships/image" Target="../media/image348.png"/><Relationship Id="rId4" Type="http://schemas.openxmlformats.org/officeDocument/2006/relationships/image" Target="../media/image324.png"/><Relationship Id="rId9" Type="http://schemas.openxmlformats.org/officeDocument/2006/relationships/customXml" Target="../ink/ink317.xml"/><Relationship Id="rId14" Type="http://schemas.openxmlformats.org/officeDocument/2006/relationships/image" Target="../media/image329.png"/><Relationship Id="rId22" Type="http://schemas.openxmlformats.org/officeDocument/2006/relationships/image" Target="../media/image333.png"/><Relationship Id="rId27" Type="http://schemas.openxmlformats.org/officeDocument/2006/relationships/customXml" Target="../ink/ink326.xml"/><Relationship Id="rId30" Type="http://schemas.openxmlformats.org/officeDocument/2006/relationships/image" Target="../media/image337.png"/><Relationship Id="rId35" Type="http://schemas.openxmlformats.org/officeDocument/2006/relationships/customXml" Target="../ink/ink330.xml"/><Relationship Id="rId43" Type="http://schemas.openxmlformats.org/officeDocument/2006/relationships/customXml" Target="../ink/ink334.xml"/><Relationship Id="rId48" Type="http://schemas.openxmlformats.org/officeDocument/2006/relationships/image" Target="../media/image346.png"/><Relationship Id="rId56" Type="http://schemas.openxmlformats.org/officeDocument/2006/relationships/image" Target="../media/image350.png"/><Relationship Id="rId8" Type="http://schemas.openxmlformats.org/officeDocument/2006/relationships/image" Target="../media/image326.png"/><Relationship Id="rId51" Type="http://schemas.openxmlformats.org/officeDocument/2006/relationships/customXml" Target="../ink/ink338.xml"/><Relationship Id="rId3" Type="http://schemas.openxmlformats.org/officeDocument/2006/relationships/customXml" Target="../ink/ink31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6.xml"/><Relationship Id="rId18" Type="http://schemas.openxmlformats.org/officeDocument/2006/relationships/image" Target="../media/image361.png"/><Relationship Id="rId26" Type="http://schemas.openxmlformats.org/officeDocument/2006/relationships/image" Target="../media/image365.png"/><Relationship Id="rId39" Type="http://schemas.openxmlformats.org/officeDocument/2006/relationships/customXml" Target="../ink/ink359.xml"/><Relationship Id="rId21" Type="http://schemas.openxmlformats.org/officeDocument/2006/relationships/customXml" Target="../ink/ink350.xml"/><Relationship Id="rId34" Type="http://schemas.openxmlformats.org/officeDocument/2006/relationships/image" Target="../media/image369.png"/><Relationship Id="rId42" Type="http://schemas.openxmlformats.org/officeDocument/2006/relationships/image" Target="../media/image373.png"/><Relationship Id="rId47" Type="http://schemas.openxmlformats.org/officeDocument/2006/relationships/customXml" Target="../ink/ink363.xml"/><Relationship Id="rId50" Type="http://schemas.openxmlformats.org/officeDocument/2006/relationships/image" Target="../media/image377.png"/><Relationship Id="rId55" Type="http://schemas.openxmlformats.org/officeDocument/2006/relationships/customXml" Target="../ink/ink367.xml"/><Relationship Id="rId63" Type="http://schemas.openxmlformats.org/officeDocument/2006/relationships/customXml" Target="../ink/ink371.xml"/><Relationship Id="rId68" Type="http://schemas.openxmlformats.org/officeDocument/2006/relationships/image" Target="../media/image386.png"/><Relationship Id="rId76" Type="http://schemas.openxmlformats.org/officeDocument/2006/relationships/image" Target="../media/image390.png"/><Relationship Id="rId84" Type="http://schemas.openxmlformats.org/officeDocument/2006/relationships/image" Target="../media/image394.png"/><Relationship Id="rId7" Type="http://schemas.openxmlformats.org/officeDocument/2006/relationships/customXml" Target="../ink/ink343.xml"/><Relationship Id="rId71" Type="http://schemas.openxmlformats.org/officeDocument/2006/relationships/customXml" Target="../ink/ink375.xml"/><Relationship Id="rId2" Type="http://schemas.openxmlformats.org/officeDocument/2006/relationships/image" Target="../media/image352.png"/><Relationship Id="rId16" Type="http://schemas.openxmlformats.org/officeDocument/2006/relationships/image" Target="../media/image360.png"/><Relationship Id="rId29" Type="http://schemas.openxmlformats.org/officeDocument/2006/relationships/customXml" Target="../ink/ink354.xml"/><Relationship Id="rId11" Type="http://schemas.openxmlformats.org/officeDocument/2006/relationships/customXml" Target="../ink/ink345.xml"/><Relationship Id="rId24" Type="http://schemas.openxmlformats.org/officeDocument/2006/relationships/image" Target="../media/image364.png"/><Relationship Id="rId32" Type="http://schemas.openxmlformats.org/officeDocument/2006/relationships/image" Target="../media/image368.png"/><Relationship Id="rId37" Type="http://schemas.openxmlformats.org/officeDocument/2006/relationships/customXml" Target="../ink/ink358.xml"/><Relationship Id="rId40" Type="http://schemas.openxmlformats.org/officeDocument/2006/relationships/image" Target="../media/image372.png"/><Relationship Id="rId45" Type="http://schemas.openxmlformats.org/officeDocument/2006/relationships/customXml" Target="../ink/ink362.xml"/><Relationship Id="rId53" Type="http://schemas.openxmlformats.org/officeDocument/2006/relationships/customXml" Target="../ink/ink366.xml"/><Relationship Id="rId58" Type="http://schemas.openxmlformats.org/officeDocument/2006/relationships/image" Target="../media/image381.png"/><Relationship Id="rId66" Type="http://schemas.openxmlformats.org/officeDocument/2006/relationships/image" Target="../media/image385.png"/><Relationship Id="rId74" Type="http://schemas.openxmlformats.org/officeDocument/2006/relationships/image" Target="../media/image389.png"/><Relationship Id="rId79" Type="http://schemas.openxmlformats.org/officeDocument/2006/relationships/customXml" Target="../ink/ink379.xml"/><Relationship Id="rId87" Type="http://schemas.openxmlformats.org/officeDocument/2006/relationships/customXml" Target="../ink/ink383.xml"/><Relationship Id="rId5" Type="http://schemas.openxmlformats.org/officeDocument/2006/relationships/customXml" Target="../ink/ink342.xml"/><Relationship Id="rId61" Type="http://schemas.openxmlformats.org/officeDocument/2006/relationships/customXml" Target="../ink/ink370.xml"/><Relationship Id="rId82" Type="http://schemas.openxmlformats.org/officeDocument/2006/relationships/image" Target="../media/image393.png"/><Relationship Id="rId19" Type="http://schemas.openxmlformats.org/officeDocument/2006/relationships/customXml" Target="../ink/ink349.xml"/><Relationship Id="rId4" Type="http://schemas.openxmlformats.org/officeDocument/2006/relationships/image" Target="../media/image354.png"/><Relationship Id="rId9" Type="http://schemas.openxmlformats.org/officeDocument/2006/relationships/customXml" Target="../ink/ink344.xml"/><Relationship Id="rId14" Type="http://schemas.openxmlformats.org/officeDocument/2006/relationships/image" Target="../media/image359.png"/><Relationship Id="rId22" Type="http://schemas.openxmlformats.org/officeDocument/2006/relationships/image" Target="../media/image363.png"/><Relationship Id="rId27" Type="http://schemas.openxmlformats.org/officeDocument/2006/relationships/customXml" Target="../ink/ink353.xml"/><Relationship Id="rId30" Type="http://schemas.openxmlformats.org/officeDocument/2006/relationships/image" Target="../media/image367.png"/><Relationship Id="rId35" Type="http://schemas.openxmlformats.org/officeDocument/2006/relationships/customXml" Target="../ink/ink357.xml"/><Relationship Id="rId43" Type="http://schemas.openxmlformats.org/officeDocument/2006/relationships/customXml" Target="../ink/ink361.xml"/><Relationship Id="rId48" Type="http://schemas.openxmlformats.org/officeDocument/2006/relationships/image" Target="../media/image376.png"/><Relationship Id="rId56" Type="http://schemas.openxmlformats.org/officeDocument/2006/relationships/image" Target="../media/image380.png"/><Relationship Id="rId64" Type="http://schemas.openxmlformats.org/officeDocument/2006/relationships/image" Target="../media/image384.png"/><Relationship Id="rId69" Type="http://schemas.openxmlformats.org/officeDocument/2006/relationships/customXml" Target="../ink/ink374.xml"/><Relationship Id="rId77" Type="http://schemas.openxmlformats.org/officeDocument/2006/relationships/customXml" Target="../ink/ink378.xml"/><Relationship Id="rId8" Type="http://schemas.openxmlformats.org/officeDocument/2006/relationships/image" Target="../media/image356.png"/><Relationship Id="rId51" Type="http://schemas.openxmlformats.org/officeDocument/2006/relationships/customXml" Target="../ink/ink365.xml"/><Relationship Id="rId72" Type="http://schemas.openxmlformats.org/officeDocument/2006/relationships/image" Target="../media/image388.png"/><Relationship Id="rId80" Type="http://schemas.openxmlformats.org/officeDocument/2006/relationships/image" Target="../media/image392.png"/><Relationship Id="rId85" Type="http://schemas.openxmlformats.org/officeDocument/2006/relationships/customXml" Target="../ink/ink382.xml"/><Relationship Id="rId3" Type="http://schemas.openxmlformats.org/officeDocument/2006/relationships/image" Target="../media/image353.png"/><Relationship Id="rId12" Type="http://schemas.openxmlformats.org/officeDocument/2006/relationships/image" Target="../media/image358.png"/><Relationship Id="rId17" Type="http://schemas.openxmlformats.org/officeDocument/2006/relationships/customXml" Target="../ink/ink348.xml"/><Relationship Id="rId25" Type="http://schemas.openxmlformats.org/officeDocument/2006/relationships/customXml" Target="../ink/ink352.xml"/><Relationship Id="rId33" Type="http://schemas.openxmlformats.org/officeDocument/2006/relationships/customXml" Target="../ink/ink356.xml"/><Relationship Id="rId38" Type="http://schemas.openxmlformats.org/officeDocument/2006/relationships/image" Target="../media/image371.png"/><Relationship Id="rId46" Type="http://schemas.openxmlformats.org/officeDocument/2006/relationships/image" Target="../media/image375.png"/><Relationship Id="rId59" Type="http://schemas.openxmlformats.org/officeDocument/2006/relationships/customXml" Target="../ink/ink369.xml"/><Relationship Id="rId67" Type="http://schemas.openxmlformats.org/officeDocument/2006/relationships/customXml" Target="../ink/ink373.xml"/><Relationship Id="rId20" Type="http://schemas.openxmlformats.org/officeDocument/2006/relationships/image" Target="../media/image362.png"/><Relationship Id="rId41" Type="http://schemas.openxmlformats.org/officeDocument/2006/relationships/customXml" Target="../ink/ink360.xml"/><Relationship Id="rId54" Type="http://schemas.openxmlformats.org/officeDocument/2006/relationships/image" Target="../media/image379.png"/><Relationship Id="rId62" Type="http://schemas.openxmlformats.org/officeDocument/2006/relationships/image" Target="../media/image383.png"/><Relationship Id="rId70" Type="http://schemas.openxmlformats.org/officeDocument/2006/relationships/image" Target="../media/image387.png"/><Relationship Id="rId75" Type="http://schemas.openxmlformats.org/officeDocument/2006/relationships/customXml" Target="../ink/ink377.xml"/><Relationship Id="rId83" Type="http://schemas.openxmlformats.org/officeDocument/2006/relationships/customXml" Target="../ink/ink381.xml"/><Relationship Id="rId88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5" Type="http://schemas.openxmlformats.org/officeDocument/2006/relationships/customXml" Target="../ink/ink347.xml"/><Relationship Id="rId23" Type="http://schemas.openxmlformats.org/officeDocument/2006/relationships/customXml" Target="../ink/ink351.xml"/><Relationship Id="rId28" Type="http://schemas.openxmlformats.org/officeDocument/2006/relationships/image" Target="../media/image366.png"/><Relationship Id="rId36" Type="http://schemas.openxmlformats.org/officeDocument/2006/relationships/image" Target="../media/image370.png"/><Relationship Id="rId49" Type="http://schemas.openxmlformats.org/officeDocument/2006/relationships/customXml" Target="../ink/ink364.xml"/><Relationship Id="rId57" Type="http://schemas.openxmlformats.org/officeDocument/2006/relationships/customXml" Target="../ink/ink368.xml"/><Relationship Id="rId10" Type="http://schemas.openxmlformats.org/officeDocument/2006/relationships/image" Target="../media/image357.png"/><Relationship Id="rId31" Type="http://schemas.openxmlformats.org/officeDocument/2006/relationships/customXml" Target="../ink/ink355.xml"/><Relationship Id="rId44" Type="http://schemas.openxmlformats.org/officeDocument/2006/relationships/image" Target="../media/image374.png"/><Relationship Id="rId52" Type="http://schemas.openxmlformats.org/officeDocument/2006/relationships/image" Target="../media/image378.png"/><Relationship Id="rId60" Type="http://schemas.openxmlformats.org/officeDocument/2006/relationships/image" Target="../media/image382.png"/><Relationship Id="rId65" Type="http://schemas.openxmlformats.org/officeDocument/2006/relationships/customXml" Target="../ink/ink372.xml"/><Relationship Id="rId73" Type="http://schemas.openxmlformats.org/officeDocument/2006/relationships/customXml" Target="../ink/ink376.xml"/><Relationship Id="rId78" Type="http://schemas.openxmlformats.org/officeDocument/2006/relationships/image" Target="../media/image391.png"/><Relationship Id="rId81" Type="http://schemas.openxmlformats.org/officeDocument/2006/relationships/customXml" Target="../ink/ink380.xml"/><Relationship Id="rId86" Type="http://schemas.openxmlformats.org/officeDocument/2006/relationships/image" Target="../media/image3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5.xml"/><Relationship Id="rId13" Type="http://schemas.openxmlformats.org/officeDocument/2006/relationships/image" Target="../media/image404.png"/><Relationship Id="rId18" Type="http://schemas.openxmlformats.org/officeDocument/2006/relationships/customXml" Target="../ink/ink390.xml"/><Relationship Id="rId3" Type="http://schemas.openxmlformats.org/officeDocument/2006/relationships/image" Target="../media/image398.png"/><Relationship Id="rId21" Type="http://schemas.openxmlformats.org/officeDocument/2006/relationships/image" Target="../media/image408.png"/><Relationship Id="rId7" Type="http://schemas.openxmlformats.org/officeDocument/2006/relationships/image" Target="../media/image401.png"/><Relationship Id="rId12" Type="http://schemas.openxmlformats.org/officeDocument/2006/relationships/customXml" Target="../ink/ink387.xml"/><Relationship Id="rId17" Type="http://schemas.openxmlformats.org/officeDocument/2006/relationships/image" Target="../media/image406.png"/><Relationship Id="rId2" Type="http://schemas.openxmlformats.org/officeDocument/2006/relationships/image" Target="../media/image397.png"/><Relationship Id="rId16" Type="http://schemas.openxmlformats.org/officeDocument/2006/relationships/customXml" Target="../ink/ink389.xml"/><Relationship Id="rId20" Type="http://schemas.openxmlformats.org/officeDocument/2006/relationships/customXml" Target="../ink/ink3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4.xml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5" Type="http://schemas.openxmlformats.org/officeDocument/2006/relationships/image" Target="../media/image405.png"/><Relationship Id="rId23" Type="http://schemas.openxmlformats.org/officeDocument/2006/relationships/image" Target="../media/image409.png"/><Relationship Id="rId10" Type="http://schemas.openxmlformats.org/officeDocument/2006/relationships/customXml" Target="../ink/ink386.xml"/><Relationship Id="rId19" Type="http://schemas.openxmlformats.org/officeDocument/2006/relationships/image" Target="../media/image407.png"/><Relationship Id="rId4" Type="http://schemas.openxmlformats.org/officeDocument/2006/relationships/image" Target="../media/image399.png"/><Relationship Id="rId9" Type="http://schemas.openxmlformats.org/officeDocument/2006/relationships/image" Target="../media/image402.png"/><Relationship Id="rId14" Type="http://schemas.openxmlformats.org/officeDocument/2006/relationships/customXml" Target="../ink/ink388.xml"/><Relationship Id="rId22" Type="http://schemas.openxmlformats.org/officeDocument/2006/relationships/customXml" Target="../ink/ink39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customXml" Target="../ink/ink401.xml"/><Relationship Id="rId26" Type="http://schemas.openxmlformats.org/officeDocument/2006/relationships/customXml" Target="../ink/ink405.xml"/><Relationship Id="rId39" Type="http://schemas.openxmlformats.org/officeDocument/2006/relationships/image" Target="../media/image428.png"/><Relationship Id="rId21" Type="http://schemas.openxmlformats.org/officeDocument/2006/relationships/image" Target="../media/image419.png"/><Relationship Id="rId34" Type="http://schemas.openxmlformats.org/officeDocument/2006/relationships/customXml" Target="../ink/ink409.xml"/><Relationship Id="rId42" Type="http://schemas.openxmlformats.org/officeDocument/2006/relationships/customXml" Target="../ink/ink413.xml"/><Relationship Id="rId47" Type="http://schemas.openxmlformats.org/officeDocument/2006/relationships/image" Target="../media/image432.png"/><Relationship Id="rId50" Type="http://schemas.openxmlformats.org/officeDocument/2006/relationships/customXml" Target="../ink/ink417.xml"/><Relationship Id="rId55" Type="http://schemas.openxmlformats.org/officeDocument/2006/relationships/image" Target="../media/image436.png"/><Relationship Id="rId63" Type="http://schemas.openxmlformats.org/officeDocument/2006/relationships/image" Target="../media/image440.png"/><Relationship Id="rId68" Type="http://schemas.openxmlformats.org/officeDocument/2006/relationships/customXml" Target="../ink/ink426.xml"/><Relationship Id="rId76" Type="http://schemas.openxmlformats.org/officeDocument/2006/relationships/customXml" Target="../ink/ink430.xml"/><Relationship Id="rId84" Type="http://schemas.openxmlformats.org/officeDocument/2006/relationships/customXml" Target="../ink/ink434.xml"/><Relationship Id="rId89" Type="http://schemas.openxmlformats.org/officeDocument/2006/relationships/image" Target="../media/image453.png"/><Relationship Id="rId7" Type="http://schemas.openxmlformats.org/officeDocument/2006/relationships/image" Target="../media/image412.png"/><Relationship Id="rId71" Type="http://schemas.openxmlformats.org/officeDocument/2006/relationships/image" Target="../media/image444.png"/><Relationship Id="rId92" Type="http://schemas.openxmlformats.org/officeDocument/2006/relationships/customXml" Target="../ink/ink438.xml"/><Relationship Id="rId2" Type="http://schemas.openxmlformats.org/officeDocument/2006/relationships/customXml" Target="../ink/ink393.xml"/><Relationship Id="rId16" Type="http://schemas.openxmlformats.org/officeDocument/2006/relationships/customXml" Target="../ink/ink400.xml"/><Relationship Id="rId29" Type="http://schemas.openxmlformats.org/officeDocument/2006/relationships/image" Target="../media/image423.png"/><Relationship Id="rId11" Type="http://schemas.openxmlformats.org/officeDocument/2006/relationships/image" Target="../media/image414.png"/><Relationship Id="rId24" Type="http://schemas.openxmlformats.org/officeDocument/2006/relationships/customXml" Target="../ink/ink404.xml"/><Relationship Id="rId32" Type="http://schemas.openxmlformats.org/officeDocument/2006/relationships/customXml" Target="../ink/ink408.xml"/><Relationship Id="rId37" Type="http://schemas.openxmlformats.org/officeDocument/2006/relationships/image" Target="../media/image427.png"/><Relationship Id="rId40" Type="http://schemas.openxmlformats.org/officeDocument/2006/relationships/customXml" Target="../ink/ink412.xml"/><Relationship Id="rId45" Type="http://schemas.openxmlformats.org/officeDocument/2006/relationships/image" Target="../media/image431.png"/><Relationship Id="rId53" Type="http://schemas.openxmlformats.org/officeDocument/2006/relationships/image" Target="../media/image435.png"/><Relationship Id="rId58" Type="http://schemas.openxmlformats.org/officeDocument/2006/relationships/customXml" Target="../ink/ink421.xml"/><Relationship Id="rId66" Type="http://schemas.openxmlformats.org/officeDocument/2006/relationships/customXml" Target="../ink/ink425.xml"/><Relationship Id="rId74" Type="http://schemas.openxmlformats.org/officeDocument/2006/relationships/customXml" Target="../ink/ink429.xml"/><Relationship Id="rId79" Type="http://schemas.openxmlformats.org/officeDocument/2006/relationships/image" Target="../media/image448.png"/><Relationship Id="rId87" Type="http://schemas.openxmlformats.org/officeDocument/2006/relationships/image" Target="../media/image452.png"/><Relationship Id="rId5" Type="http://schemas.openxmlformats.org/officeDocument/2006/relationships/image" Target="../media/image411.png"/><Relationship Id="rId61" Type="http://schemas.openxmlformats.org/officeDocument/2006/relationships/image" Target="../media/image439.png"/><Relationship Id="rId82" Type="http://schemas.openxmlformats.org/officeDocument/2006/relationships/customXml" Target="../ink/ink433.xml"/><Relationship Id="rId90" Type="http://schemas.openxmlformats.org/officeDocument/2006/relationships/customXml" Target="../ink/ink437.xml"/><Relationship Id="rId19" Type="http://schemas.openxmlformats.org/officeDocument/2006/relationships/image" Target="../media/image418.png"/><Relationship Id="rId14" Type="http://schemas.openxmlformats.org/officeDocument/2006/relationships/customXml" Target="../ink/ink399.xml"/><Relationship Id="rId22" Type="http://schemas.openxmlformats.org/officeDocument/2006/relationships/customXml" Target="../ink/ink403.xml"/><Relationship Id="rId27" Type="http://schemas.openxmlformats.org/officeDocument/2006/relationships/image" Target="../media/image422.png"/><Relationship Id="rId30" Type="http://schemas.openxmlformats.org/officeDocument/2006/relationships/customXml" Target="../ink/ink407.xml"/><Relationship Id="rId35" Type="http://schemas.openxmlformats.org/officeDocument/2006/relationships/image" Target="../media/image426.png"/><Relationship Id="rId43" Type="http://schemas.openxmlformats.org/officeDocument/2006/relationships/image" Target="../media/image430.png"/><Relationship Id="rId48" Type="http://schemas.openxmlformats.org/officeDocument/2006/relationships/customXml" Target="../ink/ink416.xml"/><Relationship Id="rId56" Type="http://schemas.openxmlformats.org/officeDocument/2006/relationships/customXml" Target="../ink/ink420.xml"/><Relationship Id="rId64" Type="http://schemas.openxmlformats.org/officeDocument/2006/relationships/customXml" Target="../ink/ink424.xml"/><Relationship Id="rId69" Type="http://schemas.openxmlformats.org/officeDocument/2006/relationships/image" Target="../media/image443.png"/><Relationship Id="rId77" Type="http://schemas.openxmlformats.org/officeDocument/2006/relationships/image" Target="../media/image447.png"/><Relationship Id="rId8" Type="http://schemas.openxmlformats.org/officeDocument/2006/relationships/customXml" Target="../ink/ink396.xml"/><Relationship Id="rId51" Type="http://schemas.openxmlformats.org/officeDocument/2006/relationships/image" Target="../media/image434.png"/><Relationship Id="rId72" Type="http://schemas.openxmlformats.org/officeDocument/2006/relationships/customXml" Target="../ink/ink428.xml"/><Relationship Id="rId80" Type="http://schemas.openxmlformats.org/officeDocument/2006/relationships/customXml" Target="../ink/ink432.xml"/><Relationship Id="rId85" Type="http://schemas.openxmlformats.org/officeDocument/2006/relationships/image" Target="../media/image451.png"/><Relationship Id="rId93" Type="http://schemas.openxmlformats.org/officeDocument/2006/relationships/image" Target="../media/image455.png"/><Relationship Id="rId3" Type="http://schemas.openxmlformats.org/officeDocument/2006/relationships/image" Target="../media/image410.png"/><Relationship Id="rId12" Type="http://schemas.openxmlformats.org/officeDocument/2006/relationships/customXml" Target="../ink/ink398.xml"/><Relationship Id="rId17" Type="http://schemas.openxmlformats.org/officeDocument/2006/relationships/image" Target="../media/image417.png"/><Relationship Id="rId25" Type="http://schemas.openxmlformats.org/officeDocument/2006/relationships/image" Target="../media/image421.png"/><Relationship Id="rId33" Type="http://schemas.openxmlformats.org/officeDocument/2006/relationships/image" Target="../media/image425.png"/><Relationship Id="rId38" Type="http://schemas.openxmlformats.org/officeDocument/2006/relationships/customXml" Target="../ink/ink411.xml"/><Relationship Id="rId46" Type="http://schemas.openxmlformats.org/officeDocument/2006/relationships/customXml" Target="../ink/ink415.xml"/><Relationship Id="rId59" Type="http://schemas.openxmlformats.org/officeDocument/2006/relationships/image" Target="../media/image438.png"/><Relationship Id="rId67" Type="http://schemas.openxmlformats.org/officeDocument/2006/relationships/image" Target="../media/image442.png"/><Relationship Id="rId20" Type="http://schemas.openxmlformats.org/officeDocument/2006/relationships/customXml" Target="../ink/ink402.xml"/><Relationship Id="rId41" Type="http://schemas.openxmlformats.org/officeDocument/2006/relationships/image" Target="../media/image429.png"/><Relationship Id="rId54" Type="http://schemas.openxmlformats.org/officeDocument/2006/relationships/customXml" Target="../ink/ink419.xml"/><Relationship Id="rId62" Type="http://schemas.openxmlformats.org/officeDocument/2006/relationships/customXml" Target="../ink/ink423.xml"/><Relationship Id="rId70" Type="http://schemas.openxmlformats.org/officeDocument/2006/relationships/customXml" Target="../ink/ink427.xml"/><Relationship Id="rId75" Type="http://schemas.openxmlformats.org/officeDocument/2006/relationships/image" Target="../media/image446.png"/><Relationship Id="rId83" Type="http://schemas.openxmlformats.org/officeDocument/2006/relationships/image" Target="../media/image450.png"/><Relationship Id="rId88" Type="http://schemas.openxmlformats.org/officeDocument/2006/relationships/customXml" Target="../ink/ink436.xml"/><Relationship Id="rId91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5" Type="http://schemas.openxmlformats.org/officeDocument/2006/relationships/image" Target="../media/image416.png"/><Relationship Id="rId23" Type="http://schemas.openxmlformats.org/officeDocument/2006/relationships/image" Target="../media/image420.png"/><Relationship Id="rId28" Type="http://schemas.openxmlformats.org/officeDocument/2006/relationships/customXml" Target="../ink/ink406.xml"/><Relationship Id="rId36" Type="http://schemas.openxmlformats.org/officeDocument/2006/relationships/customXml" Target="../ink/ink410.xml"/><Relationship Id="rId49" Type="http://schemas.openxmlformats.org/officeDocument/2006/relationships/image" Target="../media/image433.png"/><Relationship Id="rId57" Type="http://schemas.openxmlformats.org/officeDocument/2006/relationships/image" Target="../media/image437.png"/><Relationship Id="rId10" Type="http://schemas.openxmlformats.org/officeDocument/2006/relationships/customXml" Target="../ink/ink397.xml"/><Relationship Id="rId31" Type="http://schemas.openxmlformats.org/officeDocument/2006/relationships/image" Target="../media/image424.png"/><Relationship Id="rId44" Type="http://schemas.openxmlformats.org/officeDocument/2006/relationships/customXml" Target="../ink/ink414.xml"/><Relationship Id="rId52" Type="http://schemas.openxmlformats.org/officeDocument/2006/relationships/customXml" Target="../ink/ink418.xml"/><Relationship Id="rId60" Type="http://schemas.openxmlformats.org/officeDocument/2006/relationships/customXml" Target="../ink/ink422.xml"/><Relationship Id="rId65" Type="http://schemas.openxmlformats.org/officeDocument/2006/relationships/image" Target="../media/image441.png"/><Relationship Id="rId73" Type="http://schemas.openxmlformats.org/officeDocument/2006/relationships/image" Target="../media/image445.png"/><Relationship Id="rId78" Type="http://schemas.openxmlformats.org/officeDocument/2006/relationships/customXml" Target="../ink/ink431.xml"/><Relationship Id="rId81" Type="http://schemas.openxmlformats.org/officeDocument/2006/relationships/image" Target="../media/image449.png"/><Relationship Id="rId86" Type="http://schemas.openxmlformats.org/officeDocument/2006/relationships/customXml" Target="../ink/ink435.xml"/><Relationship Id="rId4" Type="http://schemas.openxmlformats.org/officeDocument/2006/relationships/customXml" Target="../ink/ink394.xml"/><Relationship Id="rId9" Type="http://schemas.openxmlformats.org/officeDocument/2006/relationships/image" Target="../media/image41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6.xml"/><Relationship Id="rId21" Type="http://schemas.openxmlformats.org/officeDocument/2006/relationships/customXml" Target="../ink/ink448.xml"/><Relationship Id="rId42" Type="http://schemas.openxmlformats.org/officeDocument/2006/relationships/image" Target="../media/image476.png"/><Relationship Id="rId63" Type="http://schemas.openxmlformats.org/officeDocument/2006/relationships/customXml" Target="../ink/ink469.xml"/><Relationship Id="rId84" Type="http://schemas.openxmlformats.org/officeDocument/2006/relationships/image" Target="../media/image497.png"/><Relationship Id="rId138" Type="http://schemas.openxmlformats.org/officeDocument/2006/relationships/image" Target="../media/image524.png"/><Relationship Id="rId159" Type="http://schemas.openxmlformats.org/officeDocument/2006/relationships/customXml" Target="../ink/ink517.xml"/><Relationship Id="rId170" Type="http://schemas.openxmlformats.org/officeDocument/2006/relationships/image" Target="../media/image540.png"/><Relationship Id="rId191" Type="http://schemas.openxmlformats.org/officeDocument/2006/relationships/customXml" Target="../ink/ink533.xml"/><Relationship Id="rId205" Type="http://schemas.openxmlformats.org/officeDocument/2006/relationships/customXml" Target="../ink/ink540.xml"/><Relationship Id="rId226" Type="http://schemas.openxmlformats.org/officeDocument/2006/relationships/image" Target="../media/image568.png"/><Relationship Id="rId107" Type="http://schemas.openxmlformats.org/officeDocument/2006/relationships/customXml" Target="../ink/ink491.xml"/><Relationship Id="rId11" Type="http://schemas.openxmlformats.org/officeDocument/2006/relationships/customXml" Target="../ink/ink443.xml"/><Relationship Id="rId32" Type="http://schemas.openxmlformats.org/officeDocument/2006/relationships/image" Target="../media/image471.png"/><Relationship Id="rId53" Type="http://schemas.openxmlformats.org/officeDocument/2006/relationships/customXml" Target="../ink/ink464.xml"/><Relationship Id="rId74" Type="http://schemas.openxmlformats.org/officeDocument/2006/relationships/image" Target="../media/image492.png"/><Relationship Id="rId128" Type="http://schemas.openxmlformats.org/officeDocument/2006/relationships/image" Target="../media/image519.png"/><Relationship Id="rId149" Type="http://schemas.openxmlformats.org/officeDocument/2006/relationships/customXml" Target="../ink/ink512.xml"/><Relationship Id="rId5" Type="http://schemas.openxmlformats.org/officeDocument/2006/relationships/customXml" Target="../ink/ink440.xml"/><Relationship Id="rId95" Type="http://schemas.openxmlformats.org/officeDocument/2006/relationships/customXml" Target="../ink/ink485.xml"/><Relationship Id="rId160" Type="http://schemas.openxmlformats.org/officeDocument/2006/relationships/image" Target="../media/image535.png"/><Relationship Id="rId181" Type="http://schemas.openxmlformats.org/officeDocument/2006/relationships/customXml" Target="../ink/ink528.xml"/><Relationship Id="rId216" Type="http://schemas.openxmlformats.org/officeDocument/2006/relationships/image" Target="../media/image563.png"/><Relationship Id="rId237" Type="http://schemas.openxmlformats.org/officeDocument/2006/relationships/customXml" Target="../ink/ink556.xml"/><Relationship Id="rId22" Type="http://schemas.openxmlformats.org/officeDocument/2006/relationships/image" Target="../media/image466.png"/><Relationship Id="rId43" Type="http://schemas.openxmlformats.org/officeDocument/2006/relationships/customXml" Target="../ink/ink459.xml"/><Relationship Id="rId64" Type="http://schemas.openxmlformats.org/officeDocument/2006/relationships/image" Target="../media/image487.png"/><Relationship Id="rId118" Type="http://schemas.openxmlformats.org/officeDocument/2006/relationships/image" Target="../media/image514.png"/><Relationship Id="rId139" Type="http://schemas.openxmlformats.org/officeDocument/2006/relationships/customXml" Target="../ink/ink507.xml"/><Relationship Id="rId85" Type="http://schemas.openxmlformats.org/officeDocument/2006/relationships/customXml" Target="../ink/ink480.xml"/><Relationship Id="rId150" Type="http://schemas.openxmlformats.org/officeDocument/2006/relationships/image" Target="../media/image530.png"/><Relationship Id="rId171" Type="http://schemas.openxmlformats.org/officeDocument/2006/relationships/customXml" Target="../ink/ink523.xml"/><Relationship Id="rId192" Type="http://schemas.openxmlformats.org/officeDocument/2006/relationships/image" Target="../media/image551.png"/><Relationship Id="rId206" Type="http://schemas.openxmlformats.org/officeDocument/2006/relationships/image" Target="../media/image558.png"/><Relationship Id="rId227" Type="http://schemas.openxmlformats.org/officeDocument/2006/relationships/customXml" Target="../ink/ink551.xml"/><Relationship Id="rId201" Type="http://schemas.openxmlformats.org/officeDocument/2006/relationships/customXml" Target="../ink/ink538.xml"/><Relationship Id="rId222" Type="http://schemas.openxmlformats.org/officeDocument/2006/relationships/image" Target="../media/image566.png"/><Relationship Id="rId243" Type="http://schemas.openxmlformats.org/officeDocument/2006/relationships/customXml" Target="../ink/ink559.xml"/><Relationship Id="rId12" Type="http://schemas.openxmlformats.org/officeDocument/2006/relationships/image" Target="../media/image461.png"/><Relationship Id="rId17" Type="http://schemas.openxmlformats.org/officeDocument/2006/relationships/customXml" Target="../ink/ink446.xml"/><Relationship Id="rId33" Type="http://schemas.openxmlformats.org/officeDocument/2006/relationships/customXml" Target="../ink/ink454.xml"/><Relationship Id="rId38" Type="http://schemas.openxmlformats.org/officeDocument/2006/relationships/image" Target="../media/image474.png"/><Relationship Id="rId59" Type="http://schemas.openxmlformats.org/officeDocument/2006/relationships/customXml" Target="../ink/ink467.xml"/><Relationship Id="rId103" Type="http://schemas.openxmlformats.org/officeDocument/2006/relationships/customXml" Target="../ink/ink489.xml"/><Relationship Id="rId108" Type="http://schemas.openxmlformats.org/officeDocument/2006/relationships/image" Target="../media/image509.png"/><Relationship Id="rId124" Type="http://schemas.openxmlformats.org/officeDocument/2006/relationships/image" Target="../media/image517.png"/><Relationship Id="rId129" Type="http://schemas.openxmlformats.org/officeDocument/2006/relationships/customXml" Target="../ink/ink502.xml"/><Relationship Id="rId54" Type="http://schemas.openxmlformats.org/officeDocument/2006/relationships/image" Target="../media/image482.png"/><Relationship Id="rId70" Type="http://schemas.openxmlformats.org/officeDocument/2006/relationships/image" Target="../media/image490.png"/><Relationship Id="rId75" Type="http://schemas.openxmlformats.org/officeDocument/2006/relationships/customXml" Target="../ink/ink475.xml"/><Relationship Id="rId91" Type="http://schemas.openxmlformats.org/officeDocument/2006/relationships/customXml" Target="../ink/ink483.xml"/><Relationship Id="rId96" Type="http://schemas.openxmlformats.org/officeDocument/2006/relationships/image" Target="../media/image503.png"/><Relationship Id="rId140" Type="http://schemas.openxmlformats.org/officeDocument/2006/relationships/image" Target="../media/image525.png"/><Relationship Id="rId145" Type="http://schemas.openxmlformats.org/officeDocument/2006/relationships/customXml" Target="../ink/ink510.xml"/><Relationship Id="rId161" Type="http://schemas.openxmlformats.org/officeDocument/2006/relationships/customXml" Target="../ink/ink518.xml"/><Relationship Id="rId166" Type="http://schemas.openxmlformats.org/officeDocument/2006/relationships/image" Target="../media/image538.png"/><Relationship Id="rId182" Type="http://schemas.openxmlformats.org/officeDocument/2006/relationships/image" Target="../media/image546.png"/><Relationship Id="rId187" Type="http://schemas.openxmlformats.org/officeDocument/2006/relationships/customXml" Target="../ink/ink531.xml"/><Relationship Id="rId217" Type="http://schemas.openxmlformats.org/officeDocument/2006/relationships/customXml" Target="../ink/ink5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212" Type="http://schemas.openxmlformats.org/officeDocument/2006/relationships/image" Target="../media/image561.png"/><Relationship Id="rId233" Type="http://schemas.openxmlformats.org/officeDocument/2006/relationships/customXml" Target="../ink/ink554.xml"/><Relationship Id="rId238" Type="http://schemas.openxmlformats.org/officeDocument/2006/relationships/image" Target="../media/image574.png"/><Relationship Id="rId23" Type="http://schemas.openxmlformats.org/officeDocument/2006/relationships/customXml" Target="../ink/ink449.xml"/><Relationship Id="rId28" Type="http://schemas.openxmlformats.org/officeDocument/2006/relationships/image" Target="../media/image469.png"/><Relationship Id="rId49" Type="http://schemas.openxmlformats.org/officeDocument/2006/relationships/customXml" Target="../ink/ink462.xml"/><Relationship Id="rId114" Type="http://schemas.openxmlformats.org/officeDocument/2006/relationships/image" Target="../media/image512.png"/><Relationship Id="rId119" Type="http://schemas.openxmlformats.org/officeDocument/2006/relationships/customXml" Target="../ink/ink497.xml"/><Relationship Id="rId44" Type="http://schemas.openxmlformats.org/officeDocument/2006/relationships/image" Target="../media/image477.png"/><Relationship Id="rId60" Type="http://schemas.openxmlformats.org/officeDocument/2006/relationships/image" Target="../media/image485.png"/><Relationship Id="rId65" Type="http://schemas.openxmlformats.org/officeDocument/2006/relationships/customXml" Target="../ink/ink470.xml"/><Relationship Id="rId81" Type="http://schemas.openxmlformats.org/officeDocument/2006/relationships/customXml" Target="../ink/ink478.xml"/><Relationship Id="rId86" Type="http://schemas.openxmlformats.org/officeDocument/2006/relationships/image" Target="../media/image498.png"/><Relationship Id="rId130" Type="http://schemas.openxmlformats.org/officeDocument/2006/relationships/image" Target="../media/image520.png"/><Relationship Id="rId135" Type="http://schemas.openxmlformats.org/officeDocument/2006/relationships/customXml" Target="../ink/ink505.xml"/><Relationship Id="rId151" Type="http://schemas.openxmlformats.org/officeDocument/2006/relationships/customXml" Target="../ink/ink513.xml"/><Relationship Id="rId156" Type="http://schemas.openxmlformats.org/officeDocument/2006/relationships/image" Target="../media/image533.png"/><Relationship Id="rId177" Type="http://schemas.openxmlformats.org/officeDocument/2006/relationships/customXml" Target="../ink/ink526.xml"/><Relationship Id="rId198" Type="http://schemas.openxmlformats.org/officeDocument/2006/relationships/image" Target="../media/image554.png"/><Relationship Id="rId172" Type="http://schemas.openxmlformats.org/officeDocument/2006/relationships/image" Target="../media/image541.png"/><Relationship Id="rId193" Type="http://schemas.openxmlformats.org/officeDocument/2006/relationships/customXml" Target="../ink/ink534.xml"/><Relationship Id="rId202" Type="http://schemas.openxmlformats.org/officeDocument/2006/relationships/image" Target="../media/image556.png"/><Relationship Id="rId207" Type="http://schemas.openxmlformats.org/officeDocument/2006/relationships/customXml" Target="../ink/ink541.xml"/><Relationship Id="rId223" Type="http://schemas.openxmlformats.org/officeDocument/2006/relationships/customXml" Target="../ink/ink549.xml"/><Relationship Id="rId228" Type="http://schemas.openxmlformats.org/officeDocument/2006/relationships/image" Target="../media/image569.png"/><Relationship Id="rId244" Type="http://schemas.openxmlformats.org/officeDocument/2006/relationships/image" Target="../media/image577.png"/><Relationship Id="rId13" Type="http://schemas.openxmlformats.org/officeDocument/2006/relationships/customXml" Target="../ink/ink444.xml"/><Relationship Id="rId18" Type="http://schemas.openxmlformats.org/officeDocument/2006/relationships/image" Target="../media/image464.png"/><Relationship Id="rId39" Type="http://schemas.openxmlformats.org/officeDocument/2006/relationships/customXml" Target="../ink/ink457.xml"/><Relationship Id="rId109" Type="http://schemas.openxmlformats.org/officeDocument/2006/relationships/customXml" Target="../ink/ink492.xml"/><Relationship Id="rId34" Type="http://schemas.openxmlformats.org/officeDocument/2006/relationships/image" Target="../media/image472.png"/><Relationship Id="rId50" Type="http://schemas.openxmlformats.org/officeDocument/2006/relationships/image" Target="../media/image480.png"/><Relationship Id="rId55" Type="http://schemas.openxmlformats.org/officeDocument/2006/relationships/customXml" Target="../ink/ink465.xml"/><Relationship Id="rId76" Type="http://schemas.openxmlformats.org/officeDocument/2006/relationships/image" Target="../media/image493.png"/><Relationship Id="rId97" Type="http://schemas.openxmlformats.org/officeDocument/2006/relationships/customXml" Target="../ink/ink486.xml"/><Relationship Id="rId104" Type="http://schemas.openxmlformats.org/officeDocument/2006/relationships/image" Target="../media/image507.png"/><Relationship Id="rId120" Type="http://schemas.openxmlformats.org/officeDocument/2006/relationships/image" Target="../media/image515.png"/><Relationship Id="rId125" Type="http://schemas.openxmlformats.org/officeDocument/2006/relationships/customXml" Target="../ink/ink500.xml"/><Relationship Id="rId141" Type="http://schemas.openxmlformats.org/officeDocument/2006/relationships/customXml" Target="../ink/ink508.xml"/><Relationship Id="rId146" Type="http://schemas.openxmlformats.org/officeDocument/2006/relationships/image" Target="../media/image528.png"/><Relationship Id="rId167" Type="http://schemas.openxmlformats.org/officeDocument/2006/relationships/customXml" Target="../ink/ink521.xml"/><Relationship Id="rId188" Type="http://schemas.openxmlformats.org/officeDocument/2006/relationships/image" Target="../media/image549.png"/><Relationship Id="rId7" Type="http://schemas.openxmlformats.org/officeDocument/2006/relationships/customXml" Target="../ink/ink441.xml"/><Relationship Id="rId71" Type="http://schemas.openxmlformats.org/officeDocument/2006/relationships/customXml" Target="../ink/ink473.xml"/><Relationship Id="rId92" Type="http://schemas.openxmlformats.org/officeDocument/2006/relationships/image" Target="../media/image501.png"/><Relationship Id="rId162" Type="http://schemas.openxmlformats.org/officeDocument/2006/relationships/image" Target="../media/image536.png"/><Relationship Id="rId183" Type="http://schemas.openxmlformats.org/officeDocument/2006/relationships/customXml" Target="../ink/ink529.xml"/><Relationship Id="rId213" Type="http://schemas.openxmlformats.org/officeDocument/2006/relationships/customXml" Target="../ink/ink544.xml"/><Relationship Id="rId218" Type="http://schemas.openxmlformats.org/officeDocument/2006/relationships/image" Target="../media/image564.png"/><Relationship Id="rId234" Type="http://schemas.openxmlformats.org/officeDocument/2006/relationships/image" Target="../media/image572.png"/><Relationship Id="rId239" Type="http://schemas.openxmlformats.org/officeDocument/2006/relationships/customXml" Target="../ink/ink557.xml"/><Relationship Id="rId2" Type="http://schemas.openxmlformats.org/officeDocument/2006/relationships/image" Target="../media/image456.png"/><Relationship Id="rId29" Type="http://schemas.openxmlformats.org/officeDocument/2006/relationships/customXml" Target="../ink/ink452.xml"/><Relationship Id="rId24" Type="http://schemas.openxmlformats.org/officeDocument/2006/relationships/image" Target="../media/image467.png"/><Relationship Id="rId40" Type="http://schemas.openxmlformats.org/officeDocument/2006/relationships/image" Target="../media/image475.png"/><Relationship Id="rId45" Type="http://schemas.openxmlformats.org/officeDocument/2006/relationships/customXml" Target="../ink/ink460.xml"/><Relationship Id="rId66" Type="http://schemas.openxmlformats.org/officeDocument/2006/relationships/image" Target="../media/image488.png"/><Relationship Id="rId87" Type="http://schemas.openxmlformats.org/officeDocument/2006/relationships/customXml" Target="../ink/ink481.xml"/><Relationship Id="rId110" Type="http://schemas.openxmlformats.org/officeDocument/2006/relationships/image" Target="../media/image510.png"/><Relationship Id="rId115" Type="http://schemas.openxmlformats.org/officeDocument/2006/relationships/customXml" Target="../ink/ink495.xml"/><Relationship Id="rId131" Type="http://schemas.openxmlformats.org/officeDocument/2006/relationships/customXml" Target="../ink/ink503.xml"/><Relationship Id="rId136" Type="http://schemas.openxmlformats.org/officeDocument/2006/relationships/image" Target="../media/image523.png"/><Relationship Id="rId157" Type="http://schemas.openxmlformats.org/officeDocument/2006/relationships/customXml" Target="../ink/ink516.xml"/><Relationship Id="rId178" Type="http://schemas.openxmlformats.org/officeDocument/2006/relationships/image" Target="../media/image544.png"/><Relationship Id="rId61" Type="http://schemas.openxmlformats.org/officeDocument/2006/relationships/customXml" Target="../ink/ink468.xml"/><Relationship Id="rId82" Type="http://schemas.openxmlformats.org/officeDocument/2006/relationships/image" Target="../media/image496.png"/><Relationship Id="rId152" Type="http://schemas.openxmlformats.org/officeDocument/2006/relationships/image" Target="../media/image531.png"/><Relationship Id="rId173" Type="http://schemas.openxmlformats.org/officeDocument/2006/relationships/customXml" Target="../ink/ink524.xml"/><Relationship Id="rId194" Type="http://schemas.openxmlformats.org/officeDocument/2006/relationships/image" Target="../media/image552.png"/><Relationship Id="rId199" Type="http://schemas.openxmlformats.org/officeDocument/2006/relationships/customXml" Target="../ink/ink537.xml"/><Relationship Id="rId203" Type="http://schemas.openxmlformats.org/officeDocument/2006/relationships/customXml" Target="../ink/ink539.xml"/><Relationship Id="rId208" Type="http://schemas.openxmlformats.org/officeDocument/2006/relationships/image" Target="../media/image559.png"/><Relationship Id="rId229" Type="http://schemas.openxmlformats.org/officeDocument/2006/relationships/customXml" Target="../ink/ink552.xml"/><Relationship Id="rId19" Type="http://schemas.openxmlformats.org/officeDocument/2006/relationships/customXml" Target="../ink/ink447.xml"/><Relationship Id="rId224" Type="http://schemas.openxmlformats.org/officeDocument/2006/relationships/image" Target="../media/image567.png"/><Relationship Id="rId240" Type="http://schemas.openxmlformats.org/officeDocument/2006/relationships/image" Target="../media/image575.png"/><Relationship Id="rId14" Type="http://schemas.openxmlformats.org/officeDocument/2006/relationships/image" Target="../media/image462.png"/><Relationship Id="rId30" Type="http://schemas.openxmlformats.org/officeDocument/2006/relationships/image" Target="../media/image470.png"/><Relationship Id="rId35" Type="http://schemas.openxmlformats.org/officeDocument/2006/relationships/customXml" Target="../ink/ink455.xml"/><Relationship Id="rId56" Type="http://schemas.openxmlformats.org/officeDocument/2006/relationships/image" Target="../media/image483.png"/><Relationship Id="rId77" Type="http://schemas.openxmlformats.org/officeDocument/2006/relationships/customXml" Target="../ink/ink476.xml"/><Relationship Id="rId100" Type="http://schemas.openxmlformats.org/officeDocument/2006/relationships/image" Target="../media/image505.png"/><Relationship Id="rId105" Type="http://schemas.openxmlformats.org/officeDocument/2006/relationships/customXml" Target="../ink/ink490.xml"/><Relationship Id="rId126" Type="http://schemas.openxmlformats.org/officeDocument/2006/relationships/image" Target="../media/image518.png"/><Relationship Id="rId147" Type="http://schemas.openxmlformats.org/officeDocument/2006/relationships/customXml" Target="../ink/ink511.xml"/><Relationship Id="rId168" Type="http://schemas.openxmlformats.org/officeDocument/2006/relationships/image" Target="../media/image539.png"/><Relationship Id="rId8" Type="http://schemas.openxmlformats.org/officeDocument/2006/relationships/image" Target="../media/image459.png"/><Relationship Id="rId51" Type="http://schemas.openxmlformats.org/officeDocument/2006/relationships/customXml" Target="../ink/ink463.xml"/><Relationship Id="rId72" Type="http://schemas.openxmlformats.org/officeDocument/2006/relationships/image" Target="../media/image491.png"/><Relationship Id="rId93" Type="http://schemas.openxmlformats.org/officeDocument/2006/relationships/customXml" Target="../ink/ink484.xml"/><Relationship Id="rId98" Type="http://schemas.openxmlformats.org/officeDocument/2006/relationships/image" Target="../media/image504.png"/><Relationship Id="rId121" Type="http://schemas.openxmlformats.org/officeDocument/2006/relationships/customXml" Target="../ink/ink498.xml"/><Relationship Id="rId142" Type="http://schemas.openxmlformats.org/officeDocument/2006/relationships/image" Target="../media/image526.png"/><Relationship Id="rId163" Type="http://schemas.openxmlformats.org/officeDocument/2006/relationships/customXml" Target="../ink/ink519.xml"/><Relationship Id="rId184" Type="http://schemas.openxmlformats.org/officeDocument/2006/relationships/image" Target="../media/image547.png"/><Relationship Id="rId189" Type="http://schemas.openxmlformats.org/officeDocument/2006/relationships/customXml" Target="../ink/ink532.xml"/><Relationship Id="rId219" Type="http://schemas.openxmlformats.org/officeDocument/2006/relationships/customXml" Target="../ink/ink547.xml"/><Relationship Id="rId3" Type="http://schemas.openxmlformats.org/officeDocument/2006/relationships/customXml" Target="../ink/ink439.xml"/><Relationship Id="rId214" Type="http://schemas.openxmlformats.org/officeDocument/2006/relationships/image" Target="../media/image562.png"/><Relationship Id="rId230" Type="http://schemas.openxmlformats.org/officeDocument/2006/relationships/image" Target="../media/image570.png"/><Relationship Id="rId235" Type="http://schemas.openxmlformats.org/officeDocument/2006/relationships/customXml" Target="../ink/ink555.xml"/><Relationship Id="rId25" Type="http://schemas.openxmlformats.org/officeDocument/2006/relationships/customXml" Target="../ink/ink450.xml"/><Relationship Id="rId46" Type="http://schemas.openxmlformats.org/officeDocument/2006/relationships/image" Target="../media/image478.png"/><Relationship Id="rId67" Type="http://schemas.openxmlformats.org/officeDocument/2006/relationships/customXml" Target="../ink/ink471.xml"/><Relationship Id="rId116" Type="http://schemas.openxmlformats.org/officeDocument/2006/relationships/image" Target="../media/image513.png"/><Relationship Id="rId137" Type="http://schemas.openxmlformats.org/officeDocument/2006/relationships/customXml" Target="../ink/ink506.xml"/><Relationship Id="rId158" Type="http://schemas.openxmlformats.org/officeDocument/2006/relationships/image" Target="../media/image534.png"/><Relationship Id="rId20" Type="http://schemas.openxmlformats.org/officeDocument/2006/relationships/image" Target="../media/image465.png"/><Relationship Id="rId41" Type="http://schemas.openxmlformats.org/officeDocument/2006/relationships/customXml" Target="../ink/ink458.xml"/><Relationship Id="rId62" Type="http://schemas.openxmlformats.org/officeDocument/2006/relationships/image" Target="../media/image486.png"/><Relationship Id="rId83" Type="http://schemas.openxmlformats.org/officeDocument/2006/relationships/customXml" Target="../ink/ink479.xml"/><Relationship Id="rId88" Type="http://schemas.openxmlformats.org/officeDocument/2006/relationships/image" Target="../media/image499.png"/><Relationship Id="rId111" Type="http://schemas.openxmlformats.org/officeDocument/2006/relationships/customXml" Target="../ink/ink493.xml"/><Relationship Id="rId132" Type="http://schemas.openxmlformats.org/officeDocument/2006/relationships/image" Target="../media/image521.png"/><Relationship Id="rId153" Type="http://schemas.openxmlformats.org/officeDocument/2006/relationships/customXml" Target="../ink/ink514.xml"/><Relationship Id="rId174" Type="http://schemas.openxmlformats.org/officeDocument/2006/relationships/image" Target="../media/image542.png"/><Relationship Id="rId179" Type="http://schemas.openxmlformats.org/officeDocument/2006/relationships/customXml" Target="../ink/ink527.xml"/><Relationship Id="rId195" Type="http://schemas.openxmlformats.org/officeDocument/2006/relationships/customXml" Target="../ink/ink535.xml"/><Relationship Id="rId209" Type="http://schemas.openxmlformats.org/officeDocument/2006/relationships/customXml" Target="../ink/ink542.xml"/><Relationship Id="rId190" Type="http://schemas.openxmlformats.org/officeDocument/2006/relationships/image" Target="../media/image550.png"/><Relationship Id="rId204" Type="http://schemas.openxmlformats.org/officeDocument/2006/relationships/image" Target="../media/image557.png"/><Relationship Id="rId220" Type="http://schemas.openxmlformats.org/officeDocument/2006/relationships/image" Target="../media/image565.png"/><Relationship Id="rId225" Type="http://schemas.openxmlformats.org/officeDocument/2006/relationships/customXml" Target="../ink/ink550.xml"/><Relationship Id="rId241" Type="http://schemas.openxmlformats.org/officeDocument/2006/relationships/customXml" Target="../ink/ink558.xml"/><Relationship Id="rId15" Type="http://schemas.openxmlformats.org/officeDocument/2006/relationships/customXml" Target="../ink/ink445.xml"/><Relationship Id="rId36" Type="http://schemas.openxmlformats.org/officeDocument/2006/relationships/image" Target="../media/image473.png"/><Relationship Id="rId57" Type="http://schemas.openxmlformats.org/officeDocument/2006/relationships/customXml" Target="../ink/ink466.xml"/><Relationship Id="rId106" Type="http://schemas.openxmlformats.org/officeDocument/2006/relationships/image" Target="../media/image508.png"/><Relationship Id="rId127" Type="http://schemas.openxmlformats.org/officeDocument/2006/relationships/customXml" Target="../ink/ink501.xml"/><Relationship Id="rId10" Type="http://schemas.openxmlformats.org/officeDocument/2006/relationships/image" Target="../media/image460.png"/><Relationship Id="rId31" Type="http://schemas.openxmlformats.org/officeDocument/2006/relationships/customXml" Target="../ink/ink453.xml"/><Relationship Id="rId52" Type="http://schemas.openxmlformats.org/officeDocument/2006/relationships/image" Target="../media/image481.png"/><Relationship Id="rId73" Type="http://schemas.openxmlformats.org/officeDocument/2006/relationships/customXml" Target="../ink/ink474.xml"/><Relationship Id="rId78" Type="http://schemas.openxmlformats.org/officeDocument/2006/relationships/image" Target="../media/image494.png"/><Relationship Id="rId94" Type="http://schemas.openxmlformats.org/officeDocument/2006/relationships/image" Target="../media/image502.png"/><Relationship Id="rId99" Type="http://schemas.openxmlformats.org/officeDocument/2006/relationships/customXml" Target="../ink/ink487.xml"/><Relationship Id="rId101" Type="http://schemas.openxmlformats.org/officeDocument/2006/relationships/customXml" Target="../ink/ink488.xml"/><Relationship Id="rId122" Type="http://schemas.openxmlformats.org/officeDocument/2006/relationships/image" Target="../media/image516.png"/><Relationship Id="rId143" Type="http://schemas.openxmlformats.org/officeDocument/2006/relationships/customXml" Target="../ink/ink509.xml"/><Relationship Id="rId148" Type="http://schemas.openxmlformats.org/officeDocument/2006/relationships/image" Target="../media/image529.png"/><Relationship Id="rId164" Type="http://schemas.openxmlformats.org/officeDocument/2006/relationships/image" Target="../media/image537.png"/><Relationship Id="rId169" Type="http://schemas.openxmlformats.org/officeDocument/2006/relationships/customXml" Target="../ink/ink522.xml"/><Relationship Id="rId185" Type="http://schemas.openxmlformats.org/officeDocument/2006/relationships/customXml" Target="../ink/ink530.xml"/><Relationship Id="rId4" Type="http://schemas.openxmlformats.org/officeDocument/2006/relationships/image" Target="../media/image457.png"/><Relationship Id="rId9" Type="http://schemas.openxmlformats.org/officeDocument/2006/relationships/customXml" Target="../ink/ink442.xml"/><Relationship Id="rId180" Type="http://schemas.openxmlformats.org/officeDocument/2006/relationships/image" Target="../media/image545.png"/><Relationship Id="rId210" Type="http://schemas.openxmlformats.org/officeDocument/2006/relationships/image" Target="../media/image560.png"/><Relationship Id="rId215" Type="http://schemas.openxmlformats.org/officeDocument/2006/relationships/customXml" Target="../ink/ink545.xml"/><Relationship Id="rId236" Type="http://schemas.openxmlformats.org/officeDocument/2006/relationships/image" Target="../media/image573.png"/><Relationship Id="rId26" Type="http://schemas.openxmlformats.org/officeDocument/2006/relationships/image" Target="../media/image468.png"/><Relationship Id="rId231" Type="http://schemas.openxmlformats.org/officeDocument/2006/relationships/customXml" Target="../ink/ink553.xml"/><Relationship Id="rId47" Type="http://schemas.openxmlformats.org/officeDocument/2006/relationships/customXml" Target="../ink/ink461.xml"/><Relationship Id="rId68" Type="http://schemas.openxmlformats.org/officeDocument/2006/relationships/image" Target="../media/image489.png"/><Relationship Id="rId89" Type="http://schemas.openxmlformats.org/officeDocument/2006/relationships/customXml" Target="../ink/ink482.xml"/><Relationship Id="rId112" Type="http://schemas.openxmlformats.org/officeDocument/2006/relationships/image" Target="../media/image511.png"/><Relationship Id="rId133" Type="http://schemas.openxmlformats.org/officeDocument/2006/relationships/customXml" Target="../ink/ink504.xml"/><Relationship Id="rId154" Type="http://schemas.openxmlformats.org/officeDocument/2006/relationships/image" Target="../media/image532.png"/><Relationship Id="rId175" Type="http://schemas.openxmlformats.org/officeDocument/2006/relationships/customXml" Target="../ink/ink525.xml"/><Relationship Id="rId196" Type="http://schemas.openxmlformats.org/officeDocument/2006/relationships/image" Target="../media/image553.png"/><Relationship Id="rId200" Type="http://schemas.openxmlformats.org/officeDocument/2006/relationships/image" Target="../media/image555.png"/><Relationship Id="rId16" Type="http://schemas.openxmlformats.org/officeDocument/2006/relationships/image" Target="../media/image463.png"/><Relationship Id="rId221" Type="http://schemas.openxmlformats.org/officeDocument/2006/relationships/customXml" Target="../ink/ink548.xml"/><Relationship Id="rId242" Type="http://schemas.openxmlformats.org/officeDocument/2006/relationships/image" Target="../media/image576.png"/><Relationship Id="rId37" Type="http://schemas.openxmlformats.org/officeDocument/2006/relationships/customXml" Target="../ink/ink456.xml"/><Relationship Id="rId58" Type="http://schemas.openxmlformats.org/officeDocument/2006/relationships/image" Target="../media/image484.png"/><Relationship Id="rId79" Type="http://schemas.openxmlformats.org/officeDocument/2006/relationships/customXml" Target="../ink/ink477.xml"/><Relationship Id="rId102" Type="http://schemas.openxmlformats.org/officeDocument/2006/relationships/image" Target="../media/image506.png"/><Relationship Id="rId123" Type="http://schemas.openxmlformats.org/officeDocument/2006/relationships/customXml" Target="../ink/ink499.xml"/><Relationship Id="rId144" Type="http://schemas.openxmlformats.org/officeDocument/2006/relationships/image" Target="../media/image527.png"/><Relationship Id="rId90" Type="http://schemas.openxmlformats.org/officeDocument/2006/relationships/image" Target="../media/image500.png"/><Relationship Id="rId165" Type="http://schemas.openxmlformats.org/officeDocument/2006/relationships/customXml" Target="../ink/ink520.xml"/><Relationship Id="rId186" Type="http://schemas.openxmlformats.org/officeDocument/2006/relationships/image" Target="../media/image548.png"/><Relationship Id="rId211" Type="http://schemas.openxmlformats.org/officeDocument/2006/relationships/customXml" Target="../ink/ink543.xml"/><Relationship Id="rId232" Type="http://schemas.openxmlformats.org/officeDocument/2006/relationships/image" Target="../media/image571.png"/><Relationship Id="rId27" Type="http://schemas.openxmlformats.org/officeDocument/2006/relationships/customXml" Target="../ink/ink451.xml"/><Relationship Id="rId48" Type="http://schemas.openxmlformats.org/officeDocument/2006/relationships/image" Target="../media/image479.png"/><Relationship Id="rId69" Type="http://schemas.openxmlformats.org/officeDocument/2006/relationships/customXml" Target="../ink/ink472.xml"/><Relationship Id="rId113" Type="http://schemas.openxmlformats.org/officeDocument/2006/relationships/customXml" Target="../ink/ink494.xml"/><Relationship Id="rId134" Type="http://schemas.openxmlformats.org/officeDocument/2006/relationships/image" Target="../media/image522.png"/><Relationship Id="rId80" Type="http://schemas.openxmlformats.org/officeDocument/2006/relationships/image" Target="../media/image495.png"/><Relationship Id="rId155" Type="http://schemas.openxmlformats.org/officeDocument/2006/relationships/customXml" Target="../ink/ink515.xml"/><Relationship Id="rId176" Type="http://schemas.openxmlformats.org/officeDocument/2006/relationships/image" Target="../media/image543.png"/><Relationship Id="rId197" Type="http://schemas.openxmlformats.org/officeDocument/2006/relationships/customXml" Target="../ink/ink53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65.xml"/><Relationship Id="rId18" Type="http://schemas.openxmlformats.org/officeDocument/2006/relationships/image" Target="../media/image586.png"/><Relationship Id="rId26" Type="http://schemas.openxmlformats.org/officeDocument/2006/relationships/image" Target="../media/image590.png"/><Relationship Id="rId39" Type="http://schemas.openxmlformats.org/officeDocument/2006/relationships/customXml" Target="../ink/ink578.xml"/><Relationship Id="rId21" Type="http://schemas.openxmlformats.org/officeDocument/2006/relationships/customXml" Target="../ink/ink569.xml"/><Relationship Id="rId34" Type="http://schemas.openxmlformats.org/officeDocument/2006/relationships/image" Target="../media/image594.png"/><Relationship Id="rId42" Type="http://schemas.openxmlformats.org/officeDocument/2006/relationships/image" Target="../media/image598.png"/><Relationship Id="rId47" Type="http://schemas.openxmlformats.org/officeDocument/2006/relationships/customXml" Target="../ink/ink582.xml"/><Relationship Id="rId50" Type="http://schemas.openxmlformats.org/officeDocument/2006/relationships/image" Target="../media/image602.png"/><Relationship Id="rId55" Type="http://schemas.openxmlformats.org/officeDocument/2006/relationships/customXml" Target="../ink/ink586.xml"/><Relationship Id="rId7" Type="http://schemas.openxmlformats.org/officeDocument/2006/relationships/customXml" Target="../ink/ink562.xml"/><Relationship Id="rId2" Type="http://schemas.openxmlformats.org/officeDocument/2006/relationships/image" Target="../media/image578.png"/><Relationship Id="rId16" Type="http://schemas.openxmlformats.org/officeDocument/2006/relationships/image" Target="../media/image585.png"/><Relationship Id="rId20" Type="http://schemas.openxmlformats.org/officeDocument/2006/relationships/image" Target="../media/image587.png"/><Relationship Id="rId29" Type="http://schemas.openxmlformats.org/officeDocument/2006/relationships/customXml" Target="../ink/ink573.xml"/><Relationship Id="rId41" Type="http://schemas.openxmlformats.org/officeDocument/2006/relationships/customXml" Target="../ink/ink579.xml"/><Relationship Id="rId54" Type="http://schemas.openxmlformats.org/officeDocument/2006/relationships/image" Target="../media/image604.png"/><Relationship Id="rId6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customXml" Target="../ink/ink564.xml"/><Relationship Id="rId24" Type="http://schemas.openxmlformats.org/officeDocument/2006/relationships/image" Target="../media/image589.png"/><Relationship Id="rId32" Type="http://schemas.openxmlformats.org/officeDocument/2006/relationships/image" Target="../media/image593.png"/><Relationship Id="rId37" Type="http://schemas.openxmlformats.org/officeDocument/2006/relationships/customXml" Target="../ink/ink577.xml"/><Relationship Id="rId40" Type="http://schemas.openxmlformats.org/officeDocument/2006/relationships/image" Target="../media/image597.png"/><Relationship Id="rId45" Type="http://schemas.openxmlformats.org/officeDocument/2006/relationships/customXml" Target="../ink/ink581.xml"/><Relationship Id="rId53" Type="http://schemas.openxmlformats.org/officeDocument/2006/relationships/customXml" Target="../ink/ink585.xml"/><Relationship Id="rId58" Type="http://schemas.openxmlformats.org/officeDocument/2006/relationships/image" Target="../media/image606.png"/><Relationship Id="rId5" Type="http://schemas.openxmlformats.org/officeDocument/2006/relationships/customXml" Target="../ink/ink561.xml"/><Relationship Id="rId15" Type="http://schemas.openxmlformats.org/officeDocument/2006/relationships/customXml" Target="../ink/ink566.xml"/><Relationship Id="rId23" Type="http://schemas.openxmlformats.org/officeDocument/2006/relationships/customXml" Target="../ink/ink570.xml"/><Relationship Id="rId28" Type="http://schemas.openxmlformats.org/officeDocument/2006/relationships/image" Target="../media/image591.png"/><Relationship Id="rId36" Type="http://schemas.openxmlformats.org/officeDocument/2006/relationships/image" Target="../media/image595.png"/><Relationship Id="rId49" Type="http://schemas.openxmlformats.org/officeDocument/2006/relationships/customXml" Target="../ink/ink583.xml"/><Relationship Id="rId57" Type="http://schemas.openxmlformats.org/officeDocument/2006/relationships/customXml" Target="../ink/ink587.xml"/><Relationship Id="rId61" Type="http://schemas.openxmlformats.org/officeDocument/2006/relationships/customXml" Target="../ink/ink589.xml"/><Relationship Id="rId10" Type="http://schemas.openxmlformats.org/officeDocument/2006/relationships/image" Target="../media/image582.png"/><Relationship Id="rId19" Type="http://schemas.openxmlformats.org/officeDocument/2006/relationships/customXml" Target="../ink/ink568.xml"/><Relationship Id="rId31" Type="http://schemas.openxmlformats.org/officeDocument/2006/relationships/customXml" Target="../ink/ink574.xml"/><Relationship Id="rId44" Type="http://schemas.openxmlformats.org/officeDocument/2006/relationships/image" Target="../media/image599.png"/><Relationship Id="rId52" Type="http://schemas.openxmlformats.org/officeDocument/2006/relationships/image" Target="../media/image603.png"/><Relationship Id="rId60" Type="http://schemas.openxmlformats.org/officeDocument/2006/relationships/image" Target="../media/image607.png"/><Relationship Id="rId4" Type="http://schemas.openxmlformats.org/officeDocument/2006/relationships/image" Target="../media/image579.png"/><Relationship Id="rId9" Type="http://schemas.openxmlformats.org/officeDocument/2006/relationships/customXml" Target="../ink/ink563.xml"/><Relationship Id="rId14" Type="http://schemas.openxmlformats.org/officeDocument/2006/relationships/image" Target="../media/image584.png"/><Relationship Id="rId22" Type="http://schemas.openxmlformats.org/officeDocument/2006/relationships/image" Target="../media/image588.png"/><Relationship Id="rId27" Type="http://schemas.openxmlformats.org/officeDocument/2006/relationships/customXml" Target="../ink/ink572.xml"/><Relationship Id="rId30" Type="http://schemas.openxmlformats.org/officeDocument/2006/relationships/image" Target="../media/image592.png"/><Relationship Id="rId35" Type="http://schemas.openxmlformats.org/officeDocument/2006/relationships/customXml" Target="../ink/ink576.xml"/><Relationship Id="rId43" Type="http://schemas.openxmlformats.org/officeDocument/2006/relationships/customXml" Target="../ink/ink580.xml"/><Relationship Id="rId48" Type="http://schemas.openxmlformats.org/officeDocument/2006/relationships/image" Target="../media/image601.png"/><Relationship Id="rId56" Type="http://schemas.openxmlformats.org/officeDocument/2006/relationships/image" Target="../media/image605.png"/><Relationship Id="rId8" Type="http://schemas.openxmlformats.org/officeDocument/2006/relationships/image" Target="../media/image581.png"/><Relationship Id="rId51" Type="http://schemas.openxmlformats.org/officeDocument/2006/relationships/customXml" Target="../ink/ink584.xml"/><Relationship Id="rId3" Type="http://schemas.openxmlformats.org/officeDocument/2006/relationships/customXml" Target="../ink/ink560.xml"/><Relationship Id="rId12" Type="http://schemas.openxmlformats.org/officeDocument/2006/relationships/image" Target="../media/image583.png"/><Relationship Id="rId17" Type="http://schemas.openxmlformats.org/officeDocument/2006/relationships/customXml" Target="../ink/ink567.xml"/><Relationship Id="rId25" Type="http://schemas.openxmlformats.org/officeDocument/2006/relationships/customXml" Target="../ink/ink571.xml"/><Relationship Id="rId33" Type="http://schemas.openxmlformats.org/officeDocument/2006/relationships/customXml" Target="../ink/ink575.xml"/><Relationship Id="rId38" Type="http://schemas.openxmlformats.org/officeDocument/2006/relationships/image" Target="../media/image596.png"/><Relationship Id="rId46" Type="http://schemas.openxmlformats.org/officeDocument/2006/relationships/image" Target="../media/image600.png"/><Relationship Id="rId59" Type="http://schemas.openxmlformats.org/officeDocument/2006/relationships/customXml" Target="../ink/ink58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4.xml"/><Relationship Id="rId18" Type="http://schemas.openxmlformats.org/officeDocument/2006/relationships/image" Target="../media/image618.png"/><Relationship Id="rId26" Type="http://schemas.openxmlformats.org/officeDocument/2006/relationships/image" Target="../media/image622.png"/><Relationship Id="rId39" Type="http://schemas.openxmlformats.org/officeDocument/2006/relationships/customXml" Target="../ink/ink607.xml"/><Relationship Id="rId3" Type="http://schemas.openxmlformats.org/officeDocument/2006/relationships/image" Target="../media/image610.png"/><Relationship Id="rId21" Type="http://schemas.openxmlformats.org/officeDocument/2006/relationships/customXml" Target="../ink/ink598.xml"/><Relationship Id="rId34" Type="http://schemas.openxmlformats.org/officeDocument/2006/relationships/image" Target="../media/image626.png"/><Relationship Id="rId42" Type="http://schemas.openxmlformats.org/officeDocument/2006/relationships/image" Target="../media/image630.png"/><Relationship Id="rId47" Type="http://schemas.openxmlformats.org/officeDocument/2006/relationships/customXml" Target="../ink/ink611.xml"/><Relationship Id="rId50" Type="http://schemas.openxmlformats.org/officeDocument/2006/relationships/image" Target="../media/image634.png"/><Relationship Id="rId7" Type="http://schemas.openxmlformats.org/officeDocument/2006/relationships/customXml" Target="../ink/ink591.xml"/><Relationship Id="rId12" Type="http://schemas.openxmlformats.org/officeDocument/2006/relationships/image" Target="../media/image615.png"/><Relationship Id="rId17" Type="http://schemas.openxmlformats.org/officeDocument/2006/relationships/customXml" Target="../ink/ink596.xml"/><Relationship Id="rId25" Type="http://schemas.openxmlformats.org/officeDocument/2006/relationships/customXml" Target="../ink/ink600.xml"/><Relationship Id="rId33" Type="http://schemas.openxmlformats.org/officeDocument/2006/relationships/customXml" Target="../ink/ink604.xml"/><Relationship Id="rId38" Type="http://schemas.openxmlformats.org/officeDocument/2006/relationships/image" Target="../media/image628.png"/><Relationship Id="rId46" Type="http://schemas.openxmlformats.org/officeDocument/2006/relationships/image" Target="../media/image632.png"/><Relationship Id="rId2" Type="http://schemas.openxmlformats.org/officeDocument/2006/relationships/image" Target="../media/image609.png"/><Relationship Id="rId16" Type="http://schemas.openxmlformats.org/officeDocument/2006/relationships/image" Target="../media/image617.png"/><Relationship Id="rId20" Type="http://schemas.openxmlformats.org/officeDocument/2006/relationships/image" Target="../media/image619.png"/><Relationship Id="rId29" Type="http://schemas.openxmlformats.org/officeDocument/2006/relationships/customXml" Target="../ink/ink602.xml"/><Relationship Id="rId41" Type="http://schemas.openxmlformats.org/officeDocument/2006/relationships/customXml" Target="../ink/ink608.xml"/><Relationship Id="rId54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customXml" Target="../ink/ink593.xml"/><Relationship Id="rId24" Type="http://schemas.openxmlformats.org/officeDocument/2006/relationships/image" Target="../media/image621.png"/><Relationship Id="rId32" Type="http://schemas.openxmlformats.org/officeDocument/2006/relationships/image" Target="../media/image625.png"/><Relationship Id="rId37" Type="http://schemas.openxmlformats.org/officeDocument/2006/relationships/customXml" Target="../ink/ink606.xml"/><Relationship Id="rId40" Type="http://schemas.openxmlformats.org/officeDocument/2006/relationships/image" Target="../media/image629.png"/><Relationship Id="rId45" Type="http://schemas.openxmlformats.org/officeDocument/2006/relationships/customXml" Target="../ink/ink610.xml"/><Relationship Id="rId53" Type="http://schemas.openxmlformats.org/officeDocument/2006/relationships/customXml" Target="../ink/ink614.xml"/><Relationship Id="rId5" Type="http://schemas.openxmlformats.org/officeDocument/2006/relationships/customXml" Target="../ink/ink590.xml"/><Relationship Id="rId15" Type="http://schemas.openxmlformats.org/officeDocument/2006/relationships/customXml" Target="../ink/ink595.xml"/><Relationship Id="rId23" Type="http://schemas.openxmlformats.org/officeDocument/2006/relationships/customXml" Target="../ink/ink599.xml"/><Relationship Id="rId28" Type="http://schemas.openxmlformats.org/officeDocument/2006/relationships/image" Target="../media/image623.png"/><Relationship Id="rId36" Type="http://schemas.openxmlformats.org/officeDocument/2006/relationships/image" Target="../media/image627.png"/><Relationship Id="rId49" Type="http://schemas.openxmlformats.org/officeDocument/2006/relationships/customXml" Target="../ink/ink612.xml"/><Relationship Id="rId10" Type="http://schemas.openxmlformats.org/officeDocument/2006/relationships/image" Target="../media/image614.png"/><Relationship Id="rId19" Type="http://schemas.openxmlformats.org/officeDocument/2006/relationships/customXml" Target="../ink/ink597.xml"/><Relationship Id="rId31" Type="http://schemas.openxmlformats.org/officeDocument/2006/relationships/customXml" Target="../ink/ink603.xml"/><Relationship Id="rId44" Type="http://schemas.openxmlformats.org/officeDocument/2006/relationships/image" Target="../media/image631.png"/><Relationship Id="rId52" Type="http://schemas.openxmlformats.org/officeDocument/2006/relationships/image" Target="../media/image635.png"/><Relationship Id="rId4" Type="http://schemas.openxmlformats.org/officeDocument/2006/relationships/image" Target="../media/image611.png"/><Relationship Id="rId9" Type="http://schemas.openxmlformats.org/officeDocument/2006/relationships/customXml" Target="../ink/ink592.xml"/><Relationship Id="rId14" Type="http://schemas.openxmlformats.org/officeDocument/2006/relationships/image" Target="../media/image616.png"/><Relationship Id="rId22" Type="http://schemas.openxmlformats.org/officeDocument/2006/relationships/image" Target="../media/image620.png"/><Relationship Id="rId27" Type="http://schemas.openxmlformats.org/officeDocument/2006/relationships/customXml" Target="../ink/ink601.xml"/><Relationship Id="rId30" Type="http://schemas.openxmlformats.org/officeDocument/2006/relationships/image" Target="../media/image624.png"/><Relationship Id="rId35" Type="http://schemas.openxmlformats.org/officeDocument/2006/relationships/customXml" Target="../ink/ink605.xml"/><Relationship Id="rId43" Type="http://schemas.openxmlformats.org/officeDocument/2006/relationships/customXml" Target="../ink/ink609.xml"/><Relationship Id="rId48" Type="http://schemas.openxmlformats.org/officeDocument/2006/relationships/image" Target="../media/image633.png"/><Relationship Id="rId8" Type="http://schemas.openxmlformats.org/officeDocument/2006/relationships/image" Target="../media/image613.png"/><Relationship Id="rId51" Type="http://schemas.openxmlformats.org/officeDocument/2006/relationships/customXml" Target="../ink/ink6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0.xml"/><Relationship Id="rId18" Type="http://schemas.openxmlformats.org/officeDocument/2006/relationships/image" Target="../media/image645.png"/><Relationship Id="rId26" Type="http://schemas.openxmlformats.org/officeDocument/2006/relationships/image" Target="../media/image649.png"/><Relationship Id="rId39" Type="http://schemas.openxmlformats.org/officeDocument/2006/relationships/customXml" Target="../ink/ink633.xml"/><Relationship Id="rId21" Type="http://schemas.openxmlformats.org/officeDocument/2006/relationships/customXml" Target="../ink/ink624.xml"/><Relationship Id="rId34" Type="http://schemas.openxmlformats.org/officeDocument/2006/relationships/image" Target="../media/image653.png"/><Relationship Id="rId42" Type="http://schemas.openxmlformats.org/officeDocument/2006/relationships/image" Target="../media/image657.png"/><Relationship Id="rId47" Type="http://schemas.openxmlformats.org/officeDocument/2006/relationships/customXml" Target="../ink/ink637.xml"/><Relationship Id="rId50" Type="http://schemas.openxmlformats.org/officeDocument/2006/relationships/image" Target="../media/image661.png"/><Relationship Id="rId55" Type="http://schemas.openxmlformats.org/officeDocument/2006/relationships/customXml" Target="../ink/ink641.xml"/><Relationship Id="rId7" Type="http://schemas.openxmlformats.org/officeDocument/2006/relationships/customXml" Target="../ink/ink617.xml"/><Relationship Id="rId12" Type="http://schemas.openxmlformats.org/officeDocument/2006/relationships/image" Target="../media/image642.png"/><Relationship Id="rId17" Type="http://schemas.openxmlformats.org/officeDocument/2006/relationships/customXml" Target="../ink/ink622.xml"/><Relationship Id="rId25" Type="http://schemas.openxmlformats.org/officeDocument/2006/relationships/customXml" Target="../ink/ink626.xml"/><Relationship Id="rId33" Type="http://schemas.openxmlformats.org/officeDocument/2006/relationships/customXml" Target="../ink/ink630.xml"/><Relationship Id="rId38" Type="http://schemas.openxmlformats.org/officeDocument/2006/relationships/image" Target="../media/image655.png"/><Relationship Id="rId46" Type="http://schemas.openxmlformats.org/officeDocument/2006/relationships/image" Target="../media/image659.png"/><Relationship Id="rId2" Type="http://schemas.openxmlformats.org/officeDocument/2006/relationships/image" Target="../media/image637.png"/><Relationship Id="rId16" Type="http://schemas.openxmlformats.org/officeDocument/2006/relationships/image" Target="../media/image644.png"/><Relationship Id="rId20" Type="http://schemas.openxmlformats.org/officeDocument/2006/relationships/image" Target="../media/image646.png"/><Relationship Id="rId29" Type="http://schemas.openxmlformats.org/officeDocument/2006/relationships/customXml" Target="../ink/ink628.xml"/><Relationship Id="rId41" Type="http://schemas.openxmlformats.org/officeDocument/2006/relationships/customXml" Target="../ink/ink634.xml"/><Relationship Id="rId54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11" Type="http://schemas.openxmlformats.org/officeDocument/2006/relationships/customXml" Target="../ink/ink619.xml"/><Relationship Id="rId24" Type="http://schemas.openxmlformats.org/officeDocument/2006/relationships/image" Target="../media/image648.png"/><Relationship Id="rId32" Type="http://schemas.openxmlformats.org/officeDocument/2006/relationships/image" Target="../media/image652.png"/><Relationship Id="rId37" Type="http://schemas.openxmlformats.org/officeDocument/2006/relationships/customXml" Target="../ink/ink632.xml"/><Relationship Id="rId40" Type="http://schemas.openxmlformats.org/officeDocument/2006/relationships/image" Target="../media/image656.png"/><Relationship Id="rId45" Type="http://schemas.openxmlformats.org/officeDocument/2006/relationships/customXml" Target="../ink/ink636.xml"/><Relationship Id="rId53" Type="http://schemas.openxmlformats.org/officeDocument/2006/relationships/customXml" Target="../ink/ink640.xml"/><Relationship Id="rId5" Type="http://schemas.openxmlformats.org/officeDocument/2006/relationships/customXml" Target="../ink/ink616.xml"/><Relationship Id="rId15" Type="http://schemas.openxmlformats.org/officeDocument/2006/relationships/customXml" Target="../ink/ink621.xml"/><Relationship Id="rId23" Type="http://schemas.openxmlformats.org/officeDocument/2006/relationships/customXml" Target="../ink/ink625.xml"/><Relationship Id="rId28" Type="http://schemas.openxmlformats.org/officeDocument/2006/relationships/image" Target="../media/image650.png"/><Relationship Id="rId36" Type="http://schemas.openxmlformats.org/officeDocument/2006/relationships/image" Target="../media/image654.png"/><Relationship Id="rId49" Type="http://schemas.openxmlformats.org/officeDocument/2006/relationships/customXml" Target="../ink/ink638.xml"/><Relationship Id="rId10" Type="http://schemas.openxmlformats.org/officeDocument/2006/relationships/image" Target="../media/image641.png"/><Relationship Id="rId19" Type="http://schemas.openxmlformats.org/officeDocument/2006/relationships/customXml" Target="../ink/ink623.xml"/><Relationship Id="rId31" Type="http://schemas.openxmlformats.org/officeDocument/2006/relationships/customXml" Target="../ink/ink629.xml"/><Relationship Id="rId44" Type="http://schemas.openxmlformats.org/officeDocument/2006/relationships/image" Target="../media/image658.png"/><Relationship Id="rId52" Type="http://schemas.openxmlformats.org/officeDocument/2006/relationships/image" Target="../media/image662.png"/><Relationship Id="rId4" Type="http://schemas.openxmlformats.org/officeDocument/2006/relationships/image" Target="../media/image638.png"/><Relationship Id="rId9" Type="http://schemas.openxmlformats.org/officeDocument/2006/relationships/customXml" Target="../ink/ink618.xml"/><Relationship Id="rId14" Type="http://schemas.openxmlformats.org/officeDocument/2006/relationships/image" Target="../media/image643.png"/><Relationship Id="rId22" Type="http://schemas.openxmlformats.org/officeDocument/2006/relationships/image" Target="../media/image647.png"/><Relationship Id="rId27" Type="http://schemas.openxmlformats.org/officeDocument/2006/relationships/customXml" Target="../ink/ink627.xml"/><Relationship Id="rId30" Type="http://schemas.openxmlformats.org/officeDocument/2006/relationships/image" Target="../media/image651.png"/><Relationship Id="rId35" Type="http://schemas.openxmlformats.org/officeDocument/2006/relationships/customXml" Target="../ink/ink631.xml"/><Relationship Id="rId43" Type="http://schemas.openxmlformats.org/officeDocument/2006/relationships/customXml" Target="../ink/ink635.xml"/><Relationship Id="rId48" Type="http://schemas.openxmlformats.org/officeDocument/2006/relationships/image" Target="../media/image660.png"/><Relationship Id="rId56" Type="http://schemas.openxmlformats.org/officeDocument/2006/relationships/image" Target="../media/image664.png"/><Relationship Id="rId8" Type="http://schemas.openxmlformats.org/officeDocument/2006/relationships/image" Target="../media/image640.png"/><Relationship Id="rId51" Type="http://schemas.openxmlformats.org/officeDocument/2006/relationships/customXml" Target="../ink/ink639.xml"/><Relationship Id="rId3" Type="http://schemas.openxmlformats.org/officeDocument/2006/relationships/customXml" Target="../ink/ink6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customXml" Target="../ink/ink647.xml"/><Relationship Id="rId18" Type="http://schemas.openxmlformats.org/officeDocument/2006/relationships/image" Target="../media/image673.png"/><Relationship Id="rId26" Type="http://schemas.openxmlformats.org/officeDocument/2006/relationships/image" Target="../media/image677.png"/><Relationship Id="rId3" Type="http://schemas.openxmlformats.org/officeDocument/2006/relationships/customXml" Target="../ink/ink642.xml"/><Relationship Id="rId21" Type="http://schemas.openxmlformats.org/officeDocument/2006/relationships/customXml" Target="../ink/ink651.xml"/><Relationship Id="rId7" Type="http://schemas.openxmlformats.org/officeDocument/2006/relationships/customXml" Target="../ink/ink644.xml"/><Relationship Id="rId12" Type="http://schemas.openxmlformats.org/officeDocument/2006/relationships/image" Target="../media/image670.png"/><Relationship Id="rId17" Type="http://schemas.openxmlformats.org/officeDocument/2006/relationships/customXml" Target="../ink/ink649.xml"/><Relationship Id="rId25" Type="http://schemas.openxmlformats.org/officeDocument/2006/relationships/customXml" Target="../ink/ink653.xml"/><Relationship Id="rId2" Type="http://schemas.openxmlformats.org/officeDocument/2006/relationships/image" Target="../media/image665.png"/><Relationship Id="rId16" Type="http://schemas.openxmlformats.org/officeDocument/2006/relationships/image" Target="../media/image672.png"/><Relationship Id="rId20" Type="http://schemas.openxmlformats.org/officeDocument/2006/relationships/image" Target="../media/image674.png"/><Relationship Id="rId29" Type="http://schemas.openxmlformats.org/officeDocument/2006/relationships/customXml" Target="../ink/ink6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11" Type="http://schemas.openxmlformats.org/officeDocument/2006/relationships/customXml" Target="../ink/ink646.xml"/><Relationship Id="rId24" Type="http://schemas.openxmlformats.org/officeDocument/2006/relationships/image" Target="../media/image676.png"/><Relationship Id="rId5" Type="http://schemas.openxmlformats.org/officeDocument/2006/relationships/customXml" Target="../ink/ink643.xml"/><Relationship Id="rId15" Type="http://schemas.openxmlformats.org/officeDocument/2006/relationships/customXml" Target="../ink/ink648.xml"/><Relationship Id="rId23" Type="http://schemas.openxmlformats.org/officeDocument/2006/relationships/customXml" Target="../ink/ink652.xml"/><Relationship Id="rId28" Type="http://schemas.openxmlformats.org/officeDocument/2006/relationships/image" Target="../media/image678.png"/><Relationship Id="rId10" Type="http://schemas.openxmlformats.org/officeDocument/2006/relationships/image" Target="../media/image669.png"/><Relationship Id="rId19" Type="http://schemas.openxmlformats.org/officeDocument/2006/relationships/customXml" Target="../ink/ink650.xml"/><Relationship Id="rId4" Type="http://schemas.openxmlformats.org/officeDocument/2006/relationships/image" Target="../media/image666.png"/><Relationship Id="rId9" Type="http://schemas.openxmlformats.org/officeDocument/2006/relationships/customXml" Target="../ink/ink645.xml"/><Relationship Id="rId14" Type="http://schemas.openxmlformats.org/officeDocument/2006/relationships/image" Target="../media/image671.png"/><Relationship Id="rId22" Type="http://schemas.openxmlformats.org/officeDocument/2006/relationships/image" Target="../media/image675.png"/><Relationship Id="rId27" Type="http://schemas.openxmlformats.org/officeDocument/2006/relationships/customXml" Target="../ink/ink654.xml"/><Relationship Id="rId30" Type="http://schemas.openxmlformats.org/officeDocument/2006/relationships/image" Target="../media/image6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7.png"/><Relationship Id="rId299" Type="http://schemas.openxmlformats.org/officeDocument/2006/relationships/image" Target="../media/image828.png"/><Relationship Id="rId303" Type="http://schemas.openxmlformats.org/officeDocument/2006/relationships/image" Target="../media/image830.png"/><Relationship Id="rId21" Type="http://schemas.openxmlformats.org/officeDocument/2006/relationships/image" Target="../media/image689.png"/><Relationship Id="rId42" Type="http://schemas.openxmlformats.org/officeDocument/2006/relationships/customXml" Target="../ink/ink676.xml"/><Relationship Id="rId63" Type="http://schemas.openxmlformats.org/officeDocument/2006/relationships/image" Target="../media/image710.png"/><Relationship Id="rId84" Type="http://schemas.openxmlformats.org/officeDocument/2006/relationships/customXml" Target="../ink/ink697.xml"/><Relationship Id="rId138" Type="http://schemas.openxmlformats.org/officeDocument/2006/relationships/customXml" Target="../ink/ink724.xml"/><Relationship Id="rId159" Type="http://schemas.openxmlformats.org/officeDocument/2006/relationships/image" Target="../media/image758.png"/><Relationship Id="rId324" Type="http://schemas.openxmlformats.org/officeDocument/2006/relationships/customXml" Target="../ink/ink817.xml"/><Relationship Id="rId345" Type="http://schemas.openxmlformats.org/officeDocument/2006/relationships/image" Target="../media/image851.png"/><Relationship Id="rId170" Type="http://schemas.openxmlformats.org/officeDocument/2006/relationships/customXml" Target="../ink/ink740.xml"/><Relationship Id="rId191" Type="http://schemas.openxmlformats.org/officeDocument/2006/relationships/image" Target="../media/image774.png"/><Relationship Id="rId205" Type="http://schemas.openxmlformats.org/officeDocument/2006/relationships/image" Target="../media/image781.png"/><Relationship Id="rId226" Type="http://schemas.openxmlformats.org/officeDocument/2006/relationships/customXml" Target="../ink/ink768.xml"/><Relationship Id="rId247" Type="http://schemas.openxmlformats.org/officeDocument/2006/relationships/image" Target="../media/image802.png"/><Relationship Id="rId107" Type="http://schemas.openxmlformats.org/officeDocument/2006/relationships/image" Target="../media/image732.png"/><Relationship Id="rId268" Type="http://schemas.openxmlformats.org/officeDocument/2006/relationships/customXml" Target="../ink/ink789.xml"/><Relationship Id="rId289" Type="http://schemas.openxmlformats.org/officeDocument/2006/relationships/image" Target="../media/image823.png"/><Relationship Id="rId11" Type="http://schemas.openxmlformats.org/officeDocument/2006/relationships/image" Target="../media/image684.png"/><Relationship Id="rId32" Type="http://schemas.openxmlformats.org/officeDocument/2006/relationships/customXml" Target="../ink/ink671.xml"/><Relationship Id="rId53" Type="http://schemas.openxmlformats.org/officeDocument/2006/relationships/image" Target="../media/image705.png"/><Relationship Id="rId74" Type="http://schemas.openxmlformats.org/officeDocument/2006/relationships/customXml" Target="../ink/ink692.xml"/><Relationship Id="rId128" Type="http://schemas.openxmlformats.org/officeDocument/2006/relationships/customXml" Target="../ink/ink719.xml"/><Relationship Id="rId149" Type="http://schemas.openxmlformats.org/officeDocument/2006/relationships/image" Target="../media/image753.png"/><Relationship Id="rId314" Type="http://schemas.openxmlformats.org/officeDocument/2006/relationships/customXml" Target="../ink/ink812.xml"/><Relationship Id="rId335" Type="http://schemas.openxmlformats.org/officeDocument/2006/relationships/image" Target="../media/image846.png"/><Relationship Id="rId356" Type="http://schemas.openxmlformats.org/officeDocument/2006/relationships/customXml" Target="../ink/ink833.xml"/><Relationship Id="rId5" Type="http://schemas.openxmlformats.org/officeDocument/2006/relationships/image" Target="../media/image681.png"/><Relationship Id="rId95" Type="http://schemas.openxmlformats.org/officeDocument/2006/relationships/image" Target="../media/image726.png"/><Relationship Id="rId160" Type="http://schemas.openxmlformats.org/officeDocument/2006/relationships/customXml" Target="../ink/ink735.xml"/><Relationship Id="rId181" Type="http://schemas.openxmlformats.org/officeDocument/2006/relationships/image" Target="../media/image769.png"/><Relationship Id="rId216" Type="http://schemas.openxmlformats.org/officeDocument/2006/relationships/customXml" Target="../ink/ink763.xml"/><Relationship Id="rId237" Type="http://schemas.openxmlformats.org/officeDocument/2006/relationships/image" Target="../media/image797.png"/><Relationship Id="rId258" Type="http://schemas.openxmlformats.org/officeDocument/2006/relationships/customXml" Target="../ink/ink784.xml"/><Relationship Id="rId279" Type="http://schemas.openxmlformats.org/officeDocument/2006/relationships/image" Target="../media/image818.png"/><Relationship Id="rId22" Type="http://schemas.openxmlformats.org/officeDocument/2006/relationships/customXml" Target="../ink/ink666.xml"/><Relationship Id="rId43" Type="http://schemas.openxmlformats.org/officeDocument/2006/relationships/image" Target="../media/image700.png"/><Relationship Id="rId64" Type="http://schemas.openxmlformats.org/officeDocument/2006/relationships/customXml" Target="../ink/ink687.xml"/><Relationship Id="rId118" Type="http://schemas.openxmlformats.org/officeDocument/2006/relationships/customXml" Target="../ink/ink714.xml"/><Relationship Id="rId139" Type="http://schemas.openxmlformats.org/officeDocument/2006/relationships/image" Target="../media/image748.png"/><Relationship Id="rId290" Type="http://schemas.openxmlformats.org/officeDocument/2006/relationships/customXml" Target="../ink/ink800.xml"/><Relationship Id="rId304" Type="http://schemas.openxmlformats.org/officeDocument/2006/relationships/customXml" Target="../ink/ink807.xml"/><Relationship Id="rId325" Type="http://schemas.openxmlformats.org/officeDocument/2006/relationships/image" Target="../media/image841.png"/><Relationship Id="rId346" Type="http://schemas.openxmlformats.org/officeDocument/2006/relationships/customXml" Target="../ink/ink828.xml"/><Relationship Id="rId85" Type="http://schemas.openxmlformats.org/officeDocument/2006/relationships/image" Target="../media/image721.png"/><Relationship Id="rId150" Type="http://schemas.openxmlformats.org/officeDocument/2006/relationships/customXml" Target="../ink/ink730.xml"/><Relationship Id="rId171" Type="http://schemas.openxmlformats.org/officeDocument/2006/relationships/image" Target="../media/image764.png"/><Relationship Id="rId192" Type="http://schemas.openxmlformats.org/officeDocument/2006/relationships/customXml" Target="../ink/ink751.xml"/><Relationship Id="rId206" Type="http://schemas.openxmlformats.org/officeDocument/2006/relationships/customXml" Target="../ink/ink758.xml"/><Relationship Id="rId227" Type="http://schemas.openxmlformats.org/officeDocument/2006/relationships/image" Target="../media/image792.png"/><Relationship Id="rId248" Type="http://schemas.openxmlformats.org/officeDocument/2006/relationships/customXml" Target="../ink/ink779.xml"/><Relationship Id="rId269" Type="http://schemas.openxmlformats.org/officeDocument/2006/relationships/image" Target="../media/image813.png"/><Relationship Id="rId12" Type="http://schemas.openxmlformats.org/officeDocument/2006/relationships/customXml" Target="../ink/ink661.xml"/><Relationship Id="rId33" Type="http://schemas.openxmlformats.org/officeDocument/2006/relationships/image" Target="../media/image695.png"/><Relationship Id="rId108" Type="http://schemas.openxmlformats.org/officeDocument/2006/relationships/customXml" Target="../ink/ink709.xml"/><Relationship Id="rId129" Type="http://schemas.openxmlformats.org/officeDocument/2006/relationships/image" Target="../media/image743.png"/><Relationship Id="rId280" Type="http://schemas.openxmlformats.org/officeDocument/2006/relationships/customXml" Target="../ink/ink795.xml"/><Relationship Id="rId315" Type="http://schemas.openxmlformats.org/officeDocument/2006/relationships/image" Target="../media/image836.png"/><Relationship Id="rId336" Type="http://schemas.openxmlformats.org/officeDocument/2006/relationships/customXml" Target="../ink/ink823.xml"/><Relationship Id="rId357" Type="http://schemas.openxmlformats.org/officeDocument/2006/relationships/image" Target="../media/image857.png"/><Relationship Id="rId54" Type="http://schemas.openxmlformats.org/officeDocument/2006/relationships/customXml" Target="../ink/ink682.xml"/><Relationship Id="rId75" Type="http://schemas.openxmlformats.org/officeDocument/2006/relationships/image" Target="../media/image716.png"/><Relationship Id="rId96" Type="http://schemas.openxmlformats.org/officeDocument/2006/relationships/customXml" Target="../ink/ink703.xml"/><Relationship Id="rId140" Type="http://schemas.openxmlformats.org/officeDocument/2006/relationships/customXml" Target="../ink/ink725.xml"/><Relationship Id="rId161" Type="http://schemas.openxmlformats.org/officeDocument/2006/relationships/image" Target="../media/image759.png"/><Relationship Id="rId182" Type="http://schemas.openxmlformats.org/officeDocument/2006/relationships/customXml" Target="../ink/ink746.xml"/><Relationship Id="rId217" Type="http://schemas.openxmlformats.org/officeDocument/2006/relationships/image" Target="../media/image787.png"/><Relationship Id="rId6" Type="http://schemas.openxmlformats.org/officeDocument/2006/relationships/customXml" Target="../ink/ink658.xml"/><Relationship Id="rId238" Type="http://schemas.openxmlformats.org/officeDocument/2006/relationships/customXml" Target="../ink/ink774.xml"/><Relationship Id="rId259" Type="http://schemas.openxmlformats.org/officeDocument/2006/relationships/image" Target="../media/image808.png"/><Relationship Id="rId23" Type="http://schemas.openxmlformats.org/officeDocument/2006/relationships/image" Target="../media/image690.png"/><Relationship Id="rId119" Type="http://schemas.openxmlformats.org/officeDocument/2006/relationships/image" Target="../media/image738.png"/><Relationship Id="rId270" Type="http://schemas.openxmlformats.org/officeDocument/2006/relationships/customXml" Target="../ink/ink790.xml"/><Relationship Id="rId291" Type="http://schemas.openxmlformats.org/officeDocument/2006/relationships/image" Target="../media/image824.png"/><Relationship Id="rId305" Type="http://schemas.openxmlformats.org/officeDocument/2006/relationships/image" Target="../media/image831.png"/><Relationship Id="rId326" Type="http://schemas.openxmlformats.org/officeDocument/2006/relationships/customXml" Target="../ink/ink818.xml"/><Relationship Id="rId347" Type="http://schemas.openxmlformats.org/officeDocument/2006/relationships/image" Target="../media/image852.png"/><Relationship Id="rId44" Type="http://schemas.openxmlformats.org/officeDocument/2006/relationships/customXml" Target="../ink/ink677.xml"/><Relationship Id="rId65" Type="http://schemas.openxmlformats.org/officeDocument/2006/relationships/image" Target="../media/image711.png"/><Relationship Id="rId86" Type="http://schemas.openxmlformats.org/officeDocument/2006/relationships/customXml" Target="../ink/ink698.xml"/><Relationship Id="rId130" Type="http://schemas.openxmlformats.org/officeDocument/2006/relationships/customXml" Target="../ink/ink720.xml"/><Relationship Id="rId151" Type="http://schemas.openxmlformats.org/officeDocument/2006/relationships/image" Target="../media/image754.png"/><Relationship Id="rId172" Type="http://schemas.openxmlformats.org/officeDocument/2006/relationships/customXml" Target="../ink/ink741.xml"/><Relationship Id="rId193" Type="http://schemas.openxmlformats.org/officeDocument/2006/relationships/image" Target="../media/image775.png"/><Relationship Id="rId207" Type="http://schemas.openxmlformats.org/officeDocument/2006/relationships/image" Target="../media/image782.png"/><Relationship Id="rId228" Type="http://schemas.openxmlformats.org/officeDocument/2006/relationships/customXml" Target="../ink/ink769.xml"/><Relationship Id="rId249" Type="http://schemas.openxmlformats.org/officeDocument/2006/relationships/image" Target="../media/image803.png"/><Relationship Id="rId13" Type="http://schemas.openxmlformats.org/officeDocument/2006/relationships/image" Target="../media/image685.png"/><Relationship Id="rId109" Type="http://schemas.openxmlformats.org/officeDocument/2006/relationships/image" Target="../media/image733.png"/><Relationship Id="rId260" Type="http://schemas.openxmlformats.org/officeDocument/2006/relationships/customXml" Target="../ink/ink785.xml"/><Relationship Id="rId281" Type="http://schemas.openxmlformats.org/officeDocument/2006/relationships/image" Target="../media/image819.png"/><Relationship Id="rId316" Type="http://schemas.openxmlformats.org/officeDocument/2006/relationships/customXml" Target="../ink/ink813.xml"/><Relationship Id="rId337" Type="http://schemas.openxmlformats.org/officeDocument/2006/relationships/image" Target="../media/image847.png"/><Relationship Id="rId34" Type="http://schemas.openxmlformats.org/officeDocument/2006/relationships/customXml" Target="../ink/ink672.xml"/><Relationship Id="rId55" Type="http://schemas.openxmlformats.org/officeDocument/2006/relationships/image" Target="../media/image706.png"/><Relationship Id="rId76" Type="http://schemas.openxmlformats.org/officeDocument/2006/relationships/customXml" Target="../ink/ink693.xml"/><Relationship Id="rId97" Type="http://schemas.openxmlformats.org/officeDocument/2006/relationships/image" Target="../media/image727.png"/><Relationship Id="rId120" Type="http://schemas.openxmlformats.org/officeDocument/2006/relationships/customXml" Target="../ink/ink715.xml"/><Relationship Id="rId141" Type="http://schemas.openxmlformats.org/officeDocument/2006/relationships/image" Target="../media/image749.png"/><Relationship Id="rId7" Type="http://schemas.openxmlformats.org/officeDocument/2006/relationships/image" Target="../media/image682.png"/><Relationship Id="rId162" Type="http://schemas.openxmlformats.org/officeDocument/2006/relationships/customXml" Target="../ink/ink736.xml"/><Relationship Id="rId183" Type="http://schemas.openxmlformats.org/officeDocument/2006/relationships/image" Target="../media/image770.png"/><Relationship Id="rId218" Type="http://schemas.openxmlformats.org/officeDocument/2006/relationships/customXml" Target="../ink/ink764.xml"/><Relationship Id="rId239" Type="http://schemas.openxmlformats.org/officeDocument/2006/relationships/image" Target="../media/image798.png"/><Relationship Id="rId250" Type="http://schemas.openxmlformats.org/officeDocument/2006/relationships/customXml" Target="../ink/ink780.xml"/><Relationship Id="rId271" Type="http://schemas.openxmlformats.org/officeDocument/2006/relationships/image" Target="../media/image814.png"/><Relationship Id="rId292" Type="http://schemas.openxmlformats.org/officeDocument/2006/relationships/customXml" Target="../ink/ink801.xml"/><Relationship Id="rId306" Type="http://schemas.openxmlformats.org/officeDocument/2006/relationships/customXml" Target="../ink/ink808.xml"/><Relationship Id="rId24" Type="http://schemas.openxmlformats.org/officeDocument/2006/relationships/customXml" Target="../ink/ink667.xml"/><Relationship Id="rId45" Type="http://schemas.openxmlformats.org/officeDocument/2006/relationships/image" Target="../media/image701.png"/><Relationship Id="rId66" Type="http://schemas.openxmlformats.org/officeDocument/2006/relationships/customXml" Target="../ink/ink688.xml"/><Relationship Id="rId87" Type="http://schemas.openxmlformats.org/officeDocument/2006/relationships/image" Target="../media/image722.png"/><Relationship Id="rId110" Type="http://schemas.openxmlformats.org/officeDocument/2006/relationships/customXml" Target="../ink/ink710.xml"/><Relationship Id="rId131" Type="http://schemas.openxmlformats.org/officeDocument/2006/relationships/image" Target="../media/image744.png"/><Relationship Id="rId327" Type="http://schemas.openxmlformats.org/officeDocument/2006/relationships/image" Target="../media/image842.png"/><Relationship Id="rId348" Type="http://schemas.openxmlformats.org/officeDocument/2006/relationships/customXml" Target="../ink/ink829.xml"/><Relationship Id="rId152" Type="http://schemas.openxmlformats.org/officeDocument/2006/relationships/customXml" Target="../ink/ink731.xml"/><Relationship Id="rId173" Type="http://schemas.openxmlformats.org/officeDocument/2006/relationships/image" Target="../media/image765.png"/><Relationship Id="rId194" Type="http://schemas.openxmlformats.org/officeDocument/2006/relationships/customXml" Target="../ink/ink752.xml"/><Relationship Id="rId208" Type="http://schemas.openxmlformats.org/officeDocument/2006/relationships/customXml" Target="../ink/ink759.xml"/><Relationship Id="rId229" Type="http://schemas.openxmlformats.org/officeDocument/2006/relationships/image" Target="../media/image793.png"/><Relationship Id="rId240" Type="http://schemas.openxmlformats.org/officeDocument/2006/relationships/customXml" Target="../ink/ink775.xml"/><Relationship Id="rId261" Type="http://schemas.openxmlformats.org/officeDocument/2006/relationships/image" Target="../media/image809.png"/><Relationship Id="rId14" Type="http://schemas.openxmlformats.org/officeDocument/2006/relationships/customXml" Target="../ink/ink662.xml"/><Relationship Id="rId35" Type="http://schemas.openxmlformats.org/officeDocument/2006/relationships/image" Target="../media/image696.png"/><Relationship Id="rId56" Type="http://schemas.openxmlformats.org/officeDocument/2006/relationships/customXml" Target="../ink/ink683.xml"/><Relationship Id="rId77" Type="http://schemas.openxmlformats.org/officeDocument/2006/relationships/image" Target="../media/image717.png"/><Relationship Id="rId100" Type="http://schemas.openxmlformats.org/officeDocument/2006/relationships/customXml" Target="../ink/ink705.xml"/><Relationship Id="rId282" Type="http://schemas.openxmlformats.org/officeDocument/2006/relationships/customXml" Target="../ink/ink796.xml"/><Relationship Id="rId317" Type="http://schemas.openxmlformats.org/officeDocument/2006/relationships/image" Target="../media/image837.png"/><Relationship Id="rId338" Type="http://schemas.openxmlformats.org/officeDocument/2006/relationships/customXml" Target="../ink/ink824.xml"/><Relationship Id="rId8" Type="http://schemas.openxmlformats.org/officeDocument/2006/relationships/customXml" Target="../ink/ink659.xml"/><Relationship Id="rId98" Type="http://schemas.openxmlformats.org/officeDocument/2006/relationships/customXml" Target="../ink/ink704.xml"/><Relationship Id="rId121" Type="http://schemas.openxmlformats.org/officeDocument/2006/relationships/image" Target="../media/image739.png"/><Relationship Id="rId142" Type="http://schemas.openxmlformats.org/officeDocument/2006/relationships/customXml" Target="../ink/ink726.xml"/><Relationship Id="rId163" Type="http://schemas.openxmlformats.org/officeDocument/2006/relationships/image" Target="../media/image760.png"/><Relationship Id="rId184" Type="http://schemas.openxmlformats.org/officeDocument/2006/relationships/customXml" Target="../ink/ink747.xml"/><Relationship Id="rId219" Type="http://schemas.openxmlformats.org/officeDocument/2006/relationships/image" Target="../media/image788.png"/><Relationship Id="rId230" Type="http://schemas.openxmlformats.org/officeDocument/2006/relationships/customXml" Target="../ink/ink770.xml"/><Relationship Id="rId251" Type="http://schemas.openxmlformats.org/officeDocument/2006/relationships/image" Target="../media/image804.png"/><Relationship Id="rId25" Type="http://schemas.openxmlformats.org/officeDocument/2006/relationships/image" Target="../media/image691.png"/><Relationship Id="rId46" Type="http://schemas.openxmlformats.org/officeDocument/2006/relationships/customXml" Target="../ink/ink678.xml"/><Relationship Id="rId67" Type="http://schemas.openxmlformats.org/officeDocument/2006/relationships/image" Target="../media/image712.png"/><Relationship Id="rId272" Type="http://schemas.openxmlformats.org/officeDocument/2006/relationships/customXml" Target="../ink/ink791.xml"/><Relationship Id="rId293" Type="http://schemas.openxmlformats.org/officeDocument/2006/relationships/image" Target="../media/image825.png"/><Relationship Id="rId307" Type="http://schemas.openxmlformats.org/officeDocument/2006/relationships/image" Target="../media/image832.png"/><Relationship Id="rId328" Type="http://schemas.openxmlformats.org/officeDocument/2006/relationships/customXml" Target="../ink/ink819.xml"/><Relationship Id="rId349" Type="http://schemas.openxmlformats.org/officeDocument/2006/relationships/image" Target="../media/image853.png"/><Relationship Id="rId88" Type="http://schemas.openxmlformats.org/officeDocument/2006/relationships/customXml" Target="../ink/ink699.xml"/><Relationship Id="rId111" Type="http://schemas.openxmlformats.org/officeDocument/2006/relationships/image" Target="../media/image734.png"/><Relationship Id="rId132" Type="http://schemas.openxmlformats.org/officeDocument/2006/relationships/customXml" Target="../ink/ink721.xml"/><Relationship Id="rId153" Type="http://schemas.openxmlformats.org/officeDocument/2006/relationships/image" Target="../media/image755.png"/><Relationship Id="rId174" Type="http://schemas.openxmlformats.org/officeDocument/2006/relationships/customXml" Target="../ink/ink742.xml"/><Relationship Id="rId195" Type="http://schemas.openxmlformats.org/officeDocument/2006/relationships/image" Target="../media/image776.png"/><Relationship Id="rId209" Type="http://schemas.openxmlformats.org/officeDocument/2006/relationships/image" Target="../media/image783.png"/><Relationship Id="rId190" Type="http://schemas.openxmlformats.org/officeDocument/2006/relationships/customXml" Target="../ink/ink750.xml"/><Relationship Id="rId204" Type="http://schemas.openxmlformats.org/officeDocument/2006/relationships/customXml" Target="../ink/ink757.xml"/><Relationship Id="rId220" Type="http://schemas.openxmlformats.org/officeDocument/2006/relationships/customXml" Target="../ink/ink765.xml"/><Relationship Id="rId225" Type="http://schemas.openxmlformats.org/officeDocument/2006/relationships/image" Target="../media/image791.png"/><Relationship Id="rId241" Type="http://schemas.openxmlformats.org/officeDocument/2006/relationships/image" Target="../media/image799.png"/><Relationship Id="rId246" Type="http://schemas.openxmlformats.org/officeDocument/2006/relationships/customXml" Target="../ink/ink778.xml"/><Relationship Id="rId267" Type="http://schemas.openxmlformats.org/officeDocument/2006/relationships/image" Target="../media/image812.png"/><Relationship Id="rId288" Type="http://schemas.openxmlformats.org/officeDocument/2006/relationships/customXml" Target="../ink/ink799.xml"/><Relationship Id="rId15" Type="http://schemas.openxmlformats.org/officeDocument/2006/relationships/image" Target="../media/image686.png"/><Relationship Id="rId36" Type="http://schemas.openxmlformats.org/officeDocument/2006/relationships/customXml" Target="../ink/ink673.xml"/><Relationship Id="rId57" Type="http://schemas.openxmlformats.org/officeDocument/2006/relationships/image" Target="../media/image707.png"/><Relationship Id="rId106" Type="http://schemas.openxmlformats.org/officeDocument/2006/relationships/customXml" Target="../ink/ink708.xml"/><Relationship Id="rId127" Type="http://schemas.openxmlformats.org/officeDocument/2006/relationships/image" Target="../media/image742.png"/><Relationship Id="rId262" Type="http://schemas.openxmlformats.org/officeDocument/2006/relationships/customXml" Target="../ink/ink786.xml"/><Relationship Id="rId283" Type="http://schemas.openxmlformats.org/officeDocument/2006/relationships/image" Target="../media/image820.png"/><Relationship Id="rId313" Type="http://schemas.openxmlformats.org/officeDocument/2006/relationships/image" Target="../media/image835.png"/><Relationship Id="rId318" Type="http://schemas.openxmlformats.org/officeDocument/2006/relationships/customXml" Target="../ink/ink814.xml"/><Relationship Id="rId339" Type="http://schemas.openxmlformats.org/officeDocument/2006/relationships/image" Target="../media/image848.png"/><Relationship Id="rId10" Type="http://schemas.openxmlformats.org/officeDocument/2006/relationships/customXml" Target="../ink/ink660.xml"/><Relationship Id="rId31" Type="http://schemas.openxmlformats.org/officeDocument/2006/relationships/image" Target="../media/image694.png"/><Relationship Id="rId52" Type="http://schemas.openxmlformats.org/officeDocument/2006/relationships/customXml" Target="../ink/ink681.xml"/><Relationship Id="rId73" Type="http://schemas.openxmlformats.org/officeDocument/2006/relationships/image" Target="../media/image715.png"/><Relationship Id="rId78" Type="http://schemas.openxmlformats.org/officeDocument/2006/relationships/customXml" Target="../ink/ink694.xml"/><Relationship Id="rId94" Type="http://schemas.openxmlformats.org/officeDocument/2006/relationships/customXml" Target="../ink/ink702.xml"/><Relationship Id="rId99" Type="http://schemas.openxmlformats.org/officeDocument/2006/relationships/image" Target="../media/image728.png"/><Relationship Id="rId101" Type="http://schemas.openxmlformats.org/officeDocument/2006/relationships/image" Target="../media/image729.png"/><Relationship Id="rId122" Type="http://schemas.openxmlformats.org/officeDocument/2006/relationships/customXml" Target="../ink/ink716.xml"/><Relationship Id="rId143" Type="http://schemas.openxmlformats.org/officeDocument/2006/relationships/image" Target="../media/image750.png"/><Relationship Id="rId148" Type="http://schemas.openxmlformats.org/officeDocument/2006/relationships/customXml" Target="../ink/ink729.xml"/><Relationship Id="rId164" Type="http://schemas.openxmlformats.org/officeDocument/2006/relationships/customXml" Target="../ink/ink737.xml"/><Relationship Id="rId169" Type="http://schemas.openxmlformats.org/officeDocument/2006/relationships/image" Target="../media/image763.png"/><Relationship Id="rId185" Type="http://schemas.openxmlformats.org/officeDocument/2006/relationships/image" Target="../media/image771.png"/><Relationship Id="rId334" Type="http://schemas.openxmlformats.org/officeDocument/2006/relationships/customXml" Target="../ink/ink822.xml"/><Relationship Id="rId350" Type="http://schemas.openxmlformats.org/officeDocument/2006/relationships/customXml" Target="../ink/ink830.xml"/><Relationship Id="rId355" Type="http://schemas.openxmlformats.org/officeDocument/2006/relationships/image" Target="../media/image856.png"/><Relationship Id="rId4" Type="http://schemas.openxmlformats.org/officeDocument/2006/relationships/customXml" Target="../ink/ink657.xml"/><Relationship Id="rId9" Type="http://schemas.openxmlformats.org/officeDocument/2006/relationships/image" Target="../media/image683.png"/><Relationship Id="rId180" Type="http://schemas.openxmlformats.org/officeDocument/2006/relationships/customXml" Target="../ink/ink745.xml"/><Relationship Id="rId210" Type="http://schemas.openxmlformats.org/officeDocument/2006/relationships/customXml" Target="../ink/ink760.xml"/><Relationship Id="rId215" Type="http://schemas.openxmlformats.org/officeDocument/2006/relationships/image" Target="../media/image786.png"/><Relationship Id="rId236" Type="http://schemas.openxmlformats.org/officeDocument/2006/relationships/customXml" Target="../ink/ink773.xml"/><Relationship Id="rId257" Type="http://schemas.openxmlformats.org/officeDocument/2006/relationships/image" Target="../media/image807.png"/><Relationship Id="rId278" Type="http://schemas.openxmlformats.org/officeDocument/2006/relationships/customXml" Target="../ink/ink794.xml"/><Relationship Id="rId26" Type="http://schemas.openxmlformats.org/officeDocument/2006/relationships/customXml" Target="../ink/ink668.xml"/><Relationship Id="rId231" Type="http://schemas.openxmlformats.org/officeDocument/2006/relationships/image" Target="../media/image794.png"/><Relationship Id="rId252" Type="http://schemas.openxmlformats.org/officeDocument/2006/relationships/customXml" Target="../ink/ink781.xml"/><Relationship Id="rId273" Type="http://schemas.openxmlformats.org/officeDocument/2006/relationships/image" Target="../media/image815.png"/><Relationship Id="rId294" Type="http://schemas.openxmlformats.org/officeDocument/2006/relationships/customXml" Target="../ink/ink802.xml"/><Relationship Id="rId308" Type="http://schemas.openxmlformats.org/officeDocument/2006/relationships/customXml" Target="../ink/ink809.xml"/><Relationship Id="rId329" Type="http://schemas.openxmlformats.org/officeDocument/2006/relationships/image" Target="../media/image843.png"/><Relationship Id="rId47" Type="http://schemas.openxmlformats.org/officeDocument/2006/relationships/image" Target="../media/image702.png"/><Relationship Id="rId68" Type="http://schemas.openxmlformats.org/officeDocument/2006/relationships/customXml" Target="../ink/ink689.xml"/><Relationship Id="rId89" Type="http://schemas.openxmlformats.org/officeDocument/2006/relationships/image" Target="../media/image723.png"/><Relationship Id="rId112" Type="http://schemas.openxmlformats.org/officeDocument/2006/relationships/customXml" Target="../ink/ink711.xml"/><Relationship Id="rId133" Type="http://schemas.openxmlformats.org/officeDocument/2006/relationships/image" Target="../media/image745.png"/><Relationship Id="rId154" Type="http://schemas.openxmlformats.org/officeDocument/2006/relationships/customXml" Target="../ink/ink732.xml"/><Relationship Id="rId175" Type="http://schemas.openxmlformats.org/officeDocument/2006/relationships/image" Target="../media/image766.png"/><Relationship Id="rId340" Type="http://schemas.openxmlformats.org/officeDocument/2006/relationships/customXml" Target="../ink/ink825.xml"/><Relationship Id="rId196" Type="http://schemas.openxmlformats.org/officeDocument/2006/relationships/customXml" Target="../ink/ink753.xml"/><Relationship Id="rId200" Type="http://schemas.openxmlformats.org/officeDocument/2006/relationships/customXml" Target="../ink/ink755.xml"/><Relationship Id="rId16" Type="http://schemas.openxmlformats.org/officeDocument/2006/relationships/customXml" Target="../ink/ink663.xml"/><Relationship Id="rId221" Type="http://schemas.openxmlformats.org/officeDocument/2006/relationships/image" Target="../media/image789.png"/><Relationship Id="rId242" Type="http://schemas.openxmlformats.org/officeDocument/2006/relationships/customXml" Target="../ink/ink776.xml"/><Relationship Id="rId263" Type="http://schemas.openxmlformats.org/officeDocument/2006/relationships/image" Target="../media/image810.png"/><Relationship Id="rId284" Type="http://schemas.openxmlformats.org/officeDocument/2006/relationships/customXml" Target="../ink/ink797.xml"/><Relationship Id="rId319" Type="http://schemas.openxmlformats.org/officeDocument/2006/relationships/image" Target="../media/image838.png"/><Relationship Id="rId37" Type="http://schemas.openxmlformats.org/officeDocument/2006/relationships/image" Target="../media/image697.png"/><Relationship Id="rId58" Type="http://schemas.openxmlformats.org/officeDocument/2006/relationships/customXml" Target="../ink/ink684.xml"/><Relationship Id="rId79" Type="http://schemas.openxmlformats.org/officeDocument/2006/relationships/image" Target="../media/image718.png"/><Relationship Id="rId102" Type="http://schemas.openxmlformats.org/officeDocument/2006/relationships/customXml" Target="../ink/ink706.xml"/><Relationship Id="rId123" Type="http://schemas.openxmlformats.org/officeDocument/2006/relationships/image" Target="../media/image740.png"/><Relationship Id="rId144" Type="http://schemas.openxmlformats.org/officeDocument/2006/relationships/customXml" Target="../ink/ink727.xml"/><Relationship Id="rId330" Type="http://schemas.openxmlformats.org/officeDocument/2006/relationships/customXml" Target="../ink/ink820.xml"/><Relationship Id="rId90" Type="http://schemas.openxmlformats.org/officeDocument/2006/relationships/customXml" Target="../ink/ink700.xml"/><Relationship Id="rId165" Type="http://schemas.openxmlformats.org/officeDocument/2006/relationships/image" Target="../media/image761.png"/><Relationship Id="rId186" Type="http://schemas.openxmlformats.org/officeDocument/2006/relationships/customXml" Target="../ink/ink748.xml"/><Relationship Id="rId351" Type="http://schemas.openxmlformats.org/officeDocument/2006/relationships/image" Target="../media/image854.png"/><Relationship Id="rId211" Type="http://schemas.openxmlformats.org/officeDocument/2006/relationships/image" Target="../media/image784.png"/><Relationship Id="rId232" Type="http://schemas.openxmlformats.org/officeDocument/2006/relationships/customXml" Target="../ink/ink771.xml"/><Relationship Id="rId253" Type="http://schemas.openxmlformats.org/officeDocument/2006/relationships/image" Target="../media/image805.png"/><Relationship Id="rId274" Type="http://schemas.openxmlformats.org/officeDocument/2006/relationships/customXml" Target="../ink/ink792.xml"/><Relationship Id="rId295" Type="http://schemas.openxmlformats.org/officeDocument/2006/relationships/image" Target="../media/image826.png"/><Relationship Id="rId309" Type="http://schemas.openxmlformats.org/officeDocument/2006/relationships/image" Target="../media/image833.png"/><Relationship Id="rId27" Type="http://schemas.openxmlformats.org/officeDocument/2006/relationships/image" Target="../media/image692.png"/><Relationship Id="rId48" Type="http://schemas.openxmlformats.org/officeDocument/2006/relationships/customXml" Target="../ink/ink679.xml"/><Relationship Id="rId69" Type="http://schemas.openxmlformats.org/officeDocument/2006/relationships/image" Target="../media/image713.png"/><Relationship Id="rId113" Type="http://schemas.openxmlformats.org/officeDocument/2006/relationships/image" Target="../media/image735.png"/><Relationship Id="rId134" Type="http://schemas.openxmlformats.org/officeDocument/2006/relationships/customXml" Target="../ink/ink722.xml"/><Relationship Id="rId320" Type="http://schemas.openxmlformats.org/officeDocument/2006/relationships/customXml" Target="../ink/ink815.xml"/><Relationship Id="rId80" Type="http://schemas.openxmlformats.org/officeDocument/2006/relationships/customXml" Target="../ink/ink695.xml"/><Relationship Id="rId155" Type="http://schemas.openxmlformats.org/officeDocument/2006/relationships/image" Target="../media/image756.png"/><Relationship Id="rId176" Type="http://schemas.openxmlformats.org/officeDocument/2006/relationships/customXml" Target="../ink/ink743.xml"/><Relationship Id="rId197" Type="http://schemas.openxmlformats.org/officeDocument/2006/relationships/image" Target="../media/image777.png"/><Relationship Id="rId341" Type="http://schemas.openxmlformats.org/officeDocument/2006/relationships/image" Target="../media/image849.png"/><Relationship Id="rId201" Type="http://schemas.openxmlformats.org/officeDocument/2006/relationships/image" Target="../media/image779.png"/><Relationship Id="rId222" Type="http://schemas.openxmlformats.org/officeDocument/2006/relationships/customXml" Target="../ink/ink766.xml"/><Relationship Id="rId243" Type="http://schemas.openxmlformats.org/officeDocument/2006/relationships/image" Target="../media/image800.png"/><Relationship Id="rId264" Type="http://schemas.openxmlformats.org/officeDocument/2006/relationships/customXml" Target="../ink/ink787.xml"/><Relationship Id="rId285" Type="http://schemas.openxmlformats.org/officeDocument/2006/relationships/image" Target="../media/image821.png"/><Relationship Id="rId17" Type="http://schemas.openxmlformats.org/officeDocument/2006/relationships/image" Target="../media/image687.png"/><Relationship Id="rId38" Type="http://schemas.openxmlformats.org/officeDocument/2006/relationships/customXml" Target="../ink/ink674.xml"/><Relationship Id="rId59" Type="http://schemas.openxmlformats.org/officeDocument/2006/relationships/image" Target="../media/image708.png"/><Relationship Id="rId103" Type="http://schemas.openxmlformats.org/officeDocument/2006/relationships/image" Target="../media/image730.png"/><Relationship Id="rId124" Type="http://schemas.openxmlformats.org/officeDocument/2006/relationships/customXml" Target="../ink/ink717.xml"/><Relationship Id="rId310" Type="http://schemas.openxmlformats.org/officeDocument/2006/relationships/customXml" Target="../ink/ink810.xml"/><Relationship Id="rId70" Type="http://schemas.openxmlformats.org/officeDocument/2006/relationships/customXml" Target="../ink/ink690.xml"/><Relationship Id="rId91" Type="http://schemas.openxmlformats.org/officeDocument/2006/relationships/image" Target="../media/image724.png"/><Relationship Id="rId145" Type="http://schemas.openxmlformats.org/officeDocument/2006/relationships/image" Target="../media/image751.png"/><Relationship Id="rId166" Type="http://schemas.openxmlformats.org/officeDocument/2006/relationships/customXml" Target="../ink/ink738.xml"/><Relationship Id="rId187" Type="http://schemas.openxmlformats.org/officeDocument/2006/relationships/image" Target="../media/image772.png"/><Relationship Id="rId331" Type="http://schemas.openxmlformats.org/officeDocument/2006/relationships/image" Target="../media/image844.png"/><Relationship Id="rId352" Type="http://schemas.openxmlformats.org/officeDocument/2006/relationships/customXml" Target="../ink/ink83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61.xml"/><Relationship Id="rId233" Type="http://schemas.openxmlformats.org/officeDocument/2006/relationships/image" Target="../media/image795.png"/><Relationship Id="rId254" Type="http://schemas.openxmlformats.org/officeDocument/2006/relationships/customXml" Target="../ink/ink782.xml"/><Relationship Id="rId28" Type="http://schemas.openxmlformats.org/officeDocument/2006/relationships/customXml" Target="../ink/ink669.xml"/><Relationship Id="rId49" Type="http://schemas.openxmlformats.org/officeDocument/2006/relationships/image" Target="../media/image703.png"/><Relationship Id="rId114" Type="http://schemas.openxmlformats.org/officeDocument/2006/relationships/customXml" Target="../ink/ink712.xml"/><Relationship Id="rId275" Type="http://schemas.openxmlformats.org/officeDocument/2006/relationships/image" Target="../media/image816.png"/><Relationship Id="rId296" Type="http://schemas.openxmlformats.org/officeDocument/2006/relationships/customXml" Target="../ink/ink803.xml"/><Relationship Id="rId300" Type="http://schemas.openxmlformats.org/officeDocument/2006/relationships/customXml" Target="../ink/ink805.xml"/><Relationship Id="rId60" Type="http://schemas.openxmlformats.org/officeDocument/2006/relationships/customXml" Target="../ink/ink685.xml"/><Relationship Id="rId81" Type="http://schemas.openxmlformats.org/officeDocument/2006/relationships/image" Target="../media/image719.png"/><Relationship Id="rId135" Type="http://schemas.openxmlformats.org/officeDocument/2006/relationships/image" Target="../media/image746.png"/><Relationship Id="rId156" Type="http://schemas.openxmlformats.org/officeDocument/2006/relationships/customXml" Target="../ink/ink733.xml"/><Relationship Id="rId177" Type="http://schemas.openxmlformats.org/officeDocument/2006/relationships/image" Target="../media/image767.png"/><Relationship Id="rId198" Type="http://schemas.openxmlformats.org/officeDocument/2006/relationships/customXml" Target="../ink/ink754.xml"/><Relationship Id="rId321" Type="http://schemas.openxmlformats.org/officeDocument/2006/relationships/image" Target="../media/image839.png"/><Relationship Id="rId342" Type="http://schemas.openxmlformats.org/officeDocument/2006/relationships/customXml" Target="../ink/ink826.xml"/><Relationship Id="rId202" Type="http://schemas.openxmlformats.org/officeDocument/2006/relationships/customXml" Target="../ink/ink756.xml"/><Relationship Id="rId223" Type="http://schemas.openxmlformats.org/officeDocument/2006/relationships/image" Target="../media/image790.png"/><Relationship Id="rId244" Type="http://schemas.openxmlformats.org/officeDocument/2006/relationships/customXml" Target="../ink/ink777.xml"/><Relationship Id="rId18" Type="http://schemas.openxmlformats.org/officeDocument/2006/relationships/customXml" Target="../ink/ink664.xml"/><Relationship Id="rId39" Type="http://schemas.openxmlformats.org/officeDocument/2006/relationships/image" Target="../media/image698.png"/><Relationship Id="rId265" Type="http://schemas.openxmlformats.org/officeDocument/2006/relationships/image" Target="../media/image811.png"/><Relationship Id="rId286" Type="http://schemas.openxmlformats.org/officeDocument/2006/relationships/customXml" Target="../ink/ink798.xml"/><Relationship Id="rId50" Type="http://schemas.openxmlformats.org/officeDocument/2006/relationships/customXml" Target="../ink/ink680.xml"/><Relationship Id="rId104" Type="http://schemas.openxmlformats.org/officeDocument/2006/relationships/customXml" Target="../ink/ink707.xml"/><Relationship Id="rId125" Type="http://schemas.openxmlformats.org/officeDocument/2006/relationships/image" Target="../media/image741.png"/><Relationship Id="rId146" Type="http://schemas.openxmlformats.org/officeDocument/2006/relationships/customXml" Target="../ink/ink728.xml"/><Relationship Id="rId167" Type="http://schemas.openxmlformats.org/officeDocument/2006/relationships/image" Target="../media/image762.png"/><Relationship Id="rId188" Type="http://schemas.openxmlformats.org/officeDocument/2006/relationships/customXml" Target="../ink/ink749.xml"/><Relationship Id="rId311" Type="http://schemas.openxmlformats.org/officeDocument/2006/relationships/image" Target="../media/image834.png"/><Relationship Id="rId332" Type="http://schemas.openxmlformats.org/officeDocument/2006/relationships/customXml" Target="../ink/ink821.xml"/><Relationship Id="rId353" Type="http://schemas.openxmlformats.org/officeDocument/2006/relationships/image" Target="../media/image855.png"/><Relationship Id="rId71" Type="http://schemas.openxmlformats.org/officeDocument/2006/relationships/image" Target="../media/image714.png"/><Relationship Id="rId92" Type="http://schemas.openxmlformats.org/officeDocument/2006/relationships/customXml" Target="../ink/ink701.xml"/><Relationship Id="rId213" Type="http://schemas.openxmlformats.org/officeDocument/2006/relationships/image" Target="../media/image785.png"/><Relationship Id="rId234" Type="http://schemas.openxmlformats.org/officeDocument/2006/relationships/customXml" Target="../ink/ink772.xml"/><Relationship Id="rId2" Type="http://schemas.openxmlformats.org/officeDocument/2006/relationships/customXml" Target="../ink/ink656.xml"/><Relationship Id="rId29" Type="http://schemas.openxmlformats.org/officeDocument/2006/relationships/image" Target="../media/image693.png"/><Relationship Id="rId255" Type="http://schemas.openxmlformats.org/officeDocument/2006/relationships/image" Target="../media/image806.png"/><Relationship Id="rId276" Type="http://schemas.openxmlformats.org/officeDocument/2006/relationships/customXml" Target="../ink/ink793.xml"/><Relationship Id="rId297" Type="http://schemas.openxmlformats.org/officeDocument/2006/relationships/image" Target="../media/image827.png"/><Relationship Id="rId40" Type="http://schemas.openxmlformats.org/officeDocument/2006/relationships/customXml" Target="../ink/ink675.xml"/><Relationship Id="rId115" Type="http://schemas.openxmlformats.org/officeDocument/2006/relationships/image" Target="../media/image736.png"/><Relationship Id="rId136" Type="http://schemas.openxmlformats.org/officeDocument/2006/relationships/customXml" Target="../ink/ink723.xml"/><Relationship Id="rId157" Type="http://schemas.openxmlformats.org/officeDocument/2006/relationships/image" Target="../media/image757.png"/><Relationship Id="rId178" Type="http://schemas.openxmlformats.org/officeDocument/2006/relationships/customXml" Target="../ink/ink744.xml"/><Relationship Id="rId301" Type="http://schemas.openxmlformats.org/officeDocument/2006/relationships/image" Target="../media/image829.png"/><Relationship Id="rId322" Type="http://schemas.openxmlformats.org/officeDocument/2006/relationships/customXml" Target="../ink/ink816.xml"/><Relationship Id="rId343" Type="http://schemas.openxmlformats.org/officeDocument/2006/relationships/image" Target="../media/image850.png"/><Relationship Id="rId61" Type="http://schemas.openxmlformats.org/officeDocument/2006/relationships/image" Target="../media/image709.png"/><Relationship Id="rId82" Type="http://schemas.openxmlformats.org/officeDocument/2006/relationships/customXml" Target="../ink/ink696.xml"/><Relationship Id="rId199" Type="http://schemas.openxmlformats.org/officeDocument/2006/relationships/image" Target="../media/image778.png"/><Relationship Id="rId203" Type="http://schemas.openxmlformats.org/officeDocument/2006/relationships/image" Target="../media/image780.png"/><Relationship Id="rId19" Type="http://schemas.openxmlformats.org/officeDocument/2006/relationships/image" Target="../media/image688.png"/><Relationship Id="rId224" Type="http://schemas.openxmlformats.org/officeDocument/2006/relationships/customXml" Target="../ink/ink767.xml"/><Relationship Id="rId245" Type="http://schemas.openxmlformats.org/officeDocument/2006/relationships/image" Target="../media/image801.png"/><Relationship Id="rId266" Type="http://schemas.openxmlformats.org/officeDocument/2006/relationships/customXml" Target="../ink/ink788.xml"/><Relationship Id="rId287" Type="http://schemas.openxmlformats.org/officeDocument/2006/relationships/image" Target="../media/image822.png"/><Relationship Id="rId30" Type="http://schemas.openxmlformats.org/officeDocument/2006/relationships/customXml" Target="../ink/ink670.xml"/><Relationship Id="rId105" Type="http://schemas.openxmlformats.org/officeDocument/2006/relationships/image" Target="../media/image731.png"/><Relationship Id="rId126" Type="http://schemas.openxmlformats.org/officeDocument/2006/relationships/customXml" Target="../ink/ink718.xml"/><Relationship Id="rId147" Type="http://schemas.openxmlformats.org/officeDocument/2006/relationships/image" Target="../media/image752.png"/><Relationship Id="rId168" Type="http://schemas.openxmlformats.org/officeDocument/2006/relationships/customXml" Target="../ink/ink739.xml"/><Relationship Id="rId312" Type="http://schemas.openxmlformats.org/officeDocument/2006/relationships/customXml" Target="../ink/ink811.xml"/><Relationship Id="rId333" Type="http://schemas.openxmlformats.org/officeDocument/2006/relationships/image" Target="../media/image845.png"/><Relationship Id="rId354" Type="http://schemas.openxmlformats.org/officeDocument/2006/relationships/customXml" Target="../ink/ink832.xml"/><Relationship Id="rId51" Type="http://schemas.openxmlformats.org/officeDocument/2006/relationships/image" Target="../media/image704.png"/><Relationship Id="rId72" Type="http://schemas.openxmlformats.org/officeDocument/2006/relationships/customXml" Target="../ink/ink691.xml"/><Relationship Id="rId93" Type="http://schemas.openxmlformats.org/officeDocument/2006/relationships/image" Target="../media/image725.png"/><Relationship Id="rId189" Type="http://schemas.openxmlformats.org/officeDocument/2006/relationships/image" Target="../media/image773.png"/><Relationship Id="rId3" Type="http://schemas.openxmlformats.org/officeDocument/2006/relationships/image" Target="../media/image680.png"/><Relationship Id="rId214" Type="http://schemas.openxmlformats.org/officeDocument/2006/relationships/customXml" Target="../ink/ink762.xml"/><Relationship Id="rId235" Type="http://schemas.openxmlformats.org/officeDocument/2006/relationships/image" Target="../media/image796.png"/><Relationship Id="rId256" Type="http://schemas.openxmlformats.org/officeDocument/2006/relationships/customXml" Target="../ink/ink783.xml"/><Relationship Id="rId277" Type="http://schemas.openxmlformats.org/officeDocument/2006/relationships/image" Target="../media/image817.png"/><Relationship Id="rId298" Type="http://schemas.openxmlformats.org/officeDocument/2006/relationships/customXml" Target="../ink/ink804.xml"/><Relationship Id="rId116" Type="http://schemas.openxmlformats.org/officeDocument/2006/relationships/customXml" Target="../ink/ink713.xml"/><Relationship Id="rId137" Type="http://schemas.openxmlformats.org/officeDocument/2006/relationships/image" Target="../media/image747.png"/><Relationship Id="rId158" Type="http://schemas.openxmlformats.org/officeDocument/2006/relationships/customXml" Target="../ink/ink734.xml"/><Relationship Id="rId302" Type="http://schemas.openxmlformats.org/officeDocument/2006/relationships/customXml" Target="../ink/ink806.xml"/><Relationship Id="rId323" Type="http://schemas.openxmlformats.org/officeDocument/2006/relationships/image" Target="../media/image840.png"/><Relationship Id="rId344" Type="http://schemas.openxmlformats.org/officeDocument/2006/relationships/customXml" Target="../ink/ink827.xml"/><Relationship Id="rId20" Type="http://schemas.openxmlformats.org/officeDocument/2006/relationships/customXml" Target="../ink/ink665.xml"/><Relationship Id="rId41" Type="http://schemas.openxmlformats.org/officeDocument/2006/relationships/image" Target="../media/image699.png"/><Relationship Id="rId62" Type="http://schemas.openxmlformats.org/officeDocument/2006/relationships/customXml" Target="../ink/ink686.xml"/><Relationship Id="rId83" Type="http://schemas.openxmlformats.org/officeDocument/2006/relationships/image" Target="../media/image720.png"/><Relationship Id="rId179" Type="http://schemas.openxmlformats.org/officeDocument/2006/relationships/image" Target="../media/image7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0.png"/><Relationship Id="rId13" Type="http://schemas.openxmlformats.org/officeDocument/2006/relationships/customXml" Target="../ink/ink839.xml"/><Relationship Id="rId18" Type="http://schemas.openxmlformats.org/officeDocument/2006/relationships/image" Target="../media/image861.png"/><Relationship Id="rId3" Type="http://schemas.openxmlformats.org/officeDocument/2006/relationships/customXml" Target="../ink/ink834.xml"/><Relationship Id="rId21" Type="http://schemas.openxmlformats.org/officeDocument/2006/relationships/customXml" Target="../ink/ink843.xml"/><Relationship Id="rId7" Type="http://schemas.openxmlformats.org/officeDocument/2006/relationships/customXml" Target="../ink/ink836.xml"/><Relationship Id="rId12" Type="http://schemas.openxmlformats.org/officeDocument/2006/relationships/image" Target="../media/image6850.png"/><Relationship Id="rId17" Type="http://schemas.openxmlformats.org/officeDocument/2006/relationships/customXml" Target="../ink/ink841.xml"/><Relationship Id="rId2" Type="http://schemas.openxmlformats.org/officeDocument/2006/relationships/image" Target="../media/image858.png"/><Relationship Id="rId16" Type="http://schemas.openxmlformats.org/officeDocument/2006/relationships/image" Target="../media/image860.png"/><Relationship Id="rId20" Type="http://schemas.openxmlformats.org/officeDocument/2006/relationships/image" Target="../media/image8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0.png"/><Relationship Id="rId11" Type="http://schemas.openxmlformats.org/officeDocument/2006/relationships/customXml" Target="../ink/ink838.xml"/><Relationship Id="rId5" Type="http://schemas.openxmlformats.org/officeDocument/2006/relationships/customXml" Target="../ink/ink835.xml"/><Relationship Id="rId15" Type="http://schemas.openxmlformats.org/officeDocument/2006/relationships/customXml" Target="../ink/ink840.xml"/><Relationship Id="rId10" Type="http://schemas.openxmlformats.org/officeDocument/2006/relationships/image" Target="../media/image6840.png"/><Relationship Id="rId19" Type="http://schemas.openxmlformats.org/officeDocument/2006/relationships/customXml" Target="../ink/ink842.xml"/><Relationship Id="rId4" Type="http://schemas.openxmlformats.org/officeDocument/2006/relationships/image" Target="../media/image6810.png"/><Relationship Id="rId9" Type="http://schemas.openxmlformats.org/officeDocument/2006/relationships/customXml" Target="../ink/ink837.xml"/><Relationship Id="rId14" Type="http://schemas.openxmlformats.org/officeDocument/2006/relationships/image" Target="../media/image859.png"/><Relationship Id="rId22" Type="http://schemas.openxmlformats.org/officeDocument/2006/relationships/image" Target="../media/image8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9.xml"/><Relationship Id="rId18" Type="http://schemas.openxmlformats.org/officeDocument/2006/relationships/image" Target="../media/image873.png"/><Relationship Id="rId26" Type="http://schemas.openxmlformats.org/officeDocument/2006/relationships/image" Target="../media/image877.png"/><Relationship Id="rId39" Type="http://schemas.openxmlformats.org/officeDocument/2006/relationships/customXml" Target="../ink/ink862.xml"/><Relationship Id="rId21" Type="http://schemas.openxmlformats.org/officeDocument/2006/relationships/customXml" Target="../ink/ink853.xml"/><Relationship Id="rId34" Type="http://schemas.openxmlformats.org/officeDocument/2006/relationships/image" Target="../media/image881.png"/><Relationship Id="rId42" Type="http://schemas.openxmlformats.org/officeDocument/2006/relationships/image" Target="../media/image885.png"/><Relationship Id="rId47" Type="http://schemas.openxmlformats.org/officeDocument/2006/relationships/customXml" Target="../ink/ink866.xml"/><Relationship Id="rId50" Type="http://schemas.openxmlformats.org/officeDocument/2006/relationships/image" Target="../media/image889.png"/><Relationship Id="rId55" Type="http://schemas.openxmlformats.org/officeDocument/2006/relationships/customXml" Target="../ink/ink870.xml"/><Relationship Id="rId63" Type="http://schemas.openxmlformats.org/officeDocument/2006/relationships/customXml" Target="../ink/ink874.xml"/><Relationship Id="rId68" Type="http://schemas.openxmlformats.org/officeDocument/2006/relationships/image" Target="../media/image898.png"/><Relationship Id="rId76" Type="http://schemas.openxmlformats.org/officeDocument/2006/relationships/image" Target="../media/image902.png"/><Relationship Id="rId84" Type="http://schemas.openxmlformats.org/officeDocument/2006/relationships/image" Target="../media/image906.png"/><Relationship Id="rId7" Type="http://schemas.openxmlformats.org/officeDocument/2006/relationships/customXml" Target="../ink/ink846.xml"/><Relationship Id="rId71" Type="http://schemas.openxmlformats.org/officeDocument/2006/relationships/customXml" Target="../ink/ink878.xml"/><Relationship Id="rId2" Type="http://schemas.openxmlformats.org/officeDocument/2006/relationships/image" Target="../media/image865.png"/><Relationship Id="rId16" Type="http://schemas.openxmlformats.org/officeDocument/2006/relationships/image" Target="../media/image872.png"/><Relationship Id="rId29" Type="http://schemas.openxmlformats.org/officeDocument/2006/relationships/customXml" Target="../ink/ink857.xml"/><Relationship Id="rId11" Type="http://schemas.openxmlformats.org/officeDocument/2006/relationships/customXml" Target="../ink/ink848.xml"/><Relationship Id="rId24" Type="http://schemas.openxmlformats.org/officeDocument/2006/relationships/image" Target="../media/image876.png"/><Relationship Id="rId32" Type="http://schemas.openxmlformats.org/officeDocument/2006/relationships/image" Target="../media/image880.png"/><Relationship Id="rId37" Type="http://schemas.openxmlformats.org/officeDocument/2006/relationships/customXml" Target="../ink/ink861.xml"/><Relationship Id="rId40" Type="http://schemas.openxmlformats.org/officeDocument/2006/relationships/image" Target="../media/image884.png"/><Relationship Id="rId45" Type="http://schemas.openxmlformats.org/officeDocument/2006/relationships/customXml" Target="../ink/ink865.xml"/><Relationship Id="rId53" Type="http://schemas.openxmlformats.org/officeDocument/2006/relationships/customXml" Target="../ink/ink869.xml"/><Relationship Id="rId58" Type="http://schemas.openxmlformats.org/officeDocument/2006/relationships/image" Target="../media/image893.png"/><Relationship Id="rId66" Type="http://schemas.openxmlformats.org/officeDocument/2006/relationships/image" Target="../media/image897.png"/><Relationship Id="rId74" Type="http://schemas.openxmlformats.org/officeDocument/2006/relationships/image" Target="../media/image901.png"/><Relationship Id="rId79" Type="http://schemas.openxmlformats.org/officeDocument/2006/relationships/customXml" Target="../ink/ink882.xml"/><Relationship Id="rId5" Type="http://schemas.openxmlformats.org/officeDocument/2006/relationships/customXml" Target="../ink/ink845.xml"/><Relationship Id="rId61" Type="http://schemas.openxmlformats.org/officeDocument/2006/relationships/customXml" Target="../ink/ink873.xml"/><Relationship Id="rId82" Type="http://schemas.openxmlformats.org/officeDocument/2006/relationships/image" Target="../media/image905.png"/><Relationship Id="rId10" Type="http://schemas.openxmlformats.org/officeDocument/2006/relationships/image" Target="../media/image869.png"/><Relationship Id="rId19" Type="http://schemas.openxmlformats.org/officeDocument/2006/relationships/customXml" Target="../ink/ink852.xml"/><Relationship Id="rId31" Type="http://schemas.openxmlformats.org/officeDocument/2006/relationships/customXml" Target="../ink/ink858.xml"/><Relationship Id="rId44" Type="http://schemas.openxmlformats.org/officeDocument/2006/relationships/image" Target="../media/image886.png"/><Relationship Id="rId52" Type="http://schemas.openxmlformats.org/officeDocument/2006/relationships/image" Target="../media/image890.png"/><Relationship Id="rId60" Type="http://schemas.openxmlformats.org/officeDocument/2006/relationships/image" Target="../media/image894.png"/><Relationship Id="rId65" Type="http://schemas.openxmlformats.org/officeDocument/2006/relationships/customXml" Target="../ink/ink875.xml"/><Relationship Id="rId73" Type="http://schemas.openxmlformats.org/officeDocument/2006/relationships/customXml" Target="../ink/ink879.xml"/><Relationship Id="rId78" Type="http://schemas.openxmlformats.org/officeDocument/2006/relationships/image" Target="../media/image903.png"/><Relationship Id="rId81" Type="http://schemas.openxmlformats.org/officeDocument/2006/relationships/customXml" Target="../ink/ink883.xml"/><Relationship Id="rId4" Type="http://schemas.openxmlformats.org/officeDocument/2006/relationships/image" Target="../media/image866.png"/><Relationship Id="rId9" Type="http://schemas.openxmlformats.org/officeDocument/2006/relationships/customXml" Target="../ink/ink847.xml"/><Relationship Id="rId14" Type="http://schemas.openxmlformats.org/officeDocument/2006/relationships/image" Target="../media/image871.png"/><Relationship Id="rId22" Type="http://schemas.openxmlformats.org/officeDocument/2006/relationships/image" Target="../media/image875.png"/><Relationship Id="rId27" Type="http://schemas.openxmlformats.org/officeDocument/2006/relationships/customXml" Target="../ink/ink856.xml"/><Relationship Id="rId30" Type="http://schemas.openxmlformats.org/officeDocument/2006/relationships/image" Target="../media/image879.png"/><Relationship Id="rId35" Type="http://schemas.openxmlformats.org/officeDocument/2006/relationships/customXml" Target="../ink/ink860.xml"/><Relationship Id="rId43" Type="http://schemas.openxmlformats.org/officeDocument/2006/relationships/customXml" Target="../ink/ink864.xml"/><Relationship Id="rId48" Type="http://schemas.openxmlformats.org/officeDocument/2006/relationships/image" Target="../media/image888.png"/><Relationship Id="rId56" Type="http://schemas.openxmlformats.org/officeDocument/2006/relationships/image" Target="../media/image892.png"/><Relationship Id="rId64" Type="http://schemas.openxmlformats.org/officeDocument/2006/relationships/image" Target="../media/image896.png"/><Relationship Id="rId69" Type="http://schemas.openxmlformats.org/officeDocument/2006/relationships/customXml" Target="../ink/ink877.xml"/><Relationship Id="rId77" Type="http://schemas.openxmlformats.org/officeDocument/2006/relationships/customXml" Target="../ink/ink881.xml"/><Relationship Id="rId8" Type="http://schemas.openxmlformats.org/officeDocument/2006/relationships/image" Target="../media/image868.png"/><Relationship Id="rId51" Type="http://schemas.openxmlformats.org/officeDocument/2006/relationships/customXml" Target="../ink/ink868.xml"/><Relationship Id="rId72" Type="http://schemas.openxmlformats.org/officeDocument/2006/relationships/image" Target="../media/image900.png"/><Relationship Id="rId80" Type="http://schemas.openxmlformats.org/officeDocument/2006/relationships/image" Target="../media/image904.png"/><Relationship Id="rId3" Type="http://schemas.openxmlformats.org/officeDocument/2006/relationships/customXml" Target="../ink/ink844.xml"/><Relationship Id="rId12" Type="http://schemas.openxmlformats.org/officeDocument/2006/relationships/image" Target="../media/image870.png"/><Relationship Id="rId17" Type="http://schemas.openxmlformats.org/officeDocument/2006/relationships/customXml" Target="../ink/ink851.xml"/><Relationship Id="rId25" Type="http://schemas.openxmlformats.org/officeDocument/2006/relationships/customXml" Target="../ink/ink855.xml"/><Relationship Id="rId33" Type="http://schemas.openxmlformats.org/officeDocument/2006/relationships/customXml" Target="../ink/ink859.xml"/><Relationship Id="rId38" Type="http://schemas.openxmlformats.org/officeDocument/2006/relationships/image" Target="../media/image883.png"/><Relationship Id="rId46" Type="http://schemas.openxmlformats.org/officeDocument/2006/relationships/image" Target="../media/image887.png"/><Relationship Id="rId59" Type="http://schemas.openxmlformats.org/officeDocument/2006/relationships/customXml" Target="../ink/ink872.xml"/><Relationship Id="rId67" Type="http://schemas.openxmlformats.org/officeDocument/2006/relationships/customXml" Target="../ink/ink876.xml"/><Relationship Id="rId20" Type="http://schemas.openxmlformats.org/officeDocument/2006/relationships/image" Target="../media/image874.png"/><Relationship Id="rId41" Type="http://schemas.openxmlformats.org/officeDocument/2006/relationships/customXml" Target="../ink/ink863.xml"/><Relationship Id="rId54" Type="http://schemas.openxmlformats.org/officeDocument/2006/relationships/image" Target="../media/image891.png"/><Relationship Id="rId62" Type="http://schemas.openxmlformats.org/officeDocument/2006/relationships/image" Target="../media/image895.png"/><Relationship Id="rId70" Type="http://schemas.openxmlformats.org/officeDocument/2006/relationships/image" Target="../media/image899.png"/><Relationship Id="rId75" Type="http://schemas.openxmlformats.org/officeDocument/2006/relationships/customXml" Target="../ink/ink880.xml"/><Relationship Id="rId83" Type="http://schemas.openxmlformats.org/officeDocument/2006/relationships/customXml" Target="../ink/ink8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7.png"/><Relationship Id="rId15" Type="http://schemas.openxmlformats.org/officeDocument/2006/relationships/customXml" Target="../ink/ink850.xml"/><Relationship Id="rId23" Type="http://schemas.openxmlformats.org/officeDocument/2006/relationships/customXml" Target="../ink/ink854.xml"/><Relationship Id="rId28" Type="http://schemas.openxmlformats.org/officeDocument/2006/relationships/image" Target="../media/image878.png"/><Relationship Id="rId36" Type="http://schemas.openxmlformats.org/officeDocument/2006/relationships/image" Target="../media/image882.png"/><Relationship Id="rId49" Type="http://schemas.openxmlformats.org/officeDocument/2006/relationships/customXml" Target="../ink/ink867.xml"/><Relationship Id="rId57" Type="http://schemas.openxmlformats.org/officeDocument/2006/relationships/customXml" Target="../ink/ink8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0.png"/><Relationship Id="rId117" Type="http://schemas.openxmlformats.org/officeDocument/2006/relationships/customXml" Target="../ink/ink942.xml"/><Relationship Id="rId21" Type="http://schemas.openxmlformats.org/officeDocument/2006/relationships/customXml" Target="../ink/ink894.xml"/><Relationship Id="rId42" Type="http://schemas.openxmlformats.org/officeDocument/2006/relationships/image" Target="../media/image928.png"/><Relationship Id="rId47" Type="http://schemas.openxmlformats.org/officeDocument/2006/relationships/customXml" Target="../ink/ink907.xml"/><Relationship Id="rId63" Type="http://schemas.openxmlformats.org/officeDocument/2006/relationships/customXml" Target="../ink/ink915.xml"/><Relationship Id="rId68" Type="http://schemas.openxmlformats.org/officeDocument/2006/relationships/image" Target="../media/image941.png"/><Relationship Id="rId84" Type="http://schemas.openxmlformats.org/officeDocument/2006/relationships/image" Target="../media/image949.png"/><Relationship Id="rId89" Type="http://schemas.openxmlformats.org/officeDocument/2006/relationships/customXml" Target="../ink/ink928.xml"/><Relationship Id="rId112" Type="http://schemas.openxmlformats.org/officeDocument/2006/relationships/image" Target="../media/image963.png"/><Relationship Id="rId16" Type="http://schemas.openxmlformats.org/officeDocument/2006/relationships/image" Target="../media/image915.png"/><Relationship Id="rId107" Type="http://schemas.openxmlformats.org/officeDocument/2006/relationships/customXml" Target="../ink/ink937.xml"/><Relationship Id="rId11" Type="http://schemas.openxmlformats.org/officeDocument/2006/relationships/customXml" Target="../ink/ink889.xml"/><Relationship Id="rId32" Type="http://schemas.openxmlformats.org/officeDocument/2006/relationships/image" Target="../media/image923.png"/><Relationship Id="rId37" Type="http://schemas.openxmlformats.org/officeDocument/2006/relationships/customXml" Target="../ink/ink902.xml"/><Relationship Id="rId53" Type="http://schemas.openxmlformats.org/officeDocument/2006/relationships/customXml" Target="../ink/ink910.xml"/><Relationship Id="rId58" Type="http://schemas.openxmlformats.org/officeDocument/2006/relationships/image" Target="../media/image936.png"/><Relationship Id="rId74" Type="http://schemas.openxmlformats.org/officeDocument/2006/relationships/image" Target="../media/image944.png"/><Relationship Id="rId79" Type="http://schemas.openxmlformats.org/officeDocument/2006/relationships/customXml" Target="../ink/ink923.xml"/><Relationship Id="rId102" Type="http://schemas.openxmlformats.org/officeDocument/2006/relationships/image" Target="../media/image958.png"/><Relationship Id="rId5" Type="http://schemas.openxmlformats.org/officeDocument/2006/relationships/customXml" Target="../ink/ink886.xml"/><Relationship Id="rId61" Type="http://schemas.openxmlformats.org/officeDocument/2006/relationships/customXml" Target="../ink/ink914.xml"/><Relationship Id="rId82" Type="http://schemas.openxmlformats.org/officeDocument/2006/relationships/image" Target="../media/image948.png"/><Relationship Id="rId90" Type="http://schemas.openxmlformats.org/officeDocument/2006/relationships/image" Target="../media/image952.png"/><Relationship Id="rId95" Type="http://schemas.openxmlformats.org/officeDocument/2006/relationships/customXml" Target="../ink/ink931.xml"/><Relationship Id="rId19" Type="http://schemas.openxmlformats.org/officeDocument/2006/relationships/customXml" Target="../ink/ink893.xml"/><Relationship Id="rId14" Type="http://schemas.openxmlformats.org/officeDocument/2006/relationships/image" Target="../media/image914.png"/><Relationship Id="rId22" Type="http://schemas.openxmlformats.org/officeDocument/2006/relationships/image" Target="../media/image918.png"/><Relationship Id="rId27" Type="http://schemas.openxmlformats.org/officeDocument/2006/relationships/customXml" Target="../ink/ink897.xml"/><Relationship Id="rId30" Type="http://schemas.openxmlformats.org/officeDocument/2006/relationships/image" Target="../media/image922.png"/><Relationship Id="rId35" Type="http://schemas.openxmlformats.org/officeDocument/2006/relationships/customXml" Target="../ink/ink901.xml"/><Relationship Id="rId43" Type="http://schemas.openxmlformats.org/officeDocument/2006/relationships/customXml" Target="../ink/ink905.xml"/><Relationship Id="rId48" Type="http://schemas.openxmlformats.org/officeDocument/2006/relationships/image" Target="../media/image931.png"/><Relationship Id="rId56" Type="http://schemas.openxmlformats.org/officeDocument/2006/relationships/image" Target="../media/image935.png"/><Relationship Id="rId64" Type="http://schemas.openxmlformats.org/officeDocument/2006/relationships/image" Target="../media/image939.png"/><Relationship Id="rId69" Type="http://schemas.openxmlformats.org/officeDocument/2006/relationships/customXml" Target="../ink/ink918.xml"/><Relationship Id="rId77" Type="http://schemas.openxmlformats.org/officeDocument/2006/relationships/customXml" Target="../ink/ink922.xml"/><Relationship Id="rId100" Type="http://schemas.openxmlformats.org/officeDocument/2006/relationships/image" Target="../media/image957.png"/><Relationship Id="rId105" Type="http://schemas.openxmlformats.org/officeDocument/2006/relationships/customXml" Target="../ink/ink936.xml"/><Relationship Id="rId113" Type="http://schemas.openxmlformats.org/officeDocument/2006/relationships/customXml" Target="../ink/ink940.xml"/><Relationship Id="rId118" Type="http://schemas.openxmlformats.org/officeDocument/2006/relationships/image" Target="../media/image966.png"/><Relationship Id="rId8" Type="http://schemas.openxmlformats.org/officeDocument/2006/relationships/image" Target="../media/image911.png"/><Relationship Id="rId51" Type="http://schemas.openxmlformats.org/officeDocument/2006/relationships/customXml" Target="../ink/ink909.xml"/><Relationship Id="rId72" Type="http://schemas.openxmlformats.org/officeDocument/2006/relationships/image" Target="../media/image943.png"/><Relationship Id="rId80" Type="http://schemas.openxmlformats.org/officeDocument/2006/relationships/image" Target="../media/image947.png"/><Relationship Id="rId85" Type="http://schemas.openxmlformats.org/officeDocument/2006/relationships/customXml" Target="../ink/ink926.xml"/><Relationship Id="rId93" Type="http://schemas.openxmlformats.org/officeDocument/2006/relationships/customXml" Target="../ink/ink930.xml"/><Relationship Id="rId98" Type="http://schemas.openxmlformats.org/officeDocument/2006/relationships/image" Target="../media/image956.png"/><Relationship Id="rId121" Type="http://schemas.openxmlformats.org/officeDocument/2006/relationships/customXml" Target="../ink/ink944.xml"/><Relationship Id="rId3" Type="http://schemas.openxmlformats.org/officeDocument/2006/relationships/customXml" Target="../ink/ink885.xml"/><Relationship Id="rId12" Type="http://schemas.openxmlformats.org/officeDocument/2006/relationships/image" Target="../media/image913.png"/><Relationship Id="rId17" Type="http://schemas.openxmlformats.org/officeDocument/2006/relationships/customXml" Target="../ink/ink892.xml"/><Relationship Id="rId25" Type="http://schemas.openxmlformats.org/officeDocument/2006/relationships/customXml" Target="../ink/ink896.xml"/><Relationship Id="rId33" Type="http://schemas.openxmlformats.org/officeDocument/2006/relationships/customXml" Target="../ink/ink900.xml"/><Relationship Id="rId38" Type="http://schemas.openxmlformats.org/officeDocument/2006/relationships/image" Target="../media/image926.png"/><Relationship Id="rId46" Type="http://schemas.openxmlformats.org/officeDocument/2006/relationships/image" Target="../media/image930.png"/><Relationship Id="rId59" Type="http://schemas.openxmlformats.org/officeDocument/2006/relationships/customXml" Target="../ink/ink913.xml"/><Relationship Id="rId67" Type="http://schemas.openxmlformats.org/officeDocument/2006/relationships/customXml" Target="../ink/ink917.xml"/><Relationship Id="rId103" Type="http://schemas.openxmlformats.org/officeDocument/2006/relationships/customXml" Target="../ink/ink935.xml"/><Relationship Id="rId108" Type="http://schemas.openxmlformats.org/officeDocument/2006/relationships/image" Target="../media/image961.png"/><Relationship Id="rId116" Type="http://schemas.openxmlformats.org/officeDocument/2006/relationships/image" Target="../media/image965.png"/><Relationship Id="rId20" Type="http://schemas.openxmlformats.org/officeDocument/2006/relationships/image" Target="../media/image917.png"/><Relationship Id="rId41" Type="http://schemas.openxmlformats.org/officeDocument/2006/relationships/customXml" Target="../ink/ink904.xml"/><Relationship Id="rId54" Type="http://schemas.openxmlformats.org/officeDocument/2006/relationships/image" Target="../media/image934.png"/><Relationship Id="rId62" Type="http://schemas.openxmlformats.org/officeDocument/2006/relationships/image" Target="../media/image938.png"/><Relationship Id="rId70" Type="http://schemas.openxmlformats.org/officeDocument/2006/relationships/image" Target="../media/image942.png"/><Relationship Id="rId75" Type="http://schemas.openxmlformats.org/officeDocument/2006/relationships/customXml" Target="../ink/ink921.xml"/><Relationship Id="rId83" Type="http://schemas.openxmlformats.org/officeDocument/2006/relationships/customXml" Target="../ink/ink925.xml"/><Relationship Id="rId88" Type="http://schemas.openxmlformats.org/officeDocument/2006/relationships/image" Target="../media/image951.png"/><Relationship Id="rId91" Type="http://schemas.openxmlformats.org/officeDocument/2006/relationships/customXml" Target="../ink/ink929.xml"/><Relationship Id="rId96" Type="http://schemas.openxmlformats.org/officeDocument/2006/relationships/image" Target="../media/image955.png"/><Relationship Id="rId111" Type="http://schemas.openxmlformats.org/officeDocument/2006/relationships/customXml" Target="../ink/ink9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5" Type="http://schemas.openxmlformats.org/officeDocument/2006/relationships/customXml" Target="../ink/ink891.xml"/><Relationship Id="rId23" Type="http://schemas.openxmlformats.org/officeDocument/2006/relationships/customXml" Target="../ink/ink895.xml"/><Relationship Id="rId28" Type="http://schemas.openxmlformats.org/officeDocument/2006/relationships/image" Target="../media/image921.png"/><Relationship Id="rId36" Type="http://schemas.openxmlformats.org/officeDocument/2006/relationships/image" Target="../media/image925.png"/><Relationship Id="rId49" Type="http://schemas.openxmlformats.org/officeDocument/2006/relationships/customXml" Target="../ink/ink908.xml"/><Relationship Id="rId57" Type="http://schemas.openxmlformats.org/officeDocument/2006/relationships/customXml" Target="../ink/ink912.xml"/><Relationship Id="rId106" Type="http://schemas.openxmlformats.org/officeDocument/2006/relationships/image" Target="../media/image960.png"/><Relationship Id="rId114" Type="http://schemas.openxmlformats.org/officeDocument/2006/relationships/image" Target="../media/image964.png"/><Relationship Id="rId119" Type="http://schemas.openxmlformats.org/officeDocument/2006/relationships/customXml" Target="../ink/ink943.xml"/><Relationship Id="rId10" Type="http://schemas.openxmlformats.org/officeDocument/2006/relationships/image" Target="../media/image912.png"/><Relationship Id="rId31" Type="http://schemas.openxmlformats.org/officeDocument/2006/relationships/customXml" Target="../ink/ink899.xml"/><Relationship Id="rId44" Type="http://schemas.openxmlformats.org/officeDocument/2006/relationships/image" Target="../media/image929.png"/><Relationship Id="rId52" Type="http://schemas.openxmlformats.org/officeDocument/2006/relationships/image" Target="../media/image933.png"/><Relationship Id="rId60" Type="http://schemas.openxmlformats.org/officeDocument/2006/relationships/image" Target="../media/image937.png"/><Relationship Id="rId65" Type="http://schemas.openxmlformats.org/officeDocument/2006/relationships/customXml" Target="../ink/ink916.xml"/><Relationship Id="rId73" Type="http://schemas.openxmlformats.org/officeDocument/2006/relationships/customXml" Target="../ink/ink920.xml"/><Relationship Id="rId78" Type="http://schemas.openxmlformats.org/officeDocument/2006/relationships/image" Target="../media/image946.png"/><Relationship Id="rId81" Type="http://schemas.openxmlformats.org/officeDocument/2006/relationships/customXml" Target="../ink/ink924.xml"/><Relationship Id="rId86" Type="http://schemas.openxmlformats.org/officeDocument/2006/relationships/image" Target="../media/image950.png"/><Relationship Id="rId94" Type="http://schemas.openxmlformats.org/officeDocument/2006/relationships/image" Target="../media/image954.png"/><Relationship Id="rId99" Type="http://schemas.openxmlformats.org/officeDocument/2006/relationships/customXml" Target="../ink/ink933.xml"/><Relationship Id="rId101" Type="http://schemas.openxmlformats.org/officeDocument/2006/relationships/customXml" Target="../ink/ink934.xml"/><Relationship Id="rId122" Type="http://schemas.openxmlformats.org/officeDocument/2006/relationships/image" Target="../media/image968.png"/><Relationship Id="rId4" Type="http://schemas.openxmlformats.org/officeDocument/2006/relationships/image" Target="../media/image909.png"/><Relationship Id="rId9" Type="http://schemas.openxmlformats.org/officeDocument/2006/relationships/customXml" Target="../ink/ink888.xml"/><Relationship Id="rId13" Type="http://schemas.openxmlformats.org/officeDocument/2006/relationships/customXml" Target="../ink/ink890.xml"/><Relationship Id="rId18" Type="http://schemas.openxmlformats.org/officeDocument/2006/relationships/image" Target="../media/image916.png"/><Relationship Id="rId39" Type="http://schemas.openxmlformats.org/officeDocument/2006/relationships/customXml" Target="../ink/ink903.xml"/><Relationship Id="rId109" Type="http://schemas.openxmlformats.org/officeDocument/2006/relationships/customXml" Target="../ink/ink938.xml"/><Relationship Id="rId34" Type="http://schemas.openxmlformats.org/officeDocument/2006/relationships/image" Target="../media/image924.png"/><Relationship Id="rId50" Type="http://schemas.openxmlformats.org/officeDocument/2006/relationships/image" Target="../media/image932.png"/><Relationship Id="rId55" Type="http://schemas.openxmlformats.org/officeDocument/2006/relationships/customXml" Target="../ink/ink911.xml"/><Relationship Id="rId76" Type="http://schemas.openxmlformats.org/officeDocument/2006/relationships/image" Target="../media/image945.png"/><Relationship Id="rId97" Type="http://schemas.openxmlformats.org/officeDocument/2006/relationships/customXml" Target="../ink/ink932.xml"/><Relationship Id="rId104" Type="http://schemas.openxmlformats.org/officeDocument/2006/relationships/image" Target="../media/image959.png"/><Relationship Id="rId120" Type="http://schemas.openxmlformats.org/officeDocument/2006/relationships/image" Target="../media/image967.png"/><Relationship Id="rId7" Type="http://schemas.openxmlformats.org/officeDocument/2006/relationships/customXml" Target="../ink/ink887.xml"/><Relationship Id="rId71" Type="http://schemas.openxmlformats.org/officeDocument/2006/relationships/customXml" Target="../ink/ink919.xml"/><Relationship Id="rId92" Type="http://schemas.openxmlformats.org/officeDocument/2006/relationships/image" Target="../media/image953.png"/><Relationship Id="rId2" Type="http://schemas.openxmlformats.org/officeDocument/2006/relationships/image" Target="../media/image908.png"/><Relationship Id="rId29" Type="http://schemas.openxmlformats.org/officeDocument/2006/relationships/customXml" Target="../ink/ink898.xml"/><Relationship Id="rId24" Type="http://schemas.openxmlformats.org/officeDocument/2006/relationships/image" Target="../media/image919.png"/><Relationship Id="rId40" Type="http://schemas.openxmlformats.org/officeDocument/2006/relationships/image" Target="../media/image927.png"/><Relationship Id="rId45" Type="http://schemas.openxmlformats.org/officeDocument/2006/relationships/customXml" Target="../ink/ink906.xml"/><Relationship Id="rId66" Type="http://schemas.openxmlformats.org/officeDocument/2006/relationships/image" Target="../media/image940.png"/><Relationship Id="rId87" Type="http://schemas.openxmlformats.org/officeDocument/2006/relationships/customXml" Target="../ink/ink927.xml"/><Relationship Id="rId110" Type="http://schemas.openxmlformats.org/officeDocument/2006/relationships/image" Target="../media/image962.png"/><Relationship Id="rId115" Type="http://schemas.openxmlformats.org/officeDocument/2006/relationships/customXml" Target="../ink/ink9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2.png"/><Relationship Id="rId117" Type="http://schemas.openxmlformats.org/officeDocument/2006/relationships/customXml" Target="../ink/ink1002.xml"/><Relationship Id="rId21" Type="http://schemas.openxmlformats.org/officeDocument/2006/relationships/customXml" Target="../ink/ink954.xml"/><Relationship Id="rId42" Type="http://schemas.openxmlformats.org/officeDocument/2006/relationships/image" Target="../media/image990.png"/><Relationship Id="rId47" Type="http://schemas.openxmlformats.org/officeDocument/2006/relationships/customXml" Target="../ink/ink967.xml"/><Relationship Id="rId63" Type="http://schemas.openxmlformats.org/officeDocument/2006/relationships/customXml" Target="../ink/ink975.xml"/><Relationship Id="rId68" Type="http://schemas.openxmlformats.org/officeDocument/2006/relationships/image" Target="../media/image1003.png"/><Relationship Id="rId84" Type="http://schemas.openxmlformats.org/officeDocument/2006/relationships/image" Target="../media/image1011.png"/><Relationship Id="rId89" Type="http://schemas.openxmlformats.org/officeDocument/2006/relationships/customXml" Target="../ink/ink988.xml"/><Relationship Id="rId112" Type="http://schemas.openxmlformats.org/officeDocument/2006/relationships/image" Target="../media/image1025.png"/><Relationship Id="rId133" Type="http://schemas.openxmlformats.org/officeDocument/2006/relationships/customXml" Target="../ink/ink1010.xml"/><Relationship Id="rId138" Type="http://schemas.openxmlformats.org/officeDocument/2006/relationships/image" Target="../media/image1038.png"/><Relationship Id="rId154" Type="http://schemas.openxmlformats.org/officeDocument/2006/relationships/image" Target="../media/image1046.png"/><Relationship Id="rId159" Type="http://schemas.openxmlformats.org/officeDocument/2006/relationships/customXml" Target="../ink/ink1023.xml"/><Relationship Id="rId175" Type="http://schemas.openxmlformats.org/officeDocument/2006/relationships/customXml" Target="../ink/ink1031.xml"/><Relationship Id="rId170" Type="http://schemas.openxmlformats.org/officeDocument/2006/relationships/image" Target="../media/image1054.png"/><Relationship Id="rId16" Type="http://schemas.openxmlformats.org/officeDocument/2006/relationships/image" Target="../media/image977.png"/><Relationship Id="rId107" Type="http://schemas.openxmlformats.org/officeDocument/2006/relationships/customXml" Target="../ink/ink997.xml"/><Relationship Id="rId11" Type="http://schemas.openxmlformats.org/officeDocument/2006/relationships/customXml" Target="../ink/ink949.xml"/><Relationship Id="rId32" Type="http://schemas.openxmlformats.org/officeDocument/2006/relationships/image" Target="../media/image985.png"/><Relationship Id="rId37" Type="http://schemas.openxmlformats.org/officeDocument/2006/relationships/customXml" Target="../ink/ink962.xml"/><Relationship Id="rId53" Type="http://schemas.openxmlformats.org/officeDocument/2006/relationships/customXml" Target="../ink/ink970.xml"/><Relationship Id="rId58" Type="http://schemas.openxmlformats.org/officeDocument/2006/relationships/image" Target="../media/image998.png"/><Relationship Id="rId74" Type="http://schemas.openxmlformats.org/officeDocument/2006/relationships/image" Target="../media/image1006.png"/><Relationship Id="rId79" Type="http://schemas.openxmlformats.org/officeDocument/2006/relationships/customXml" Target="../ink/ink983.xml"/><Relationship Id="rId102" Type="http://schemas.openxmlformats.org/officeDocument/2006/relationships/image" Target="../media/image1020.png"/><Relationship Id="rId123" Type="http://schemas.openxmlformats.org/officeDocument/2006/relationships/customXml" Target="../ink/ink1005.xml"/><Relationship Id="rId128" Type="http://schemas.openxmlformats.org/officeDocument/2006/relationships/image" Target="../media/image1033.png"/><Relationship Id="rId144" Type="http://schemas.openxmlformats.org/officeDocument/2006/relationships/image" Target="../media/image1041.png"/><Relationship Id="rId149" Type="http://schemas.openxmlformats.org/officeDocument/2006/relationships/customXml" Target="../ink/ink1018.xml"/><Relationship Id="rId5" Type="http://schemas.openxmlformats.org/officeDocument/2006/relationships/customXml" Target="../ink/ink946.xml"/><Relationship Id="rId90" Type="http://schemas.openxmlformats.org/officeDocument/2006/relationships/image" Target="../media/image1014.png"/><Relationship Id="rId95" Type="http://schemas.openxmlformats.org/officeDocument/2006/relationships/customXml" Target="../ink/ink991.xml"/><Relationship Id="rId160" Type="http://schemas.openxmlformats.org/officeDocument/2006/relationships/image" Target="../media/image1049.png"/><Relationship Id="rId165" Type="http://schemas.openxmlformats.org/officeDocument/2006/relationships/customXml" Target="../ink/ink1026.xml"/><Relationship Id="rId181" Type="http://schemas.openxmlformats.org/officeDocument/2006/relationships/customXml" Target="../ink/ink1034.xml"/><Relationship Id="rId22" Type="http://schemas.openxmlformats.org/officeDocument/2006/relationships/image" Target="../media/image980.png"/><Relationship Id="rId27" Type="http://schemas.openxmlformats.org/officeDocument/2006/relationships/customXml" Target="../ink/ink957.xml"/><Relationship Id="rId43" Type="http://schemas.openxmlformats.org/officeDocument/2006/relationships/customXml" Target="../ink/ink965.xml"/><Relationship Id="rId48" Type="http://schemas.openxmlformats.org/officeDocument/2006/relationships/image" Target="../media/image993.png"/><Relationship Id="rId64" Type="http://schemas.openxmlformats.org/officeDocument/2006/relationships/image" Target="../media/image1001.png"/><Relationship Id="rId69" Type="http://schemas.openxmlformats.org/officeDocument/2006/relationships/customXml" Target="../ink/ink978.xml"/><Relationship Id="rId113" Type="http://schemas.openxmlformats.org/officeDocument/2006/relationships/customXml" Target="../ink/ink1000.xml"/><Relationship Id="rId118" Type="http://schemas.openxmlformats.org/officeDocument/2006/relationships/image" Target="../media/image1028.png"/><Relationship Id="rId134" Type="http://schemas.openxmlformats.org/officeDocument/2006/relationships/image" Target="../media/image1036.png"/><Relationship Id="rId139" Type="http://schemas.openxmlformats.org/officeDocument/2006/relationships/customXml" Target="../ink/ink1013.xml"/><Relationship Id="rId80" Type="http://schemas.openxmlformats.org/officeDocument/2006/relationships/image" Target="../media/image1009.png"/><Relationship Id="rId85" Type="http://schemas.openxmlformats.org/officeDocument/2006/relationships/customXml" Target="../ink/ink986.xml"/><Relationship Id="rId150" Type="http://schemas.openxmlformats.org/officeDocument/2006/relationships/image" Target="../media/image1044.png"/><Relationship Id="rId155" Type="http://schemas.openxmlformats.org/officeDocument/2006/relationships/customXml" Target="../ink/ink1021.xml"/><Relationship Id="rId171" Type="http://schemas.openxmlformats.org/officeDocument/2006/relationships/customXml" Target="../ink/ink1029.xml"/><Relationship Id="rId176" Type="http://schemas.openxmlformats.org/officeDocument/2006/relationships/image" Target="../media/image1057.png"/><Relationship Id="rId12" Type="http://schemas.openxmlformats.org/officeDocument/2006/relationships/image" Target="../media/image975.png"/><Relationship Id="rId17" Type="http://schemas.openxmlformats.org/officeDocument/2006/relationships/customXml" Target="../ink/ink952.xml"/><Relationship Id="rId33" Type="http://schemas.openxmlformats.org/officeDocument/2006/relationships/customXml" Target="../ink/ink960.xml"/><Relationship Id="rId38" Type="http://schemas.openxmlformats.org/officeDocument/2006/relationships/image" Target="../media/image988.png"/><Relationship Id="rId59" Type="http://schemas.openxmlformats.org/officeDocument/2006/relationships/customXml" Target="../ink/ink973.xml"/><Relationship Id="rId103" Type="http://schemas.openxmlformats.org/officeDocument/2006/relationships/customXml" Target="../ink/ink995.xml"/><Relationship Id="rId108" Type="http://schemas.openxmlformats.org/officeDocument/2006/relationships/image" Target="../media/image1023.png"/><Relationship Id="rId124" Type="http://schemas.openxmlformats.org/officeDocument/2006/relationships/image" Target="../media/image1031.png"/><Relationship Id="rId129" Type="http://schemas.openxmlformats.org/officeDocument/2006/relationships/customXml" Target="../ink/ink1008.xml"/><Relationship Id="rId54" Type="http://schemas.openxmlformats.org/officeDocument/2006/relationships/image" Target="../media/image996.png"/><Relationship Id="rId70" Type="http://schemas.openxmlformats.org/officeDocument/2006/relationships/image" Target="../media/image1004.png"/><Relationship Id="rId75" Type="http://schemas.openxmlformats.org/officeDocument/2006/relationships/customXml" Target="../ink/ink981.xml"/><Relationship Id="rId91" Type="http://schemas.openxmlformats.org/officeDocument/2006/relationships/customXml" Target="../ink/ink989.xml"/><Relationship Id="rId96" Type="http://schemas.openxmlformats.org/officeDocument/2006/relationships/image" Target="../media/image1017.png"/><Relationship Id="rId140" Type="http://schemas.openxmlformats.org/officeDocument/2006/relationships/image" Target="../media/image1039.png"/><Relationship Id="rId145" Type="http://schemas.openxmlformats.org/officeDocument/2006/relationships/customXml" Target="../ink/ink1016.xml"/><Relationship Id="rId161" Type="http://schemas.openxmlformats.org/officeDocument/2006/relationships/customXml" Target="../ink/ink1024.xml"/><Relationship Id="rId166" Type="http://schemas.openxmlformats.org/officeDocument/2006/relationships/image" Target="../media/image1052.png"/><Relationship Id="rId18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2.png"/><Relationship Id="rId23" Type="http://schemas.openxmlformats.org/officeDocument/2006/relationships/customXml" Target="../ink/ink955.xml"/><Relationship Id="rId28" Type="http://schemas.openxmlformats.org/officeDocument/2006/relationships/image" Target="../media/image983.png"/><Relationship Id="rId49" Type="http://schemas.openxmlformats.org/officeDocument/2006/relationships/customXml" Target="../ink/ink968.xml"/><Relationship Id="rId114" Type="http://schemas.openxmlformats.org/officeDocument/2006/relationships/image" Target="../media/image1026.png"/><Relationship Id="rId119" Type="http://schemas.openxmlformats.org/officeDocument/2006/relationships/customXml" Target="../ink/ink1003.xml"/><Relationship Id="rId44" Type="http://schemas.openxmlformats.org/officeDocument/2006/relationships/image" Target="../media/image991.png"/><Relationship Id="rId60" Type="http://schemas.openxmlformats.org/officeDocument/2006/relationships/image" Target="../media/image999.png"/><Relationship Id="rId65" Type="http://schemas.openxmlformats.org/officeDocument/2006/relationships/customXml" Target="../ink/ink976.xml"/><Relationship Id="rId81" Type="http://schemas.openxmlformats.org/officeDocument/2006/relationships/customXml" Target="../ink/ink984.xml"/><Relationship Id="rId86" Type="http://schemas.openxmlformats.org/officeDocument/2006/relationships/image" Target="../media/image1012.png"/><Relationship Id="rId130" Type="http://schemas.openxmlformats.org/officeDocument/2006/relationships/image" Target="../media/image1034.png"/><Relationship Id="rId135" Type="http://schemas.openxmlformats.org/officeDocument/2006/relationships/customXml" Target="../ink/ink1011.xml"/><Relationship Id="rId151" Type="http://schemas.openxmlformats.org/officeDocument/2006/relationships/customXml" Target="../ink/ink1019.xml"/><Relationship Id="rId156" Type="http://schemas.openxmlformats.org/officeDocument/2006/relationships/image" Target="../media/image1047.png"/><Relationship Id="rId177" Type="http://schemas.openxmlformats.org/officeDocument/2006/relationships/customXml" Target="../ink/ink1032.xml"/><Relationship Id="rId4" Type="http://schemas.openxmlformats.org/officeDocument/2006/relationships/image" Target="../media/image971.png"/><Relationship Id="rId9" Type="http://schemas.openxmlformats.org/officeDocument/2006/relationships/customXml" Target="../ink/ink948.xml"/><Relationship Id="rId172" Type="http://schemas.openxmlformats.org/officeDocument/2006/relationships/image" Target="../media/image1055.png"/><Relationship Id="rId180" Type="http://schemas.openxmlformats.org/officeDocument/2006/relationships/image" Target="../media/image1059.png"/><Relationship Id="rId13" Type="http://schemas.openxmlformats.org/officeDocument/2006/relationships/customXml" Target="../ink/ink950.xml"/><Relationship Id="rId18" Type="http://schemas.openxmlformats.org/officeDocument/2006/relationships/image" Target="../media/image978.png"/><Relationship Id="rId39" Type="http://schemas.openxmlformats.org/officeDocument/2006/relationships/customXml" Target="../ink/ink963.xml"/><Relationship Id="rId109" Type="http://schemas.openxmlformats.org/officeDocument/2006/relationships/customXml" Target="../ink/ink998.xml"/><Relationship Id="rId34" Type="http://schemas.openxmlformats.org/officeDocument/2006/relationships/image" Target="../media/image986.png"/><Relationship Id="rId50" Type="http://schemas.openxmlformats.org/officeDocument/2006/relationships/image" Target="../media/image994.png"/><Relationship Id="rId55" Type="http://schemas.openxmlformats.org/officeDocument/2006/relationships/customXml" Target="../ink/ink971.xml"/><Relationship Id="rId76" Type="http://schemas.openxmlformats.org/officeDocument/2006/relationships/image" Target="../media/image1007.png"/><Relationship Id="rId97" Type="http://schemas.openxmlformats.org/officeDocument/2006/relationships/customXml" Target="../ink/ink992.xml"/><Relationship Id="rId104" Type="http://schemas.openxmlformats.org/officeDocument/2006/relationships/image" Target="../media/image1021.png"/><Relationship Id="rId120" Type="http://schemas.openxmlformats.org/officeDocument/2006/relationships/image" Target="../media/image1029.png"/><Relationship Id="rId125" Type="http://schemas.openxmlformats.org/officeDocument/2006/relationships/customXml" Target="../ink/ink1006.xml"/><Relationship Id="rId141" Type="http://schemas.openxmlformats.org/officeDocument/2006/relationships/customXml" Target="../ink/ink1014.xml"/><Relationship Id="rId146" Type="http://schemas.openxmlformats.org/officeDocument/2006/relationships/image" Target="../media/image1042.png"/><Relationship Id="rId167" Type="http://schemas.openxmlformats.org/officeDocument/2006/relationships/customXml" Target="../ink/ink1027.xml"/><Relationship Id="rId7" Type="http://schemas.openxmlformats.org/officeDocument/2006/relationships/customXml" Target="../ink/ink947.xml"/><Relationship Id="rId71" Type="http://schemas.openxmlformats.org/officeDocument/2006/relationships/customXml" Target="../ink/ink979.xml"/><Relationship Id="rId92" Type="http://schemas.openxmlformats.org/officeDocument/2006/relationships/image" Target="../media/image1015.png"/><Relationship Id="rId162" Type="http://schemas.openxmlformats.org/officeDocument/2006/relationships/image" Target="../media/image1050.png"/><Relationship Id="rId2" Type="http://schemas.openxmlformats.org/officeDocument/2006/relationships/image" Target="../media/image970.png"/><Relationship Id="rId29" Type="http://schemas.openxmlformats.org/officeDocument/2006/relationships/customXml" Target="../ink/ink958.xml"/><Relationship Id="rId24" Type="http://schemas.openxmlformats.org/officeDocument/2006/relationships/image" Target="../media/image981.png"/><Relationship Id="rId40" Type="http://schemas.openxmlformats.org/officeDocument/2006/relationships/image" Target="../media/image989.png"/><Relationship Id="rId45" Type="http://schemas.openxmlformats.org/officeDocument/2006/relationships/customXml" Target="../ink/ink966.xml"/><Relationship Id="rId66" Type="http://schemas.openxmlformats.org/officeDocument/2006/relationships/image" Target="../media/image1002.png"/><Relationship Id="rId87" Type="http://schemas.openxmlformats.org/officeDocument/2006/relationships/customXml" Target="../ink/ink987.xml"/><Relationship Id="rId110" Type="http://schemas.openxmlformats.org/officeDocument/2006/relationships/image" Target="../media/image1024.png"/><Relationship Id="rId115" Type="http://schemas.openxmlformats.org/officeDocument/2006/relationships/customXml" Target="../ink/ink1001.xml"/><Relationship Id="rId131" Type="http://schemas.openxmlformats.org/officeDocument/2006/relationships/customXml" Target="../ink/ink1009.xml"/><Relationship Id="rId136" Type="http://schemas.openxmlformats.org/officeDocument/2006/relationships/image" Target="../media/image1037.png"/><Relationship Id="rId157" Type="http://schemas.openxmlformats.org/officeDocument/2006/relationships/customXml" Target="../ink/ink1022.xml"/><Relationship Id="rId178" Type="http://schemas.openxmlformats.org/officeDocument/2006/relationships/image" Target="../media/image1058.png"/><Relationship Id="rId61" Type="http://schemas.openxmlformats.org/officeDocument/2006/relationships/customXml" Target="../ink/ink974.xml"/><Relationship Id="rId82" Type="http://schemas.openxmlformats.org/officeDocument/2006/relationships/image" Target="../media/image1010.png"/><Relationship Id="rId152" Type="http://schemas.openxmlformats.org/officeDocument/2006/relationships/image" Target="../media/image1045.png"/><Relationship Id="rId173" Type="http://schemas.openxmlformats.org/officeDocument/2006/relationships/customXml" Target="../ink/ink1030.xml"/><Relationship Id="rId19" Type="http://schemas.openxmlformats.org/officeDocument/2006/relationships/customXml" Target="../ink/ink953.xml"/><Relationship Id="rId14" Type="http://schemas.openxmlformats.org/officeDocument/2006/relationships/image" Target="../media/image976.png"/><Relationship Id="rId30" Type="http://schemas.openxmlformats.org/officeDocument/2006/relationships/image" Target="../media/image984.png"/><Relationship Id="rId35" Type="http://schemas.openxmlformats.org/officeDocument/2006/relationships/customXml" Target="../ink/ink961.xml"/><Relationship Id="rId56" Type="http://schemas.openxmlformats.org/officeDocument/2006/relationships/image" Target="../media/image997.png"/><Relationship Id="rId77" Type="http://schemas.openxmlformats.org/officeDocument/2006/relationships/customXml" Target="../ink/ink982.xml"/><Relationship Id="rId100" Type="http://schemas.openxmlformats.org/officeDocument/2006/relationships/image" Target="../media/image1019.png"/><Relationship Id="rId105" Type="http://schemas.openxmlformats.org/officeDocument/2006/relationships/customXml" Target="../ink/ink996.xml"/><Relationship Id="rId126" Type="http://schemas.openxmlformats.org/officeDocument/2006/relationships/image" Target="../media/image1032.png"/><Relationship Id="rId147" Type="http://schemas.openxmlformats.org/officeDocument/2006/relationships/customXml" Target="../ink/ink1017.xml"/><Relationship Id="rId168" Type="http://schemas.openxmlformats.org/officeDocument/2006/relationships/image" Target="../media/image1053.png"/><Relationship Id="rId8" Type="http://schemas.openxmlformats.org/officeDocument/2006/relationships/image" Target="../media/image973.png"/><Relationship Id="rId51" Type="http://schemas.openxmlformats.org/officeDocument/2006/relationships/customXml" Target="../ink/ink969.xml"/><Relationship Id="rId72" Type="http://schemas.openxmlformats.org/officeDocument/2006/relationships/image" Target="../media/image1005.png"/><Relationship Id="rId93" Type="http://schemas.openxmlformats.org/officeDocument/2006/relationships/customXml" Target="../ink/ink990.xml"/><Relationship Id="rId98" Type="http://schemas.openxmlformats.org/officeDocument/2006/relationships/image" Target="../media/image1018.png"/><Relationship Id="rId121" Type="http://schemas.openxmlformats.org/officeDocument/2006/relationships/customXml" Target="../ink/ink1004.xml"/><Relationship Id="rId142" Type="http://schemas.openxmlformats.org/officeDocument/2006/relationships/image" Target="../media/image1040.png"/><Relationship Id="rId163" Type="http://schemas.openxmlformats.org/officeDocument/2006/relationships/customXml" Target="../ink/ink1025.xml"/><Relationship Id="rId3" Type="http://schemas.openxmlformats.org/officeDocument/2006/relationships/customXml" Target="../ink/ink945.xml"/><Relationship Id="rId25" Type="http://schemas.openxmlformats.org/officeDocument/2006/relationships/customXml" Target="../ink/ink956.xml"/><Relationship Id="rId46" Type="http://schemas.openxmlformats.org/officeDocument/2006/relationships/image" Target="../media/image992.png"/><Relationship Id="rId67" Type="http://schemas.openxmlformats.org/officeDocument/2006/relationships/customXml" Target="../ink/ink977.xml"/><Relationship Id="rId116" Type="http://schemas.openxmlformats.org/officeDocument/2006/relationships/image" Target="../media/image1027.png"/><Relationship Id="rId137" Type="http://schemas.openxmlformats.org/officeDocument/2006/relationships/customXml" Target="../ink/ink1012.xml"/><Relationship Id="rId158" Type="http://schemas.openxmlformats.org/officeDocument/2006/relationships/image" Target="../media/image1048.png"/><Relationship Id="rId20" Type="http://schemas.openxmlformats.org/officeDocument/2006/relationships/image" Target="../media/image979.png"/><Relationship Id="rId41" Type="http://schemas.openxmlformats.org/officeDocument/2006/relationships/customXml" Target="../ink/ink964.xml"/><Relationship Id="rId62" Type="http://schemas.openxmlformats.org/officeDocument/2006/relationships/image" Target="../media/image1000.png"/><Relationship Id="rId83" Type="http://schemas.openxmlformats.org/officeDocument/2006/relationships/customXml" Target="../ink/ink985.xml"/><Relationship Id="rId88" Type="http://schemas.openxmlformats.org/officeDocument/2006/relationships/image" Target="../media/image1013.png"/><Relationship Id="rId111" Type="http://schemas.openxmlformats.org/officeDocument/2006/relationships/customXml" Target="../ink/ink999.xml"/><Relationship Id="rId132" Type="http://schemas.openxmlformats.org/officeDocument/2006/relationships/image" Target="../media/image1035.png"/><Relationship Id="rId153" Type="http://schemas.openxmlformats.org/officeDocument/2006/relationships/customXml" Target="../ink/ink1020.xml"/><Relationship Id="rId174" Type="http://schemas.openxmlformats.org/officeDocument/2006/relationships/image" Target="../media/image1056.png"/><Relationship Id="rId179" Type="http://schemas.openxmlformats.org/officeDocument/2006/relationships/customXml" Target="../ink/ink1033.xml"/><Relationship Id="rId15" Type="http://schemas.openxmlformats.org/officeDocument/2006/relationships/customXml" Target="../ink/ink951.xml"/><Relationship Id="rId36" Type="http://schemas.openxmlformats.org/officeDocument/2006/relationships/image" Target="../media/image987.png"/><Relationship Id="rId57" Type="http://schemas.openxmlformats.org/officeDocument/2006/relationships/customXml" Target="../ink/ink972.xml"/><Relationship Id="rId106" Type="http://schemas.openxmlformats.org/officeDocument/2006/relationships/image" Target="../media/image1022.png"/><Relationship Id="rId127" Type="http://schemas.openxmlformats.org/officeDocument/2006/relationships/customXml" Target="../ink/ink1007.xml"/><Relationship Id="rId10" Type="http://schemas.openxmlformats.org/officeDocument/2006/relationships/image" Target="../media/image974.png"/><Relationship Id="rId31" Type="http://schemas.openxmlformats.org/officeDocument/2006/relationships/customXml" Target="../ink/ink959.xml"/><Relationship Id="rId52" Type="http://schemas.openxmlformats.org/officeDocument/2006/relationships/image" Target="../media/image995.png"/><Relationship Id="rId73" Type="http://schemas.openxmlformats.org/officeDocument/2006/relationships/customXml" Target="../ink/ink980.xml"/><Relationship Id="rId78" Type="http://schemas.openxmlformats.org/officeDocument/2006/relationships/image" Target="../media/image1008.png"/><Relationship Id="rId94" Type="http://schemas.openxmlformats.org/officeDocument/2006/relationships/image" Target="../media/image1016.png"/><Relationship Id="rId99" Type="http://schemas.openxmlformats.org/officeDocument/2006/relationships/customXml" Target="../ink/ink993.xml"/><Relationship Id="rId101" Type="http://schemas.openxmlformats.org/officeDocument/2006/relationships/customXml" Target="../ink/ink994.xml"/><Relationship Id="rId122" Type="http://schemas.openxmlformats.org/officeDocument/2006/relationships/image" Target="../media/image1030.png"/><Relationship Id="rId143" Type="http://schemas.openxmlformats.org/officeDocument/2006/relationships/customXml" Target="../ink/ink1015.xml"/><Relationship Id="rId148" Type="http://schemas.openxmlformats.org/officeDocument/2006/relationships/image" Target="../media/image1043.png"/><Relationship Id="rId164" Type="http://schemas.openxmlformats.org/officeDocument/2006/relationships/image" Target="../media/image1051.png"/><Relationship Id="rId169" Type="http://schemas.openxmlformats.org/officeDocument/2006/relationships/customXml" Target="../ink/ink1028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3.png"/><Relationship Id="rId117" Type="http://schemas.openxmlformats.org/officeDocument/2006/relationships/customXml" Target="../ink/ink1092.xml"/><Relationship Id="rId21" Type="http://schemas.openxmlformats.org/officeDocument/2006/relationships/customXml" Target="../ink/ink1044.xml"/><Relationship Id="rId42" Type="http://schemas.openxmlformats.org/officeDocument/2006/relationships/image" Target="../media/image1081.png"/><Relationship Id="rId47" Type="http://schemas.openxmlformats.org/officeDocument/2006/relationships/customXml" Target="../ink/ink1057.xml"/><Relationship Id="rId63" Type="http://schemas.openxmlformats.org/officeDocument/2006/relationships/customXml" Target="../ink/ink1065.xml"/><Relationship Id="rId68" Type="http://schemas.openxmlformats.org/officeDocument/2006/relationships/image" Target="../media/image1094.png"/><Relationship Id="rId84" Type="http://schemas.openxmlformats.org/officeDocument/2006/relationships/image" Target="../media/image1102.png"/><Relationship Id="rId89" Type="http://schemas.openxmlformats.org/officeDocument/2006/relationships/customXml" Target="../ink/ink1078.xml"/><Relationship Id="rId112" Type="http://schemas.openxmlformats.org/officeDocument/2006/relationships/image" Target="../media/image1116.png"/><Relationship Id="rId133" Type="http://schemas.openxmlformats.org/officeDocument/2006/relationships/customXml" Target="../ink/ink1100.xml"/><Relationship Id="rId138" Type="http://schemas.openxmlformats.org/officeDocument/2006/relationships/image" Target="../media/image1129.png"/><Relationship Id="rId16" Type="http://schemas.openxmlformats.org/officeDocument/2006/relationships/image" Target="../media/image1068.png"/><Relationship Id="rId107" Type="http://schemas.openxmlformats.org/officeDocument/2006/relationships/customXml" Target="../ink/ink1087.xml"/><Relationship Id="rId11" Type="http://schemas.openxmlformats.org/officeDocument/2006/relationships/customXml" Target="../ink/ink1039.xml"/><Relationship Id="rId32" Type="http://schemas.openxmlformats.org/officeDocument/2006/relationships/image" Target="../media/image1076.png"/><Relationship Id="rId37" Type="http://schemas.openxmlformats.org/officeDocument/2006/relationships/customXml" Target="../ink/ink1052.xml"/><Relationship Id="rId53" Type="http://schemas.openxmlformats.org/officeDocument/2006/relationships/customXml" Target="../ink/ink1060.xml"/><Relationship Id="rId58" Type="http://schemas.openxmlformats.org/officeDocument/2006/relationships/image" Target="../media/image1089.png"/><Relationship Id="rId74" Type="http://schemas.openxmlformats.org/officeDocument/2006/relationships/image" Target="../media/image1097.png"/><Relationship Id="rId79" Type="http://schemas.openxmlformats.org/officeDocument/2006/relationships/customXml" Target="../ink/ink1073.xml"/><Relationship Id="rId102" Type="http://schemas.openxmlformats.org/officeDocument/2006/relationships/image" Target="../media/image1111.png"/><Relationship Id="rId123" Type="http://schemas.openxmlformats.org/officeDocument/2006/relationships/customXml" Target="../ink/ink1095.xml"/><Relationship Id="rId128" Type="http://schemas.openxmlformats.org/officeDocument/2006/relationships/image" Target="../media/image1124.png"/><Relationship Id="rId5" Type="http://schemas.openxmlformats.org/officeDocument/2006/relationships/customXml" Target="../ink/ink1036.xml"/><Relationship Id="rId90" Type="http://schemas.openxmlformats.org/officeDocument/2006/relationships/image" Target="../media/image1105.png"/><Relationship Id="rId95" Type="http://schemas.openxmlformats.org/officeDocument/2006/relationships/customXml" Target="../ink/ink1081.xml"/><Relationship Id="rId22" Type="http://schemas.openxmlformats.org/officeDocument/2006/relationships/image" Target="../media/image1071.png"/><Relationship Id="rId27" Type="http://schemas.openxmlformats.org/officeDocument/2006/relationships/customXml" Target="../ink/ink1047.xml"/><Relationship Id="rId43" Type="http://schemas.openxmlformats.org/officeDocument/2006/relationships/customXml" Target="../ink/ink1055.xml"/><Relationship Id="rId48" Type="http://schemas.openxmlformats.org/officeDocument/2006/relationships/image" Target="../media/image1084.png"/><Relationship Id="rId64" Type="http://schemas.openxmlformats.org/officeDocument/2006/relationships/image" Target="../media/image1092.png"/><Relationship Id="rId69" Type="http://schemas.openxmlformats.org/officeDocument/2006/relationships/customXml" Target="../ink/ink1068.xml"/><Relationship Id="rId113" Type="http://schemas.openxmlformats.org/officeDocument/2006/relationships/customXml" Target="../ink/ink1090.xml"/><Relationship Id="rId118" Type="http://schemas.openxmlformats.org/officeDocument/2006/relationships/image" Target="../media/image1119.png"/><Relationship Id="rId134" Type="http://schemas.openxmlformats.org/officeDocument/2006/relationships/image" Target="../media/image1127.png"/><Relationship Id="rId139" Type="http://schemas.openxmlformats.org/officeDocument/2006/relationships/customXml" Target="../ink/ink1103.xml"/><Relationship Id="rId8" Type="http://schemas.openxmlformats.org/officeDocument/2006/relationships/image" Target="../media/image1064.png"/><Relationship Id="rId51" Type="http://schemas.openxmlformats.org/officeDocument/2006/relationships/customXml" Target="../ink/ink1059.xml"/><Relationship Id="rId72" Type="http://schemas.openxmlformats.org/officeDocument/2006/relationships/image" Target="../media/image1096.png"/><Relationship Id="rId80" Type="http://schemas.openxmlformats.org/officeDocument/2006/relationships/image" Target="../media/image1100.png"/><Relationship Id="rId85" Type="http://schemas.openxmlformats.org/officeDocument/2006/relationships/customXml" Target="../ink/ink1076.xml"/><Relationship Id="rId93" Type="http://schemas.openxmlformats.org/officeDocument/2006/relationships/customXml" Target="../ink/ink1080.xml"/><Relationship Id="rId98" Type="http://schemas.openxmlformats.org/officeDocument/2006/relationships/image" Target="../media/image1109.png"/><Relationship Id="rId121" Type="http://schemas.openxmlformats.org/officeDocument/2006/relationships/customXml" Target="../ink/ink1094.xml"/><Relationship Id="rId3" Type="http://schemas.openxmlformats.org/officeDocument/2006/relationships/customXml" Target="../ink/ink1035.xml"/><Relationship Id="rId12" Type="http://schemas.openxmlformats.org/officeDocument/2006/relationships/image" Target="../media/image1066.png"/><Relationship Id="rId17" Type="http://schemas.openxmlformats.org/officeDocument/2006/relationships/customXml" Target="../ink/ink1042.xml"/><Relationship Id="rId25" Type="http://schemas.openxmlformats.org/officeDocument/2006/relationships/customXml" Target="../ink/ink1046.xml"/><Relationship Id="rId33" Type="http://schemas.openxmlformats.org/officeDocument/2006/relationships/customXml" Target="../ink/ink1050.xml"/><Relationship Id="rId38" Type="http://schemas.openxmlformats.org/officeDocument/2006/relationships/image" Target="../media/image1079.png"/><Relationship Id="rId46" Type="http://schemas.openxmlformats.org/officeDocument/2006/relationships/image" Target="../media/image1083.png"/><Relationship Id="rId59" Type="http://schemas.openxmlformats.org/officeDocument/2006/relationships/customXml" Target="../ink/ink1063.xml"/><Relationship Id="rId67" Type="http://schemas.openxmlformats.org/officeDocument/2006/relationships/customXml" Target="../ink/ink1067.xml"/><Relationship Id="rId103" Type="http://schemas.openxmlformats.org/officeDocument/2006/relationships/customXml" Target="../ink/ink1085.xml"/><Relationship Id="rId108" Type="http://schemas.openxmlformats.org/officeDocument/2006/relationships/image" Target="../media/image1114.png"/><Relationship Id="rId116" Type="http://schemas.openxmlformats.org/officeDocument/2006/relationships/image" Target="../media/image1118.png"/><Relationship Id="rId124" Type="http://schemas.openxmlformats.org/officeDocument/2006/relationships/image" Target="../media/image1122.png"/><Relationship Id="rId129" Type="http://schemas.openxmlformats.org/officeDocument/2006/relationships/customXml" Target="../ink/ink1098.xml"/><Relationship Id="rId137" Type="http://schemas.openxmlformats.org/officeDocument/2006/relationships/customXml" Target="../ink/ink1102.xml"/><Relationship Id="rId20" Type="http://schemas.openxmlformats.org/officeDocument/2006/relationships/image" Target="../media/image1070.png"/><Relationship Id="rId41" Type="http://schemas.openxmlformats.org/officeDocument/2006/relationships/customXml" Target="../ink/ink1054.xml"/><Relationship Id="rId54" Type="http://schemas.openxmlformats.org/officeDocument/2006/relationships/image" Target="../media/image1087.png"/><Relationship Id="rId62" Type="http://schemas.openxmlformats.org/officeDocument/2006/relationships/image" Target="../media/image1091.png"/><Relationship Id="rId70" Type="http://schemas.openxmlformats.org/officeDocument/2006/relationships/image" Target="../media/image1095.png"/><Relationship Id="rId75" Type="http://schemas.openxmlformats.org/officeDocument/2006/relationships/customXml" Target="../ink/ink1071.xml"/><Relationship Id="rId83" Type="http://schemas.openxmlformats.org/officeDocument/2006/relationships/customXml" Target="../ink/ink1075.xml"/><Relationship Id="rId88" Type="http://schemas.openxmlformats.org/officeDocument/2006/relationships/image" Target="../media/image1104.png"/><Relationship Id="rId91" Type="http://schemas.openxmlformats.org/officeDocument/2006/relationships/customXml" Target="../ink/ink1079.xml"/><Relationship Id="rId96" Type="http://schemas.openxmlformats.org/officeDocument/2006/relationships/image" Target="../media/image1108.png"/><Relationship Id="rId111" Type="http://schemas.openxmlformats.org/officeDocument/2006/relationships/customXml" Target="../ink/ink1089.xml"/><Relationship Id="rId132" Type="http://schemas.openxmlformats.org/officeDocument/2006/relationships/image" Target="../media/image1126.png"/><Relationship Id="rId140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3.png"/><Relationship Id="rId15" Type="http://schemas.openxmlformats.org/officeDocument/2006/relationships/customXml" Target="../ink/ink1041.xml"/><Relationship Id="rId23" Type="http://schemas.openxmlformats.org/officeDocument/2006/relationships/customXml" Target="../ink/ink1045.xml"/><Relationship Id="rId28" Type="http://schemas.openxmlformats.org/officeDocument/2006/relationships/image" Target="../media/image1074.png"/><Relationship Id="rId36" Type="http://schemas.openxmlformats.org/officeDocument/2006/relationships/image" Target="../media/image1078.png"/><Relationship Id="rId49" Type="http://schemas.openxmlformats.org/officeDocument/2006/relationships/customXml" Target="../ink/ink1058.xml"/><Relationship Id="rId57" Type="http://schemas.openxmlformats.org/officeDocument/2006/relationships/customXml" Target="../ink/ink1062.xml"/><Relationship Id="rId106" Type="http://schemas.openxmlformats.org/officeDocument/2006/relationships/image" Target="../media/image1113.png"/><Relationship Id="rId114" Type="http://schemas.openxmlformats.org/officeDocument/2006/relationships/image" Target="../media/image1117.png"/><Relationship Id="rId119" Type="http://schemas.openxmlformats.org/officeDocument/2006/relationships/customXml" Target="../ink/ink1093.xml"/><Relationship Id="rId127" Type="http://schemas.openxmlformats.org/officeDocument/2006/relationships/customXml" Target="../ink/ink1097.xml"/><Relationship Id="rId10" Type="http://schemas.openxmlformats.org/officeDocument/2006/relationships/image" Target="../media/image1065.png"/><Relationship Id="rId31" Type="http://schemas.openxmlformats.org/officeDocument/2006/relationships/customXml" Target="../ink/ink1049.xml"/><Relationship Id="rId44" Type="http://schemas.openxmlformats.org/officeDocument/2006/relationships/image" Target="../media/image1082.png"/><Relationship Id="rId52" Type="http://schemas.openxmlformats.org/officeDocument/2006/relationships/image" Target="../media/image1086.png"/><Relationship Id="rId60" Type="http://schemas.openxmlformats.org/officeDocument/2006/relationships/image" Target="../media/image1090.png"/><Relationship Id="rId65" Type="http://schemas.openxmlformats.org/officeDocument/2006/relationships/customXml" Target="../ink/ink1066.xml"/><Relationship Id="rId73" Type="http://schemas.openxmlformats.org/officeDocument/2006/relationships/customXml" Target="../ink/ink1070.xml"/><Relationship Id="rId78" Type="http://schemas.openxmlformats.org/officeDocument/2006/relationships/image" Target="../media/image1099.png"/><Relationship Id="rId81" Type="http://schemas.openxmlformats.org/officeDocument/2006/relationships/customXml" Target="../ink/ink1074.xml"/><Relationship Id="rId86" Type="http://schemas.openxmlformats.org/officeDocument/2006/relationships/image" Target="../media/image1103.png"/><Relationship Id="rId94" Type="http://schemas.openxmlformats.org/officeDocument/2006/relationships/image" Target="../media/image1107.png"/><Relationship Id="rId99" Type="http://schemas.openxmlformats.org/officeDocument/2006/relationships/customXml" Target="../ink/ink1083.xml"/><Relationship Id="rId101" Type="http://schemas.openxmlformats.org/officeDocument/2006/relationships/customXml" Target="../ink/ink1084.xml"/><Relationship Id="rId122" Type="http://schemas.openxmlformats.org/officeDocument/2006/relationships/image" Target="../media/image1121.png"/><Relationship Id="rId130" Type="http://schemas.openxmlformats.org/officeDocument/2006/relationships/image" Target="../media/image1125.png"/><Relationship Id="rId135" Type="http://schemas.openxmlformats.org/officeDocument/2006/relationships/customXml" Target="../ink/ink1101.xml"/><Relationship Id="rId4" Type="http://schemas.openxmlformats.org/officeDocument/2006/relationships/image" Target="../media/image1062.png"/><Relationship Id="rId9" Type="http://schemas.openxmlformats.org/officeDocument/2006/relationships/customXml" Target="../ink/ink1038.xml"/><Relationship Id="rId13" Type="http://schemas.openxmlformats.org/officeDocument/2006/relationships/customXml" Target="../ink/ink1040.xml"/><Relationship Id="rId18" Type="http://schemas.openxmlformats.org/officeDocument/2006/relationships/image" Target="../media/image1069.png"/><Relationship Id="rId39" Type="http://schemas.openxmlformats.org/officeDocument/2006/relationships/customXml" Target="../ink/ink1053.xml"/><Relationship Id="rId109" Type="http://schemas.openxmlformats.org/officeDocument/2006/relationships/customXml" Target="../ink/ink1088.xml"/><Relationship Id="rId34" Type="http://schemas.openxmlformats.org/officeDocument/2006/relationships/image" Target="../media/image1077.png"/><Relationship Id="rId50" Type="http://schemas.openxmlformats.org/officeDocument/2006/relationships/image" Target="../media/image1085.png"/><Relationship Id="rId55" Type="http://schemas.openxmlformats.org/officeDocument/2006/relationships/customXml" Target="../ink/ink1061.xml"/><Relationship Id="rId76" Type="http://schemas.openxmlformats.org/officeDocument/2006/relationships/image" Target="../media/image1098.png"/><Relationship Id="rId97" Type="http://schemas.openxmlformats.org/officeDocument/2006/relationships/customXml" Target="../ink/ink1082.xml"/><Relationship Id="rId104" Type="http://schemas.openxmlformats.org/officeDocument/2006/relationships/image" Target="../media/image1112.png"/><Relationship Id="rId120" Type="http://schemas.openxmlformats.org/officeDocument/2006/relationships/image" Target="../media/image1120.png"/><Relationship Id="rId125" Type="http://schemas.openxmlformats.org/officeDocument/2006/relationships/customXml" Target="../ink/ink1096.xml"/><Relationship Id="rId7" Type="http://schemas.openxmlformats.org/officeDocument/2006/relationships/customXml" Target="../ink/ink1037.xml"/><Relationship Id="rId71" Type="http://schemas.openxmlformats.org/officeDocument/2006/relationships/customXml" Target="../ink/ink1069.xml"/><Relationship Id="rId92" Type="http://schemas.openxmlformats.org/officeDocument/2006/relationships/image" Target="../media/image1106.png"/><Relationship Id="rId2" Type="http://schemas.openxmlformats.org/officeDocument/2006/relationships/image" Target="../media/image1061.png"/><Relationship Id="rId29" Type="http://schemas.openxmlformats.org/officeDocument/2006/relationships/customXml" Target="../ink/ink1048.xml"/><Relationship Id="rId24" Type="http://schemas.openxmlformats.org/officeDocument/2006/relationships/image" Target="../media/image1072.png"/><Relationship Id="rId40" Type="http://schemas.openxmlformats.org/officeDocument/2006/relationships/image" Target="../media/image1080.png"/><Relationship Id="rId45" Type="http://schemas.openxmlformats.org/officeDocument/2006/relationships/customXml" Target="../ink/ink1056.xml"/><Relationship Id="rId66" Type="http://schemas.openxmlformats.org/officeDocument/2006/relationships/image" Target="../media/image1093.png"/><Relationship Id="rId87" Type="http://schemas.openxmlformats.org/officeDocument/2006/relationships/customXml" Target="../ink/ink1077.xml"/><Relationship Id="rId110" Type="http://schemas.openxmlformats.org/officeDocument/2006/relationships/image" Target="../media/image1115.png"/><Relationship Id="rId115" Type="http://schemas.openxmlformats.org/officeDocument/2006/relationships/customXml" Target="../ink/ink1091.xml"/><Relationship Id="rId131" Type="http://schemas.openxmlformats.org/officeDocument/2006/relationships/customXml" Target="../ink/ink1099.xml"/><Relationship Id="rId136" Type="http://schemas.openxmlformats.org/officeDocument/2006/relationships/image" Target="../media/image1128.png"/><Relationship Id="rId61" Type="http://schemas.openxmlformats.org/officeDocument/2006/relationships/customXml" Target="../ink/ink1064.xml"/><Relationship Id="rId82" Type="http://schemas.openxmlformats.org/officeDocument/2006/relationships/image" Target="../media/image1101.png"/><Relationship Id="rId19" Type="http://schemas.openxmlformats.org/officeDocument/2006/relationships/customXml" Target="../ink/ink1043.xml"/><Relationship Id="rId14" Type="http://schemas.openxmlformats.org/officeDocument/2006/relationships/image" Target="../media/image1067.png"/><Relationship Id="rId30" Type="http://schemas.openxmlformats.org/officeDocument/2006/relationships/image" Target="../media/image1075.png"/><Relationship Id="rId35" Type="http://schemas.openxmlformats.org/officeDocument/2006/relationships/customXml" Target="../ink/ink1051.xml"/><Relationship Id="rId56" Type="http://schemas.openxmlformats.org/officeDocument/2006/relationships/image" Target="../media/image1088.png"/><Relationship Id="rId77" Type="http://schemas.openxmlformats.org/officeDocument/2006/relationships/customXml" Target="../ink/ink1072.xml"/><Relationship Id="rId100" Type="http://schemas.openxmlformats.org/officeDocument/2006/relationships/image" Target="../media/image1110.png"/><Relationship Id="rId105" Type="http://schemas.openxmlformats.org/officeDocument/2006/relationships/customXml" Target="../ink/ink1086.xml"/><Relationship Id="rId126" Type="http://schemas.openxmlformats.org/officeDocument/2006/relationships/image" Target="../media/image1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4.png"/><Relationship Id="rId13" Type="http://schemas.openxmlformats.org/officeDocument/2006/relationships/customXml" Target="../ink/ink1109.xml"/><Relationship Id="rId18" Type="http://schemas.openxmlformats.org/officeDocument/2006/relationships/image" Target="../media/image1139.png"/><Relationship Id="rId26" Type="http://schemas.openxmlformats.org/officeDocument/2006/relationships/image" Target="../media/image1143.png"/><Relationship Id="rId39" Type="http://schemas.openxmlformats.org/officeDocument/2006/relationships/customXml" Target="../ink/ink1122.xml"/><Relationship Id="rId3" Type="http://schemas.openxmlformats.org/officeDocument/2006/relationships/customXml" Target="../ink/ink1104.xml"/><Relationship Id="rId21" Type="http://schemas.openxmlformats.org/officeDocument/2006/relationships/customXml" Target="../ink/ink1113.xml"/><Relationship Id="rId34" Type="http://schemas.openxmlformats.org/officeDocument/2006/relationships/image" Target="../media/image1147.png"/><Relationship Id="rId42" Type="http://schemas.openxmlformats.org/officeDocument/2006/relationships/image" Target="../media/image1151.png"/><Relationship Id="rId7" Type="http://schemas.openxmlformats.org/officeDocument/2006/relationships/customXml" Target="../ink/ink1106.xml"/><Relationship Id="rId12" Type="http://schemas.openxmlformats.org/officeDocument/2006/relationships/image" Target="../media/image1136.png"/><Relationship Id="rId17" Type="http://schemas.openxmlformats.org/officeDocument/2006/relationships/customXml" Target="../ink/ink1111.xml"/><Relationship Id="rId25" Type="http://schemas.openxmlformats.org/officeDocument/2006/relationships/customXml" Target="../ink/ink1115.xml"/><Relationship Id="rId33" Type="http://schemas.openxmlformats.org/officeDocument/2006/relationships/customXml" Target="../ink/ink1119.xml"/><Relationship Id="rId38" Type="http://schemas.openxmlformats.org/officeDocument/2006/relationships/image" Target="../media/image1149.png"/><Relationship Id="rId2" Type="http://schemas.openxmlformats.org/officeDocument/2006/relationships/image" Target="../media/image1131.png"/><Relationship Id="rId16" Type="http://schemas.openxmlformats.org/officeDocument/2006/relationships/image" Target="../media/image1138.png"/><Relationship Id="rId20" Type="http://schemas.openxmlformats.org/officeDocument/2006/relationships/image" Target="../media/image1140.png"/><Relationship Id="rId29" Type="http://schemas.openxmlformats.org/officeDocument/2006/relationships/customXml" Target="../ink/ink1117.xml"/><Relationship Id="rId41" Type="http://schemas.openxmlformats.org/officeDocument/2006/relationships/customXml" Target="../ink/ink1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3.png"/><Relationship Id="rId11" Type="http://schemas.openxmlformats.org/officeDocument/2006/relationships/customXml" Target="../ink/ink1108.xml"/><Relationship Id="rId24" Type="http://schemas.openxmlformats.org/officeDocument/2006/relationships/image" Target="../media/image1142.png"/><Relationship Id="rId32" Type="http://schemas.openxmlformats.org/officeDocument/2006/relationships/image" Target="../media/image1146.png"/><Relationship Id="rId37" Type="http://schemas.openxmlformats.org/officeDocument/2006/relationships/customXml" Target="../ink/ink1121.xml"/><Relationship Id="rId40" Type="http://schemas.openxmlformats.org/officeDocument/2006/relationships/image" Target="../media/image1150.png"/><Relationship Id="rId5" Type="http://schemas.openxmlformats.org/officeDocument/2006/relationships/customXml" Target="../ink/ink1105.xml"/><Relationship Id="rId15" Type="http://schemas.openxmlformats.org/officeDocument/2006/relationships/customXml" Target="../ink/ink1110.xml"/><Relationship Id="rId23" Type="http://schemas.openxmlformats.org/officeDocument/2006/relationships/customXml" Target="../ink/ink1114.xml"/><Relationship Id="rId28" Type="http://schemas.openxmlformats.org/officeDocument/2006/relationships/image" Target="../media/image1144.png"/><Relationship Id="rId36" Type="http://schemas.openxmlformats.org/officeDocument/2006/relationships/image" Target="../media/image1148.png"/><Relationship Id="rId10" Type="http://schemas.openxmlformats.org/officeDocument/2006/relationships/image" Target="../media/image1135.png"/><Relationship Id="rId19" Type="http://schemas.openxmlformats.org/officeDocument/2006/relationships/customXml" Target="../ink/ink1112.xml"/><Relationship Id="rId31" Type="http://schemas.openxmlformats.org/officeDocument/2006/relationships/customXml" Target="../ink/ink1118.xml"/><Relationship Id="rId4" Type="http://schemas.openxmlformats.org/officeDocument/2006/relationships/image" Target="../media/image1132.png"/><Relationship Id="rId9" Type="http://schemas.openxmlformats.org/officeDocument/2006/relationships/customXml" Target="../ink/ink1107.xml"/><Relationship Id="rId14" Type="http://schemas.openxmlformats.org/officeDocument/2006/relationships/image" Target="../media/image1137.png"/><Relationship Id="rId22" Type="http://schemas.openxmlformats.org/officeDocument/2006/relationships/image" Target="../media/image1141.png"/><Relationship Id="rId27" Type="http://schemas.openxmlformats.org/officeDocument/2006/relationships/customXml" Target="../ink/ink1116.xml"/><Relationship Id="rId30" Type="http://schemas.openxmlformats.org/officeDocument/2006/relationships/image" Target="../media/image1145.png"/><Relationship Id="rId35" Type="http://schemas.openxmlformats.org/officeDocument/2006/relationships/customXml" Target="../ink/ink1120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40.xml"/><Relationship Id="rId42" Type="http://schemas.openxmlformats.org/officeDocument/2006/relationships/customXml" Target="../ink/ink44.xml"/><Relationship Id="rId47" Type="http://schemas.openxmlformats.org/officeDocument/2006/relationships/image" Target="../media/image47.png"/><Relationship Id="rId50" Type="http://schemas.openxmlformats.org/officeDocument/2006/relationships/customXml" Target="../ink/ink48.xml"/><Relationship Id="rId55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customXml" Target="../ink/ink29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53.png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38.png"/><Relationship Id="rId41" Type="http://schemas.openxmlformats.org/officeDocument/2006/relationships/image" Target="../media/image44.png"/><Relationship Id="rId54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29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42.png"/><Relationship Id="rId40" Type="http://schemas.openxmlformats.org/officeDocument/2006/relationships/customXml" Target="../ink/ink43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8" Type="http://schemas.openxmlformats.org/officeDocument/2006/relationships/customXml" Target="../ink/ink52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48.png"/><Relationship Id="rId57" Type="http://schemas.openxmlformats.org/officeDocument/2006/relationships/image" Target="../media/image52.png"/><Relationship Id="rId10" Type="http://schemas.openxmlformats.org/officeDocument/2006/relationships/customXml" Target="../ink/ink28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4" Type="http://schemas.openxmlformats.org/officeDocument/2006/relationships/customXml" Target="../ink/ink25.xml"/><Relationship Id="rId9" Type="http://schemas.openxmlformats.org/officeDocument/2006/relationships/image" Target="../media/image28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7.png"/><Relationship Id="rId30" Type="http://schemas.openxmlformats.org/officeDocument/2006/relationships/customXml" Target="../ink/ink38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8" Type="http://schemas.openxmlformats.org/officeDocument/2006/relationships/customXml" Target="../ink/ink27.xml"/><Relationship Id="rId51" Type="http://schemas.openxmlformats.org/officeDocument/2006/relationships/image" Target="../media/image49.png"/><Relationship Id="rId3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4.png"/><Relationship Id="rId117" Type="http://schemas.openxmlformats.org/officeDocument/2006/relationships/customXml" Target="../ink/ink1181.xml"/><Relationship Id="rId21" Type="http://schemas.openxmlformats.org/officeDocument/2006/relationships/customXml" Target="../ink/ink1133.xml"/><Relationship Id="rId42" Type="http://schemas.openxmlformats.org/officeDocument/2006/relationships/image" Target="../media/image1172.png"/><Relationship Id="rId47" Type="http://schemas.openxmlformats.org/officeDocument/2006/relationships/customXml" Target="../ink/ink1146.xml"/><Relationship Id="rId63" Type="http://schemas.openxmlformats.org/officeDocument/2006/relationships/customXml" Target="../ink/ink1154.xml"/><Relationship Id="rId68" Type="http://schemas.openxmlformats.org/officeDocument/2006/relationships/image" Target="../media/image1185.png"/><Relationship Id="rId84" Type="http://schemas.openxmlformats.org/officeDocument/2006/relationships/image" Target="../media/image1193.png"/><Relationship Id="rId89" Type="http://schemas.openxmlformats.org/officeDocument/2006/relationships/customXml" Target="../ink/ink1167.xml"/><Relationship Id="rId112" Type="http://schemas.openxmlformats.org/officeDocument/2006/relationships/image" Target="../media/image1207.png"/><Relationship Id="rId133" Type="http://schemas.openxmlformats.org/officeDocument/2006/relationships/customXml" Target="../ink/ink1189.xml"/><Relationship Id="rId138" Type="http://schemas.openxmlformats.org/officeDocument/2006/relationships/image" Target="../media/image1220.png"/><Relationship Id="rId154" Type="http://schemas.openxmlformats.org/officeDocument/2006/relationships/image" Target="../media/image1228.png"/><Relationship Id="rId159" Type="http://schemas.openxmlformats.org/officeDocument/2006/relationships/customXml" Target="../ink/ink1202.xml"/><Relationship Id="rId175" Type="http://schemas.openxmlformats.org/officeDocument/2006/relationships/customXml" Target="../ink/ink1210.xml"/><Relationship Id="rId170" Type="http://schemas.openxmlformats.org/officeDocument/2006/relationships/image" Target="../media/image1236.png"/><Relationship Id="rId16" Type="http://schemas.openxmlformats.org/officeDocument/2006/relationships/image" Target="../media/image1159.png"/><Relationship Id="rId107" Type="http://schemas.openxmlformats.org/officeDocument/2006/relationships/customXml" Target="../ink/ink1176.xml"/><Relationship Id="rId11" Type="http://schemas.openxmlformats.org/officeDocument/2006/relationships/customXml" Target="../ink/ink1128.xml"/><Relationship Id="rId32" Type="http://schemas.openxmlformats.org/officeDocument/2006/relationships/image" Target="../media/image1167.png"/><Relationship Id="rId37" Type="http://schemas.openxmlformats.org/officeDocument/2006/relationships/customXml" Target="../ink/ink1141.xml"/><Relationship Id="rId53" Type="http://schemas.openxmlformats.org/officeDocument/2006/relationships/customXml" Target="../ink/ink1149.xml"/><Relationship Id="rId58" Type="http://schemas.openxmlformats.org/officeDocument/2006/relationships/image" Target="../media/image1180.png"/><Relationship Id="rId74" Type="http://schemas.openxmlformats.org/officeDocument/2006/relationships/image" Target="../media/image1188.png"/><Relationship Id="rId79" Type="http://schemas.openxmlformats.org/officeDocument/2006/relationships/customXml" Target="../ink/ink1162.xml"/><Relationship Id="rId102" Type="http://schemas.openxmlformats.org/officeDocument/2006/relationships/image" Target="../media/image1202.png"/><Relationship Id="rId123" Type="http://schemas.openxmlformats.org/officeDocument/2006/relationships/customXml" Target="../ink/ink1184.xml"/><Relationship Id="rId128" Type="http://schemas.openxmlformats.org/officeDocument/2006/relationships/image" Target="../media/image1215.png"/><Relationship Id="rId144" Type="http://schemas.openxmlformats.org/officeDocument/2006/relationships/image" Target="../media/image1223.png"/><Relationship Id="rId149" Type="http://schemas.openxmlformats.org/officeDocument/2006/relationships/customXml" Target="../ink/ink1197.xml"/><Relationship Id="rId5" Type="http://schemas.openxmlformats.org/officeDocument/2006/relationships/customXml" Target="../ink/ink1125.xml"/><Relationship Id="rId90" Type="http://schemas.openxmlformats.org/officeDocument/2006/relationships/image" Target="../media/image1196.png"/><Relationship Id="rId95" Type="http://schemas.openxmlformats.org/officeDocument/2006/relationships/customXml" Target="../ink/ink1170.xml"/><Relationship Id="rId160" Type="http://schemas.openxmlformats.org/officeDocument/2006/relationships/image" Target="../media/image1231.png"/><Relationship Id="rId165" Type="http://schemas.openxmlformats.org/officeDocument/2006/relationships/customXml" Target="../ink/ink1205.xml"/><Relationship Id="rId181" Type="http://schemas.openxmlformats.org/officeDocument/2006/relationships/customXml" Target="../ink/ink1213.xml"/><Relationship Id="rId22" Type="http://schemas.openxmlformats.org/officeDocument/2006/relationships/image" Target="../media/image1162.png"/><Relationship Id="rId27" Type="http://schemas.openxmlformats.org/officeDocument/2006/relationships/customXml" Target="../ink/ink1136.xml"/><Relationship Id="rId43" Type="http://schemas.openxmlformats.org/officeDocument/2006/relationships/customXml" Target="../ink/ink1144.xml"/><Relationship Id="rId48" Type="http://schemas.openxmlformats.org/officeDocument/2006/relationships/image" Target="../media/image1175.png"/><Relationship Id="rId64" Type="http://schemas.openxmlformats.org/officeDocument/2006/relationships/image" Target="../media/image1183.png"/><Relationship Id="rId69" Type="http://schemas.openxmlformats.org/officeDocument/2006/relationships/customXml" Target="../ink/ink1157.xml"/><Relationship Id="rId113" Type="http://schemas.openxmlformats.org/officeDocument/2006/relationships/customXml" Target="../ink/ink1179.xml"/><Relationship Id="rId118" Type="http://schemas.openxmlformats.org/officeDocument/2006/relationships/image" Target="../media/image1210.png"/><Relationship Id="rId134" Type="http://schemas.openxmlformats.org/officeDocument/2006/relationships/image" Target="../media/image1218.png"/><Relationship Id="rId139" Type="http://schemas.openxmlformats.org/officeDocument/2006/relationships/customXml" Target="../ink/ink1192.xml"/><Relationship Id="rId80" Type="http://schemas.openxmlformats.org/officeDocument/2006/relationships/image" Target="../media/image1191.png"/><Relationship Id="rId85" Type="http://schemas.openxmlformats.org/officeDocument/2006/relationships/customXml" Target="../ink/ink1165.xml"/><Relationship Id="rId150" Type="http://schemas.openxmlformats.org/officeDocument/2006/relationships/image" Target="../media/image1226.png"/><Relationship Id="rId155" Type="http://schemas.openxmlformats.org/officeDocument/2006/relationships/customXml" Target="../ink/ink1200.xml"/><Relationship Id="rId171" Type="http://schemas.openxmlformats.org/officeDocument/2006/relationships/customXml" Target="../ink/ink1208.xml"/><Relationship Id="rId176" Type="http://schemas.openxmlformats.org/officeDocument/2006/relationships/image" Target="../media/image1239.png"/><Relationship Id="rId12" Type="http://schemas.openxmlformats.org/officeDocument/2006/relationships/image" Target="../media/image1157.png"/><Relationship Id="rId17" Type="http://schemas.openxmlformats.org/officeDocument/2006/relationships/customXml" Target="../ink/ink1131.xml"/><Relationship Id="rId33" Type="http://schemas.openxmlformats.org/officeDocument/2006/relationships/customXml" Target="../ink/ink1139.xml"/><Relationship Id="rId38" Type="http://schemas.openxmlformats.org/officeDocument/2006/relationships/image" Target="../media/image1170.png"/><Relationship Id="rId59" Type="http://schemas.openxmlformats.org/officeDocument/2006/relationships/customXml" Target="../ink/ink1152.xml"/><Relationship Id="rId103" Type="http://schemas.openxmlformats.org/officeDocument/2006/relationships/customXml" Target="../ink/ink1174.xml"/><Relationship Id="rId108" Type="http://schemas.openxmlformats.org/officeDocument/2006/relationships/image" Target="../media/image1205.png"/><Relationship Id="rId124" Type="http://schemas.openxmlformats.org/officeDocument/2006/relationships/image" Target="../media/image1213.png"/><Relationship Id="rId129" Type="http://schemas.openxmlformats.org/officeDocument/2006/relationships/customXml" Target="../ink/ink1187.xml"/><Relationship Id="rId54" Type="http://schemas.openxmlformats.org/officeDocument/2006/relationships/image" Target="../media/image1178.png"/><Relationship Id="rId70" Type="http://schemas.openxmlformats.org/officeDocument/2006/relationships/image" Target="../media/image1186.png"/><Relationship Id="rId75" Type="http://schemas.openxmlformats.org/officeDocument/2006/relationships/customXml" Target="../ink/ink1160.xml"/><Relationship Id="rId91" Type="http://schemas.openxmlformats.org/officeDocument/2006/relationships/customXml" Target="../ink/ink1168.xml"/><Relationship Id="rId96" Type="http://schemas.openxmlformats.org/officeDocument/2006/relationships/image" Target="../media/image1199.png"/><Relationship Id="rId140" Type="http://schemas.openxmlformats.org/officeDocument/2006/relationships/image" Target="../media/image1221.png"/><Relationship Id="rId145" Type="http://schemas.openxmlformats.org/officeDocument/2006/relationships/customXml" Target="../ink/ink1195.xml"/><Relationship Id="rId161" Type="http://schemas.openxmlformats.org/officeDocument/2006/relationships/customXml" Target="../ink/ink1203.xml"/><Relationship Id="rId166" Type="http://schemas.openxmlformats.org/officeDocument/2006/relationships/image" Target="../media/image1234.png"/><Relationship Id="rId182" Type="http://schemas.openxmlformats.org/officeDocument/2006/relationships/image" Target="../media/image1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4.png"/><Relationship Id="rId23" Type="http://schemas.openxmlformats.org/officeDocument/2006/relationships/customXml" Target="../ink/ink1134.xml"/><Relationship Id="rId28" Type="http://schemas.openxmlformats.org/officeDocument/2006/relationships/image" Target="../media/image1165.png"/><Relationship Id="rId49" Type="http://schemas.openxmlformats.org/officeDocument/2006/relationships/customXml" Target="../ink/ink1147.xml"/><Relationship Id="rId114" Type="http://schemas.openxmlformats.org/officeDocument/2006/relationships/image" Target="../media/image1208.png"/><Relationship Id="rId119" Type="http://schemas.openxmlformats.org/officeDocument/2006/relationships/customXml" Target="../ink/ink1182.xml"/><Relationship Id="rId44" Type="http://schemas.openxmlformats.org/officeDocument/2006/relationships/image" Target="../media/image1173.png"/><Relationship Id="rId60" Type="http://schemas.openxmlformats.org/officeDocument/2006/relationships/image" Target="../media/image1181.png"/><Relationship Id="rId65" Type="http://schemas.openxmlformats.org/officeDocument/2006/relationships/customXml" Target="../ink/ink1155.xml"/><Relationship Id="rId81" Type="http://schemas.openxmlformats.org/officeDocument/2006/relationships/customXml" Target="../ink/ink1163.xml"/><Relationship Id="rId86" Type="http://schemas.openxmlformats.org/officeDocument/2006/relationships/image" Target="../media/image1194.png"/><Relationship Id="rId130" Type="http://schemas.openxmlformats.org/officeDocument/2006/relationships/image" Target="../media/image1216.png"/><Relationship Id="rId135" Type="http://schemas.openxmlformats.org/officeDocument/2006/relationships/customXml" Target="../ink/ink1190.xml"/><Relationship Id="rId151" Type="http://schemas.openxmlformats.org/officeDocument/2006/relationships/customXml" Target="../ink/ink1198.xml"/><Relationship Id="rId156" Type="http://schemas.openxmlformats.org/officeDocument/2006/relationships/image" Target="../media/image1229.png"/><Relationship Id="rId177" Type="http://schemas.openxmlformats.org/officeDocument/2006/relationships/customXml" Target="../ink/ink1211.xml"/><Relationship Id="rId4" Type="http://schemas.openxmlformats.org/officeDocument/2006/relationships/image" Target="../media/image1153.png"/><Relationship Id="rId9" Type="http://schemas.openxmlformats.org/officeDocument/2006/relationships/customXml" Target="../ink/ink1127.xml"/><Relationship Id="rId172" Type="http://schemas.openxmlformats.org/officeDocument/2006/relationships/image" Target="../media/image1237.png"/><Relationship Id="rId180" Type="http://schemas.openxmlformats.org/officeDocument/2006/relationships/image" Target="../media/image1241.png"/><Relationship Id="rId13" Type="http://schemas.openxmlformats.org/officeDocument/2006/relationships/customXml" Target="../ink/ink1129.xml"/><Relationship Id="rId18" Type="http://schemas.openxmlformats.org/officeDocument/2006/relationships/image" Target="../media/image1160.png"/><Relationship Id="rId39" Type="http://schemas.openxmlformats.org/officeDocument/2006/relationships/customXml" Target="../ink/ink1142.xml"/><Relationship Id="rId109" Type="http://schemas.openxmlformats.org/officeDocument/2006/relationships/customXml" Target="../ink/ink1177.xml"/><Relationship Id="rId34" Type="http://schemas.openxmlformats.org/officeDocument/2006/relationships/image" Target="../media/image1168.png"/><Relationship Id="rId50" Type="http://schemas.openxmlformats.org/officeDocument/2006/relationships/image" Target="../media/image1176.png"/><Relationship Id="rId55" Type="http://schemas.openxmlformats.org/officeDocument/2006/relationships/customXml" Target="../ink/ink1150.xml"/><Relationship Id="rId76" Type="http://schemas.openxmlformats.org/officeDocument/2006/relationships/image" Target="../media/image1189.png"/><Relationship Id="rId97" Type="http://schemas.openxmlformats.org/officeDocument/2006/relationships/customXml" Target="../ink/ink1171.xml"/><Relationship Id="rId104" Type="http://schemas.openxmlformats.org/officeDocument/2006/relationships/image" Target="../media/image1203.png"/><Relationship Id="rId120" Type="http://schemas.openxmlformats.org/officeDocument/2006/relationships/image" Target="../media/image1211.png"/><Relationship Id="rId125" Type="http://schemas.openxmlformats.org/officeDocument/2006/relationships/customXml" Target="../ink/ink1185.xml"/><Relationship Id="rId141" Type="http://schemas.openxmlformats.org/officeDocument/2006/relationships/customXml" Target="../ink/ink1193.xml"/><Relationship Id="rId146" Type="http://schemas.openxmlformats.org/officeDocument/2006/relationships/image" Target="../media/image1224.png"/><Relationship Id="rId167" Type="http://schemas.openxmlformats.org/officeDocument/2006/relationships/customXml" Target="../ink/ink1206.xml"/><Relationship Id="rId7" Type="http://schemas.openxmlformats.org/officeDocument/2006/relationships/customXml" Target="../ink/ink1126.xml"/><Relationship Id="rId71" Type="http://schemas.openxmlformats.org/officeDocument/2006/relationships/customXml" Target="../ink/ink1158.xml"/><Relationship Id="rId92" Type="http://schemas.openxmlformats.org/officeDocument/2006/relationships/image" Target="../media/image1197.png"/><Relationship Id="rId162" Type="http://schemas.openxmlformats.org/officeDocument/2006/relationships/image" Target="../media/image1232.png"/><Relationship Id="rId183" Type="http://schemas.openxmlformats.org/officeDocument/2006/relationships/customXml" Target="../ink/ink1214.xml"/><Relationship Id="rId2" Type="http://schemas.openxmlformats.org/officeDocument/2006/relationships/image" Target="../media/image1152.png"/><Relationship Id="rId29" Type="http://schemas.openxmlformats.org/officeDocument/2006/relationships/customXml" Target="../ink/ink1137.xml"/><Relationship Id="rId24" Type="http://schemas.openxmlformats.org/officeDocument/2006/relationships/image" Target="../media/image1163.png"/><Relationship Id="rId40" Type="http://schemas.openxmlformats.org/officeDocument/2006/relationships/image" Target="../media/image1171.png"/><Relationship Id="rId45" Type="http://schemas.openxmlformats.org/officeDocument/2006/relationships/customXml" Target="../ink/ink1145.xml"/><Relationship Id="rId66" Type="http://schemas.openxmlformats.org/officeDocument/2006/relationships/image" Target="../media/image1184.png"/><Relationship Id="rId87" Type="http://schemas.openxmlformats.org/officeDocument/2006/relationships/customXml" Target="../ink/ink1166.xml"/><Relationship Id="rId110" Type="http://schemas.openxmlformats.org/officeDocument/2006/relationships/image" Target="../media/image1206.png"/><Relationship Id="rId115" Type="http://schemas.openxmlformats.org/officeDocument/2006/relationships/customXml" Target="../ink/ink1180.xml"/><Relationship Id="rId131" Type="http://schemas.openxmlformats.org/officeDocument/2006/relationships/customXml" Target="../ink/ink1188.xml"/><Relationship Id="rId136" Type="http://schemas.openxmlformats.org/officeDocument/2006/relationships/image" Target="../media/image1219.png"/><Relationship Id="rId157" Type="http://schemas.openxmlformats.org/officeDocument/2006/relationships/customXml" Target="../ink/ink1201.xml"/><Relationship Id="rId178" Type="http://schemas.openxmlformats.org/officeDocument/2006/relationships/image" Target="../media/image1240.png"/><Relationship Id="rId61" Type="http://schemas.openxmlformats.org/officeDocument/2006/relationships/customXml" Target="../ink/ink1153.xml"/><Relationship Id="rId82" Type="http://schemas.openxmlformats.org/officeDocument/2006/relationships/image" Target="../media/image1192.png"/><Relationship Id="rId152" Type="http://schemas.openxmlformats.org/officeDocument/2006/relationships/image" Target="../media/image1227.png"/><Relationship Id="rId173" Type="http://schemas.openxmlformats.org/officeDocument/2006/relationships/customXml" Target="../ink/ink1209.xml"/><Relationship Id="rId19" Type="http://schemas.openxmlformats.org/officeDocument/2006/relationships/customXml" Target="../ink/ink1132.xml"/><Relationship Id="rId14" Type="http://schemas.openxmlformats.org/officeDocument/2006/relationships/image" Target="../media/image1158.png"/><Relationship Id="rId30" Type="http://schemas.openxmlformats.org/officeDocument/2006/relationships/image" Target="../media/image1166.png"/><Relationship Id="rId35" Type="http://schemas.openxmlformats.org/officeDocument/2006/relationships/customXml" Target="../ink/ink1140.xml"/><Relationship Id="rId56" Type="http://schemas.openxmlformats.org/officeDocument/2006/relationships/image" Target="../media/image1179.png"/><Relationship Id="rId77" Type="http://schemas.openxmlformats.org/officeDocument/2006/relationships/customXml" Target="../ink/ink1161.xml"/><Relationship Id="rId100" Type="http://schemas.openxmlformats.org/officeDocument/2006/relationships/image" Target="../media/image1201.png"/><Relationship Id="rId105" Type="http://schemas.openxmlformats.org/officeDocument/2006/relationships/customXml" Target="../ink/ink1175.xml"/><Relationship Id="rId126" Type="http://schemas.openxmlformats.org/officeDocument/2006/relationships/image" Target="../media/image1214.png"/><Relationship Id="rId147" Type="http://schemas.openxmlformats.org/officeDocument/2006/relationships/customXml" Target="../ink/ink1196.xml"/><Relationship Id="rId168" Type="http://schemas.openxmlformats.org/officeDocument/2006/relationships/image" Target="../media/image1235.png"/><Relationship Id="rId8" Type="http://schemas.openxmlformats.org/officeDocument/2006/relationships/image" Target="../media/image1155.png"/><Relationship Id="rId51" Type="http://schemas.openxmlformats.org/officeDocument/2006/relationships/customXml" Target="../ink/ink1148.xml"/><Relationship Id="rId72" Type="http://schemas.openxmlformats.org/officeDocument/2006/relationships/image" Target="../media/image1187.png"/><Relationship Id="rId93" Type="http://schemas.openxmlformats.org/officeDocument/2006/relationships/customXml" Target="../ink/ink1169.xml"/><Relationship Id="rId98" Type="http://schemas.openxmlformats.org/officeDocument/2006/relationships/image" Target="../media/image1200.png"/><Relationship Id="rId121" Type="http://schemas.openxmlformats.org/officeDocument/2006/relationships/customXml" Target="../ink/ink1183.xml"/><Relationship Id="rId142" Type="http://schemas.openxmlformats.org/officeDocument/2006/relationships/image" Target="../media/image1222.png"/><Relationship Id="rId163" Type="http://schemas.openxmlformats.org/officeDocument/2006/relationships/customXml" Target="../ink/ink1204.xml"/><Relationship Id="rId184" Type="http://schemas.openxmlformats.org/officeDocument/2006/relationships/image" Target="../media/image1243.png"/><Relationship Id="rId3" Type="http://schemas.openxmlformats.org/officeDocument/2006/relationships/customXml" Target="../ink/ink1124.xml"/><Relationship Id="rId25" Type="http://schemas.openxmlformats.org/officeDocument/2006/relationships/customXml" Target="../ink/ink1135.xml"/><Relationship Id="rId46" Type="http://schemas.openxmlformats.org/officeDocument/2006/relationships/image" Target="../media/image1174.png"/><Relationship Id="rId67" Type="http://schemas.openxmlformats.org/officeDocument/2006/relationships/customXml" Target="../ink/ink1156.xml"/><Relationship Id="rId116" Type="http://schemas.openxmlformats.org/officeDocument/2006/relationships/image" Target="../media/image1209.png"/><Relationship Id="rId137" Type="http://schemas.openxmlformats.org/officeDocument/2006/relationships/customXml" Target="../ink/ink1191.xml"/><Relationship Id="rId158" Type="http://schemas.openxmlformats.org/officeDocument/2006/relationships/image" Target="../media/image1230.png"/><Relationship Id="rId20" Type="http://schemas.openxmlformats.org/officeDocument/2006/relationships/image" Target="../media/image1161.png"/><Relationship Id="rId41" Type="http://schemas.openxmlformats.org/officeDocument/2006/relationships/customXml" Target="../ink/ink1143.xml"/><Relationship Id="rId62" Type="http://schemas.openxmlformats.org/officeDocument/2006/relationships/image" Target="../media/image1182.png"/><Relationship Id="rId83" Type="http://schemas.openxmlformats.org/officeDocument/2006/relationships/customXml" Target="../ink/ink1164.xml"/><Relationship Id="rId88" Type="http://schemas.openxmlformats.org/officeDocument/2006/relationships/image" Target="../media/image1195.png"/><Relationship Id="rId111" Type="http://schemas.openxmlformats.org/officeDocument/2006/relationships/customXml" Target="../ink/ink1178.xml"/><Relationship Id="rId132" Type="http://schemas.openxmlformats.org/officeDocument/2006/relationships/image" Target="../media/image1217.png"/><Relationship Id="rId153" Type="http://schemas.openxmlformats.org/officeDocument/2006/relationships/customXml" Target="../ink/ink1199.xml"/><Relationship Id="rId174" Type="http://schemas.openxmlformats.org/officeDocument/2006/relationships/image" Target="../media/image1238.png"/><Relationship Id="rId179" Type="http://schemas.openxmlformats.org/officeDocument/2006/relationships/customXml" Target="../ink/ink1212.xml"/><Relationship Id="rId15" Type="http://schemas.openxmlformats.org/officeDocument/2006/relationships/customXml" Target="../ink/ink1130.xml"/><Relationship Id="rId36" Type="http://schemas.openxmlformats.org/officeDocument/2006/relationships/image" Target="../media/image1169.png"/><Relationship Id="rId57" Type="http://schemas.openxmlformats.org/officeDocument/2006/relationships/customXml" Target="../ink/ink1151.xml"/><Relationship Id="rId106" Type="http://schemas.openxmlformats.org/officeDocument/2006/relationships/image" Target="../media/image1204.png"/><Relationship Id="rId127" Type="http://schemas.openxmlformats.org/officeDocument/2006/relationships/customXml" Target="../ink/ink1186.xml"/><Relationship Id="rId10" Type="http://schemas.openxmlformats.org/officeDocument/2006/relationships/image" Target="../media/image1156.png"/><Relationship Id="rId31" Type="http://schemas.openxmlformats.org/officeDocument/2006/relationships/customXml" Target="../ink/ink1138.xml"/><Relationship Id="rId52" Type="http://schemas.openxmlformats.org/officeDocument/2006/relationships/image" Target="../media/image1177.png"/><Relationship Id="rId73" Type="http://schemas.openxmlformats.org/officeDocument/2006/relationships/customXml" Target="../ink/ink1159.xml"/><Relationship Id="rId78" Type="http://schemas.openxmlformats.org/officeDocument/2006/relationships/image" Target="../media/image1190.png"/><Relationship Id="rId94" Type="http://schemas.openxmlformats.org/officeDocument/2006/relationships/image" Target="../media/image1198.png"/><Relationship Id="rId99" Type="http://schemas.openxmlformats.org/officeDocument/2006/relationships/customXml" Target="../ink/ink1172.xml"/><Relationship Id="rId101" Type="http://schemas.openxmlformats.org/officeDocument/2006/relationships/customXml" Target="../ink/ink1173.xml"/><Relationship Id="rId122" Type="http://schemas.openxmlformats.org/officeDocument/2006/relationships/image" Target="../media/image1212.png"/><Relationship Id="rId143" Type="http://schemas.openxmlformats.org/officeDocument/2006/relationships/customXml" Target="../ink/ink1194.xml"/><Relationship Id="rId148" Type="http://schemas.openxmlformats.org/officeDocument/2006/relationships/image" Target="../media/image1225.png"/><Relationship Id="rId164" Type="http://schemas.openxmlformats.org/officeDocument/2006/relationships/image" Target="../media/image1233.png"/><Relationship Id="rId169" Type="http://schemas.openxmlformats.org/officeDocument/2006/relationships/customXml" Target="../ink/ink120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7.png"/><Relationship Id="rId13" Type="http://schemas.openxmlformats.org/officeDocument/2006/relationships/customXml" Target="../ink/ink1220.xml"/><Relationship Id="rId18" Type="http://schemas.openxmlformats.org/officeDocument/2006/relationships/image" Target="../media/image1252.png"/><Relationship Id="rId26" Type="http://schemas.openxmlformats.org/officeDocument/2006/relationships/image" Target="../media/image1256.png"/><Relationship Id="rId39" Type="http://schemas.openxmlformats.org/officeDocument/2006/relationships/customXml" Target="../ink/ink1233.xml"/><Relationship Id="rId3" Type="http://schemas.openxmlformats.org/officeDocument/2006/relationships/customXml" Target="../ink/ink1215.xml"/><Relationship Id="rId21" Type="http://schemas.openxmlformats.org/officeDocument/2006/relationships/customXml" Target="../ink/ink1224.xml"/><Relationship Id="rId34" Type="http://schemas.openxmlformats.org/officeDocument/2006/relationships/image" Target="../media/image1260.png"/><Relationship Id="rId7" Type="http://schemas.openxmlformats.org/officeDocument/2006/relationships/customXml" Target="../ink/ink1217.xml"/><Relationship Id="rId12" Type="http://schemas.openxmlformats.org/officeDocument/2006/relationships/image" Target="../media/image1249.png"/><Relationship Id="rId17" Type="http://schemas.openxmlformats.org/officeDocument/2006/relationships/customXml" Target="../ink/ink1222.xml"/><Relationship Id="rId25" Type="http://schemas.openxmlformats.org/officeDocument/2006/relationships/customXml" Target="../ink/ink1226.xml"/><Relationship Id="rId33" Type="http://schemas.openxmlformats.org/officeDocument/2006/relationships/customXml" Target="../ink/ink1230.xml"/><Relationship Id="rId38" Type="http://schemas.openxmlformats.org/officeDocument/2006/relationships/image" Target="../media/image1262.png"/><Relationship Id="rId2" Type="http://schemas.openxmlformats.org/officeDocument/2006/relationships/image" Target="../media/image1244.png"/><Relationship Id="rId16" Type="http://schemas.openxmlformats.org/officeDocument/2006/relationships/image" Target="../media/image1251.png"/><Relationship Id="rId20" Type="http://schemas.openxmlformats.org/officeDocument/2006/relationships/image" Target="../media/image1253.png"/><Relationship Id="rId29" Type="http://schemas.openxmlformats.org/officeDocument/2006/relationships/customXml" Target="../ink/ink1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6.png"/><Relationship Id="rId11" Type="http://schemas.openxmlformats.org/officeDocument/2006/relationships/customXml" Target="../ink/ink1219.xml"/><Relationship Id="rId24" Type="http://schemas.openxmlformats.org/officeDocument/2006/relationships/image" Target="../media/image1255.png"/><Relationship Id="rId32" Type="http://schemas.openxmlformats.org/officeDocument/2006/relationships/image" Target="../media/image1259.png"/><Relationship Id="rId37" Type="http://schemas.openxmlformats.org/officeDocument/2006/relationships/customXml" Target="../ink/ink1232.xml"/><Relationship Id="rId40" Type="http://schemas.openxmlformats.org/officeDocument/2006/relationships/image" Target="../media/image1263.png"/><Relationship Id="rId5" Type="http://schemas.openxmlformats.org/officeDocument/2006/relationships/customXml" Target="../ink/ink1216.xml"/><Relationship Id="rId15" Type="http://schemas.openxmlformats.org/officeDocument/2006/relationships/customXml" Target="../ink/ink1221.xml"/><Relationship Id="rId23" Type="http://schemas.openxmlformats.org/officeDocument/2006/relationships/customXml" Target="../ink/ink1225.xml"/><Relationship Id="rId28" Type="http://schemas.openxmlformats.org/officeDocument/2006/relationships/image" Target="../media/image1257.png"/><Relationship Id="rId36" Type="http://schemas.openxmlformats.org/officeDocument/2006/relationships/image" Target="../media/image1261.png"/><Relationship Id="rId10" Type="http://schemas.openxmlformats.org/officeDocument/2006/relationships/image" Target="../media/image1248.png"/><Relationship Id="rId19" Type="http://schemas.openxmlformats.org/officeDocument/2006/relationships/customXml" Target="../ink/ink1223.xml"/><Relationship Id="rId31" Type="http://schemas.openxmlformats.org/officeDocument/2006/relationships/customXml" Target="../ink/ink1229.xml"/><Relationship Id="rId4" Type="http://schemas.openxmlformats.org/officeDocument/2006/relationships/image" Target="../media/image1245.png"/><Relationship Id="rId9" Type="http://schemas.openxmlformats.org/officeDocument/2006/relationships/customXml" Target="../ink/ink1218.xml"/><Relationship Id="rId14" Type="http://schemas.openxmlformats.org/officeDocument/2006/relationships/image" Target="../media/image1250.png"/><Relationship Id="rId22" Type="http://schemas.openxmlformats.org/officeDocument/2006/relationships/image" Target="../media/image1254.png"/><Relationship Id="rId27" Type="http://schemas.openxmlformats.org/officeDocument/2006/relationships/customXml" Target="../ink/ink1227.xml"/><Relationship Id="rId30" Type="http://schemas.openxmlformats.org/officeDocument/2006/relationships/image" Target="../media/image1258.png"/><Relationship Id="rId35" Type="http://schemas.openxmlformats.org/officeDocument/2006/relationships/customXml" Target="../ink/ink1231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6.png"/><Relationship Id="rId117" Type="http://schemas.openxmlformats.org/officeDocument/2006/relationships/customXml" Target="../ink/ink1291.xml"/><Relationship Id="rId21" Type="http://schemas.openxmlformats.org/officeDocument/2006/relationships/customXml" Target="../ink/ink1243.xml"/><Relationship Id="rId42" Type="http://schemas.openxmlformats.org/officeDocument/2006/relationships/image" Target="../media/image1284.png"/><Relationship Id="rId47" Type="http://schemas.openxmlformats.org/officeDocument/2006/relationships/customXml" Target="../ink/ink1256.xml"/><Relationship Id="rId63" Type="http://schemas.openxmlformats.org/officeDocument/2006/relationships/customXml" Target="../ink/ink1264.xml"/><Relationship Id="rId68" Type="http://schemas.openxmlformats.org/officeDocument/2006/relationships/image" Target="../media/image1297.png"/><Relationship Id="rId84" Type="http://schemas.openxmlformats.org/officeDocument/2006/relationships/image" Target="../media/image1305.png"/><Relationship Id="rId89" Type="http://schemas.openxmlformats.org/officeDocument/2006/relationships/customXml" Target="../ink/ink1277.xml"/><Relationship Id="rId112" Type="http://schemas.openxmlformats.org/officeDocument/2006/relationships/image" Target="../media/image1319.png"/><Relationship Id="rId16" Type="http://schemas.openxmlformats.org/officeDocument/2006/relationships/image" Target="../media/image1271.png"/><Relationship Id="rId107" Type="http://schemas.openxmlformats.org/officeDocument/2006/relationships/customXml" Target="../ink/ink1286.xml"/><Relationship Id="rId11" Type="http://schemas.openxmlformats.org/officeDocument/2006/relationships/customXml" Target="../ink/ink1238.xml"/><Relationship Id="rId32" Type="http://schemas.openxmlformats.org/officeDocument/2006/relationships/image" Target="../media/image1279.png"/><Relationship Id="rId37" Type="http://schemas.openxmlformats.org/officeDocument/2006/relationships/customXml" Target="../ink/ink1251.xml"/><Relationship Id="rId53" Type="http://schemas.openxmlformats.org/officeDocument/2006/relationships/customXml" Target="../ink/ink1259.xml"/><Relationship Id="rId58" Type="http://schemas.openxmlformats.org/officeDocument/2006/relationships/image" Target="../media/image1292.png"/><Relationship Id="rId74" Type="http://schemas.openxmlformats.org/officeDocument/2006/relationships/image" Target="../media/image1300.png"/><Relationship Id="rId79" Type="http://schemas.openxmlformats.org/officeDocument/2006/relationships/customXml" Target="../ink/ink1272.xml"/><Relationship Id="rId102" Type="http://schemas.openxmlformats.org/officeDocument/2006/relationships/image" Target="../media/image1314.png"/><Relationship Id="rId123" Type="http://schemas.openxmlformats.org/officeDocument/2006/relationships/customXml" Target="../ink/ink1294.xml"/><Relationship Id="rId128" Type="http://schemas.openxmlformats.org/officeDocument/2006/relationships/image" Target="../media/image1327.png"/><Relationship Id="rId5" Type="http://schemas.openxmlformats.org/officeDocument/2006/relationships/customXml" Target="../ink/ink1235.xml"/><Relationship Id="rId90" Type="http://schemas.openxmlformats.org/officeDocument/2006/relationships/image" Target="../media/image1308.png"/><Relationship Id="rId95" Type="http://schemas.openxmlformats.org/officeDocument/2006/relationships/customXml" Target="../ink/ink1280.xml"/><Relationship Id="rId19" Type="http://schemas.openxmlformats.org/officeDocument/2006/relationships/customXml" Target="../ink/ink1242.xml"/><Relationship Id="rId14" Type="http://schemas.openxmlformats.org/officeDocument/2006/relationships/image" Target="../media/image1270.png"/><Relationship Id="rId22" Type="http://schemas.openxmlformats.org/officeDocument/2006/relationships/image" Target="../media/image1274.png"/><Relationship Id="rId27" Type="http://schemas.openxmlformats.org/officeDocument/2006/relationships/customXml" Target="../ink/ink1246.xml"/><Relationship Id="rId30" Type="http://schemas.openxmlformats.org/officeDocument/2006/relationships/image" Target="../media/image1278.png"/><Relationship Id="rId35" Type="http://schemas.openxmlformats.org/officeDocument/2006/relationships/customXml" Target="../ink/ink1250.xml"/><Relationship Id="rId43" Type="http://schemas.openxmlformats.org/officeDocument/2006/relationships/customXml" Target="../ink/ink1254.xml"/><Relationship Id="rId48" Type="http://schemas.openxmlformats.org/officeDocument/2006/relationships/image" Target="../media/image1287.png"/><Relationship Id="rId56" Type="http://schemas.openxmlformats.org/officeDocument/2006/relationships/image" Target="../media/image1291.png"/><Relationship Id="rId64" Type="http://schemas.openxmlformats.org/officeDocument/2006/relationships/image" Target="../media/image1295.png"/><Relationship Id="rId69" Type="http://schemas.openxmlformats.org/officeDocument/2006/relationships/customXml" Target="../ink/ink1267.xml"/><Relationship Id="rId77" Type="http://schemas.openxmlformats.org/officeDocument/2006/relationships/customXml" Target="../ink/ink1271.xml"/><Relationship Id="rId100" Type="http://schemas.openxmlformats.org/officeDocument/2006/relationships/image" Target="../media/image1313.png"/><Relationship Id="rId105" Type="http://schemas.openxmlformats.org/officeDocument/2006/relationships/customXml" Target="../ink/ink1285.xml"/><Relationship Id="rId113" Type="http://schemas.openxmlformats.org/officeDocument/2006/relationships/customXml" Target="../ink/ink1289.xml"/><Relationship Id="rId118" Type="http://schemas.openxmlformats.org/officeDocument/2006/relationships/image" Target="../media/image1322.png"/><Relationship Id="rId126" Type="http://schemas.openxmlformats.org/officeDocument/2006/relationships/image" Target="../media/image1326.png"/><Relationship Id="rId8" Type="http://schemas.openxmlformats.org/officeDocument/2006/relationships/image" Target="../media/image1267.png"/><Relationship Id="rId51" Type="http://schemas.openxmlformats.org/officeDocument/2006/relationships/customXml" Target="../ink/ink1258.xml"/><Relationship Id="rId72" Type="http://schemas.openxmlformats.org/officeDocument/2006/relationships/image" Target="../media/image1299.png"/><Relationship Id="rId80" Type="http://schemas.openxmlformats.org/officeDocument/2006/relationships/image" Target="../media/image1303.png"/><Relationship Id="rId85" Type="http://schemas.openxmlformats.org/officeDocument/2006/relationships/customXml" Target="../ink/ink1275.xml"/><Relationship Id="rId93" Type="http://schemas.openxmlformats.org/officeDocument/2006/relationships/customXml" Target="../ink/ink1279.xml"/><Relationship Id="rId98" Type="http://schemas.openxmlformats.org/officeDocument/2006/relationships/image" Target="../media/image1312.png"/><Relationship Id="rId121" Type="http://schemas.openxmlformats.org/officeDocument/2006/relationships/customXml" Target="../ink/ink1293.xml"/><Relationship Id="rId3" Type="http://schemas.openxmlformats.org/officeDocument/2006/relationships/customXml" Target="../ink/ink1234.xml"/><Relationship Id="rId12" Type="http://schemas.openxmlformats.org/officeDocument/2006/relationships/image" Target="../media/image1269.png"/><Relationship Id="rId17" Type="http://schemas.openxmlformats.org/officeDocument/2006/relationships/customXml" Target="../ink/ink1241.xml"/><Relationship Id="rId25" Type="http://schemas.openxmlformats.org/officeDocument/2006/relationships/customXml" Target="../ink/ink1245.xml"/><Relationship Id="rId33" Type="http://schemas.openxmlformats.org/officeDocument/2006/relationships/customXml" Target="../ink/ink1249.xml"/><Relationship Id="rId38" Type="http://schemas.openxmlformats.org/officeDocument/2006/relationships/image" Target="../media/image1282.png"/><Relationship Id="rId46" Type="http://schemas.openxmlformats.org/officeDocument/2006/relationships/image" Target="../media/image1286.png"/><Relationship Id="rId59" Type="http://schemas.openxmlformats.org/officeDocument/2006/relationships/customXml" Target="../ink/ink1262.xml"/><Relationship Id="rId67" Type="http://schemas.openxmlformats.org/officeDocument/2006/relationships/customXml" Target="../ink/ink1266.xml"/><Relationship Id="rId103" Type="http://schemas.openxmlformats.org/officeDocument/2006/relationships/customXml" Target="../ink/ink1284.xml"/><Relationship Id="rId108" Type="http://schemas.openxmlformats.org/officeDocument/2006/relationships/image" Target="../media/image1317.png"/><Relationship Id="rId116" Type="http://schemas.openxmlformats.org/officeDocument/2006/relationships/image" Target="../media/image1321.png"/><Relationship Id="rId124" Type="http://schemas.openxmlformats.org/officeDocument/2006/relationships/image" Target="../media/image1325.png"/><Relationship Id="rId20" Type="http://schemas.openxmlformats.org/officeDocument/2006/relationships/image" Target="../media/image1273.png"/><Relationship Id="rId41" Type="http://schemas.openxmlformats.org/officeDocument/2006/relationships/customXml" Target="../ink/ink1253.xml"/><Relationship Id="rId54" Type="http://schemas.openxmlformats.org/officeDocument/2006/relationships/image" Target="../media/image1290.png"/><Relationship Id="rId62" Type="http://schemas.openxmlformats.org/officeDocument/2006/relationships/image" Target="../media/image1294.png"/><Relationship Id="rId70" Type="http://schemas.openxmlformats.org/officeDocument/2006/relationships/image" Target="../media/image1298.png"/><Relationship Id="rId75" Type="http://schemas.openxmlformats.org/officeDocument/2006/relationships/customXml" Target="../ink/ink1270.xml"/><Relationship Id="rId83" Type="http://schemas.openxmlformats.org/officeDocument/2006/relationships/customXml" Target="../ink/ink1274.xml"/><Relationship Id="rId88" Type="http://schemas.openxmlformats.org/officeDocument/2006/relationships/image" Target="../media/image1307.png"/><Relationship Id="rId91" Type="http://schemas.openxmlformats.org/officeDocument/2006/relationships/customXml" Target="../ink/ink1278.xml"/><Relationship Id="rId96" Type="http://schemas.openxmlformats.org/officeDocument/2006/relationships/image" Target="../media/image1311.png"/><Relationship Id="rId111" Type="http://schemas.openxmlformats.org/officeDocument/2006/relationships/customXml" Target="../ink/ink12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6.png"/><Relationship Id="rId15" Type="http://schemas.openxmlformats.org/officeDocument/2006/relationships/customXml" Target="../ink/ink1240.xml"/><Relationship Id="rId23" Type="http://schemas.openxmlformats.org/officeDocument/2006/relationships/customXml" Target="../ink/ink1244.xml"/><Relationship Id="rId28" Type="http://schemas.openxmlformats.org/officeDocument/2006/relationships/image" Target="../media/image1277.png"/><Relationship Id="rId36" Type="http://schemas.openxmlformats.org/officeDocument/2006/relationships/image" Target="../media/image1281.png"/><Relationship Id="rId49" Type="http://schemas.openxmlformats.org/officeDocument/2006/relationships/customXml" Target="../ink/ink1257.xml"/><Relationship Id="rId57" Type="http://schemas.openxmlformats.org/officeDocument/2006/relationships/customXml" Target="../ink/ink1261.xml"/><Relationship Id="rId106" Type="http://schemas.openxmlformats.org/officeDocument/2006/relationships/image" Target="../media/image1316.png"/><Relationship Id="rId114" Type="http://schemas.openxmlformats.org/officeDocument/2006/relationships/image" Target="../media/image1320.png"/><Relationship Id="rId119" Type="http://schemas.openxmlformats.org/officeDocument/2006/relationships/customXml" Target="../ink/ink1292.xml"/><Relationship Id="rId127" Type="http://schemas.openxmlformats.org/officeDocument/2006/relationships/customXml" Target="../ink/ink1296.xml"/><Relationship Id="rId10" Type="http://schemas.openxmlformats.org/officeDocument/2006/relationships/image" Target="../media/image1268.png"/><Relationship Id="rId31" Type="http://schemas.openxmlformats.org/officeDocument/2006/relationships/customXml" Target="../ink/ink1248.xml"/><Relationship Id="rId44" Type="http://schemas.openxmlformats.org/officeDocument/2006/relationships/image" Target="../media/image1285.png"/><Relationship Id="rId52" Type="http://schemas.openxmlformats.org/officeDocument/2006/relationships/image" Target="../media/image1289.png"/><Relationship Id="rId60" Type="http://schemas.openxmlformats.org/officeDocument/2006/relationships/image" Target="../media/image1293.png"/><Relationship Id="rId65" Type="http://schemas.openxmlformats.org/officeDocument/2006/relationships/customXml" Target="../ink/ink1265.xml"/><Relationship Id="rId73" Type="http://schemas.openxmlformats.org/officeDocument/2006/relationships/customXml" Target="../ink/ink1269.xml"/><Relationship Id="rId78" Type="http://schemas.openxmlformats.org/officeDocument/2006/relationships/image" Target="../media/image1302.png"/><Relationship Id="rId81" Type="http://schemas.openxmlformats.org/officeDocument/2006/relationships/customXml" Target="../ink/ink1273.xml"/><Relationship Id="rId86" Type="http://schemas.openxmlformats.org/officeDocument/2006/relationships/image" Target="../media/image1306.png"/><Relationship Id="rId94" Type="http://schemas.openxmlformats.org/officeDocument/2006/relationships/image" Target="../media/image1310.png"/><Relationship Id="rId99" Type="http://schemas.openxmlformats.org/officeDocument/2006/relationships/customXml" Target="../ink/ink1282.xml"/><Relationship Id="rId101" Type="http://schemas.openxmlformats.org/officeDocument/2006/relationships/customXml" Target="../ink/ink1283.xml"/><Relationship Id="rId122" Type="http://schemas.openxmlformats.org/officeDocument/2006/relationships/image" Target="../media/image1324.png"/><Relationship Id="rId4" Type="http://schemas.openxmlformats.org/officeDocument/2006/relationships/image" Target="../media/image1265.png"/><Relationship Id="rId9" Type="http://schemas.openxmlformats.org/officeDocument/2006/relationships/customXml" Target="../ink/ink1237.xml"/><Relationship Id="rId13" Type="http://schemas.openxmlformats.org/officeDocument/2006/relationships/customXml" Target="../ink/ink1239.xml"/><Relationship Id="rId18" Type="http://schemas.openxmlformats.org/officeDocument/2006/relationships/image" Target="../media/image1272.png"/><Relationship Id="rId39" Type="http://schemas.openxmlformats.org/officeDocument/2006/relationships/customXml" Target="../ink/ink1252.xml"/><Relationship Id="rId109" Type="http://schemas.openxmlformats.org/officeDocument/2006/relationships/customXml" Target="../ink/ink1287.xml"/><Relationship Id="rId34" Type="http://schemas.openxmlformats.org/officeDocument/2006/relationships/image" Target="../media/image1280.png"/><Relationship Id="rId50" Type="http://schemas.openxmlformats.org/officeDocument/2006/relationships/image" Target="../media/image1288.png"/><Relationship Id="rId55" Type="http://schemas.openxmlformats.org/officeDocument/2006/relationships/customXml" Target="../ink/ink1260.xml"/><Relationship Id="rId76" Type="http://schemas.openxmlformats.org/officeDocument/2006/relationships/image" Target="../media/image1301.png"/><Relationship Id="rId97" Type="http://schemas.openxmlformats.org/officeDocument/2006/relationships/customXml" Target="../ink/ink1281.xml"/><Relationship Id="rId104" Type="http://schemas.openxmlformats.org/officeDocument/2006/relationships/image" Target="../media/image1315.png"/><Relationship Id="rId120" Type="http://schemas.openxmlformats.org/officeDocument/2006/relationships/image" Target="../media/image1323.png"/><Relationship Id="rId125" Type="http://schemas.openxmlformats.org/officeDocument/2006/relationships/customXml" Target="../ink/ink1295.xml"/><Relationship Id="rId7" Type="http://schemas.openxmlformats.org/officeDocument/2006/relationships/customXml" Target="../ink/ink1236.xml"/><Relationship Id="rId71" Type="http://schemas.openxmlformats.org/officeDocument/2006/relationships/customXml" Target="../ink/ink1268.xml"/><Relationship Id="rId92" Type="http://schemas.openxmlformats.org/officeDocument/2006/relationships/image" Target="../media/image1309.png"/><Relationship Id="rId2" Type="http://schemas.openxmlformats.org/officeDocument/2006/relationships/image" Target="../media/image1264.png"/><Relationship Id="rId29" Type="http://schemas.openxmlformats.org/officeDocument/2006/relationships/customXml" Target="../ink/ink1247.xml"/><Relationship Id="rId24" Type="http://schemas.openxmlformats.org/officeDocument/2006/relationships/image" Target="../media/image1275.png"/><Relationship Id="rId40" Type="http://schemas.openxmlformats.org/officeDocument/2006/relationships/image" Target="../media/image1283.png"/><Relationship Id="rId45" Type="http://schemas.openxmlformats.org/officeDocument/2006/relationships/customXml" Target="../ink/ink1255.xml"/><Relationship Id="rId66" Type="http://schemas.openxmlformats.org/officeDocument/2006/relationships/image" Target="../media/image1296.png"/><Relationship Id="rId87" Type="http://schemas.openxmlformats.org/officeDocument/2006/relationships/customXml" Target="../ink/ink1276.xml"/><Relationship Id="rId110" Type="http://schemas.openxmlformats.org/officeDocument/2006/relationships/image" Target="../media/image1318.png"/><Relationship Id="rId115" Type="http://schemas.openxmlformats.org/officeDocument/2006/relationships/customXml" Target="../ink/ink1290.xml"/><Relationship Id="rId61" Type="http://schemas.openxmlformats.org/officeDocument/2006/relationships/customXml" Target="../ink/ink1263.xml"/><Relationship Id="rId82" Type="http://schemas.openxmlformats.org/officeDocument/2006/relationships/image" Target="../media/image130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02.xml"/><Relationship Id="rId18" Type="http://schemas.openxmlformats.org/officeDocument/2006/relationships/image" Target="../media/image1336.png"/><Relationship Id="rId26" Type="http://schemas.openxmlformats.org/officeDocument/2006/relationships/image" Target="../media/image1340.png"/><Relationship Id="rId39" Type="http://schemas.openxmlformats.org/officeDocument/2006/relationships/customXml" Target="../ink/ink1315.xml"/><Relationship Id="rId21" Type="http://schemas.openxmlformats.org/officeDocument/2006/relationships/customXml" Target="../ink/ink1306.xml"/><Relationship Id="rId34" Type="http://schemas.openxmlformats.org/officeDocument/2006/relationships/image" Target="../media/image1344.png"/><Relationship Id="rId42" Type="http://schemas.openxmlformats.org/officeDocument/2006/relationships/image" Target="../media/image1348.png"/><Relationship Id="rId47" Type="http://schemas.openxmlformats.org/officeDocument/2006/relationships/customXml" Target="../ink/ink1319.xml"/><Relationship Id="rId50" Type="http://schemas.openxmlformats.org/officeDocument/2006/relationships/image" Target="../media/image1352.png"/><Relationship Id="rId55" Type="http://schemas.openxmlformats.org/officeDocument/2006/relationships/customXml" Target="../ink/ink1323.xml"/><Relationship Id="rId63" Type="http://schemas.openxmlformats.org/officeDocument/2006/relationships/customXml" Target="../ink/ink1327.xml"/><Relationship Id="rId7" Type="http://schemas.openxmlformats.org/officeDocument/2006/relationships/customXml" Target="../ink/ink1299.xml"/><Relationship Id="rId2" Type="http://schemas.openxmlformats.org/officeDocument/2006/relationships/image" Target="../media/image1328.png"/><Relationship Id="rId16" Type="http://schemas.openxmlformats.org/officeDocument/2006/relationships/image" Target="../media/image1335.png"/><Relationship Id="rId20" Type="http://schemas.openxmlformats.org/officeDocument/2006/relationships/image" Target="../media/image1337.png"/><Relationship Id="rId29" Type="http://schemas.openxmlformats.org/officeDocument/2006/relationships/customXml" Target="../ink/ink1310.xml"/><Relationship Id="rId41" Type="http://schemas.openxmlformats.org/officeDocument/2006/relationships/customXml" Target="../ink/ink1316.xml"/><Relationship Id="rId54" Type="http://schemas.openxmlformats.org/officeDocument/2006/relationships/image" Target="../media/image1354.png"/><Relationship Id="rId62" Type="http://schemas.openxmlformats.org/officeDocument/2006/relationships/image" Target="../media/image1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11" Type="http://schemas.openxmlformats.org/officeDocument/2006/relationships/customXml" Target="../ink/ink1301.xml"/><Relationship Id="rId24" Type="http://schemas.openxmlformats.org/officeDocument/2006/relationships/image" Target="../media/image1339.png"/><Relationship Id="rId32" Type="http://schemas.openxmlformats.org/officeDocument/2006/relationships/image" Target="../media/image1343.png"/><Relationship Id="rId37" Type="http://schemas.openxmlformats.org/officeDocument/2006/relationships/customXml" Target="../ink/ink1314.xml"/><Relationship Id="rId40" Type="http://schemas.openxmlformats.org/officeDocument/2006/relationships/image" Target="../media/image1347.png"/><Relationship Id="rId45" Type="http://schemas.openxmlformats.org/officeDocument/2006/relationships/customXml" Target="../ink/ink1318.xml"/><Relationship Id="rId53" Type="http://schemas.openxmlformats.org/officeDocument/2006/relationships/customXml" Target="../ink/ink1322.xml"/><Relationship Id="rId58" Type="http://schemas.openxmlformats.org/officeDocument/2006/relationships/image" Target="../media/image1356.png"/><Relationship Id="rId66" Type="http://schemas.openxmlformats.org/officeDocument/2006/relationships/image" Target="../media/image1360.png"/><Relationship Id="rId5" Type="http://schemas.openxmlformats.org/officeDocument/2006/relationships/customXml" Target="../ink/ink1298.xml"/><Relationship Id="rId15" Type="http://schemas.openxmlformats.org/officeDocument/2006/relationships/customXml" Target="../ink/ink1303.xml"/><Relationship Id="rId23" Type="http://schemas.openxmlformats.org/officeDocument/2006/relationships/customXml" Target="../ink/ink1307.xml"/><Relationship Id="rId28" Type="http://schemas.openxmlformats.org/officeDocument/2006/relationships/image" Target="../media/image1341.png"/><Relationship Id="rId36" Type="http://schemas.openxmlformats.org/officeDocument/2006/relationships/image" Target="../media/image1345.png"/><Relationship Id="rId49" Type="http://schemas.openxmlformats.org/officeDocument/2006/relationships/customXml" Target="../ink/ink1320.xml"/><Relationship Id="rId57" Type="http://schemas.openxmlformats.org/officeDocument/2006/relationships/customXml" Target="../ink/ink1324.xml"/><Relationship Id="rId61" Type="http://schemas.openxmlformats.org/officeDocument/2006/relationships/customXml" Target="../ink/ink1326.xml"/><Relationship Id="rId10" Type="http://schemas.openxmlformats.org/officeDocument/2006/relationships/image" Target="../media/image1332.png"/><Relationship Id="rId19" Type="http://schemas.openxmlformats.org/officeDocument/2006/relationships/customXml" Target="../ink/ink1305.xml"/><Relationship Id="rId31" Type="http://schemas.openxmlformats.org/officeDocument/2006/relationships/customXml" Target="../ink/ink1311.xml"/><Relationship Id="rId44" Type="http://schemas.openxmlformats.org/officeDocument/2006/relationships/image" Target="../media/image1349.png"/><Relationship Id="rId52" Type="http://schemas.openxmlformats.org/officeDocument/2006/relationships/image" Target="../media/image1353.png"/><Relationship Id="rId60" Type="http://schemas.openxmlformats.org/officeDocument/2006/relationships/image" Target="../media/image1357.png"/><Relationship Id="rId65" Type="http://schemas.openxmlformats.org/officeDocument/2006/relationships/customXml" Target="../ink/ink1328.xml"/><Relationship Id="rId4" Type="http://schemas.openxmlformats.org/officeDocument/2006/relationships/image" Target="../media/image1329.png"/><Relationship Id="rId9" Type="http://schemas.openxmlformats.org/officeDocument/2006/relationships/customXml" Target="../ink/ink1300.xml"/><Relationship Id="rId14" Type="http://schemas.openxmlformats.org/officeDocument/2006/relationships/image" Target="../media/image1334.png"/><Relationship Id="rId22" Type="http://schemas.openxmlformats.org/officeDocument/2006/relationships/image" Target="../media/image1338.png"/><Relationship Id="rId27" Type="http://schemas.openxmlformats.org/officeDocument/2006/relationships/customXml" Target="../ink/ink1309.xml"/><Relationship Id="rId30" Type="http://schemas.openxmlformats.org/officeDocument/2006/relationships/image" Target="../media/image1342.png"/><Relationship Id="rId35" Type="http://schemas.openxmlformats.org/officeDocument/2006/relationships/customXml" Target="../ink/ink1313.xml"/><Relationship Id="rId43" Type="http://schemas.openxmlformats.org/officeDocument/2006/relationships/customXml" Target="../ink/ink1317.xml"/><Relationship Id="rId48" Type="http://schemas.openxmlformats.org/officeDocument/2006/relationships/image" Target="../media/image1351.png"/><Relationship Id="rId56" Type="http://schemas.openxmlformats.org/officeDocument/2006/relationships/image" Target="../media/image1355.png"/><Relationship Id="rId64" Type="http://schemas.openxmlformats.org/officeDocument/2006/relationships/image" Target="../media/image1359.png"/><Relationship Id="rId8" Type="http://schemas.openxmlformats.org/officeDocument/2006/relationships/image" Target="../media/image1331.png"/><Relationship Id="rId51" Type="http://schemas.openxmlformats.org/officeDocument/2006/relationships/customXml" Target="../ink/ink1321.xml"/><Relationship Id="rId3" Type="http://schemas.openxmlformats.org/officeDocument/2006/relationships/customXml" Target="../ink/ink1297.xml"/><Relationship Id="rId12" Type="http://schemas.openxmlformats.org/officeDocument/2006/relationships/image" Target="../media/image1333.png"/><Relationship Id="rId17" Type="http://schemas.openxmlformats.org/officeDocument/2006/relationships/customXml" Target="../ink/ink1304.xml"/><Relationship Id="rId25" Type="http://schemas.openxmlformats.org/officeDocument/2006/relationships/customXml" Target="../ink/ink1308.xml"/><Relationship Id="rId33" Type="http://schemas.openxmlformats.org/officeDocument/2006/relationships/customXml" Target="../ink/ink1312.xml"/><Relationship Id="rId38" Type="http://schemas.openxmlformats.org/officeDocument/2006/relationships/image" Target="../media/image1346.png"/><Relationship Id="rId46" Type="http://schemas.openxmlformats.org/officeDocument/2006/relationships/image" Target="../media/image1350.png"/><Relationship Id="rId59" Type="http://schemas.openxmlformats.org/officeDocument/2006/relationships/customXml" Target="../ink/ink1325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34.xml"/><Relationship Id="rId18" Type="http://schemas.openxmlformats.org/officeDocument/2006/relationships/image" Target="../media/image1369.png"/><Relationship Id="rId26" Type="http://schemas.openxmlformats.org/officeDocument/2006/relationships/image" Target="../media/image1373.png"/><Relationship Id="rId39" Type="http://schemas.openxmlformats.org/officeDocument/2006/relationships/customXml" Target="../ink/ink1347.xml"/><Relationship Id="rId21" Type="http://schemas.openxmlformats.org/officeDocument/2006/relationships/customXml" Target="../ink/ink1338.xml"/><Relationship Id="rId34" Type="http://schemas.openxmlformats.org/officeDocument/2006/relationships/image" Target="../media/image1377.png"/><Relationship Id="rId42" Type="http://schemas.openxmlformats.org/officeDocument/2006/relationships/image" Target="../media/image1381.png"/><Relationship Id="rId47" Type="http://schemas.openxmlformats.org/officeDocument/2006/relationships/customXml" Target="../ink/ink1351.xml"/><Relationship Id="rId50" Type="http://schemas.openxmlformats.org/officeDocument/2006/relationships/image" Target="../media/image1385.png"/><Relationship Id="rId55" Type="http://schemas.openxmlformats.org/officeDocument/2006/relationships/customXml" Target="../ink/ink1355.xml"/><Relationship Id="rId63" Type="http://schemas.openxmlformats.org/officeDocument/2006/relationships/customXml" Target="../ink/ink1359.xml"/><Relationship Id="rId68" Type="http://schemas.openxmlformats.org/officeDocument/2006/relationships/image" Target="../media/image1394.png"/><Relationship Id="rId76" Type="http://schemas.openxmlformats.org/officeDocument/2006/relationships/image" Target="../media/image1398.png"/><Relationship Id="rId84" Type="http://schemas.openxmlformats.org/officeDocument/2006/relationships/image" Target="../media/image1402.png"/><Relationship Id="rId7" Type="http://schemas.openxmlformats.org/officeDocument/2006/relationships/customXml" Target="../ink/ink1331.xml"/><Relationship Id="rId71" Type="http://schemas.openxmlformats.org/officeDocument/2006/relationships/customXml" Target="../ink/ink1363.xml"/><Relationship Id="rId2" Type="http://schemas.openxmlformats.org/officeDocument/2006/relationships/image" Target="../media/image1361.png"/><Relationship Id="rId16" Type="http://schemas.openxmlformats.org/officeDocument/2006/relationships/image" Target="../media/image1368.png"/><Relationship Id="rId29" Type="http://schemas.openxmlformats.org/officeDocument/2006/relationships/customXml" Target="../ink/ink1342.xml"/><Relationship Id="rId11" Type="http://schemas.openxmlformats.org/officeDocument/2006/relationships/customXml" Target="../ink/ink1333.xml"/><Relationship Id="rId24" Type="http://schemas.openxmlformats.org/officeDocument/2006/relationships/image" Target="../media/image1372.png"/><Relationship Id="rId32" Type="http://schemas.openxmlformats.org/officeDocument/2006/relationships/image" Target="../media/image1376.png"/><Relationship Id="rId37" Type="http://schemas.openxmlformats.org/officeDocument/2006/relationships/customXml" Target="../ink/ink1346.xml"/><Relationship Id="rId40" Type="http://schemas.openxmlformats.org/officeDocument/2006/relationships/image" Target="../media/image1380.png"/><Relationship Id="rId45" Type="http://schemas.openxmlformats.org/officeDocument/2006/relationships/customXml" Target="../ink/ink1350.xml"/><Relationship Id="rId53" Type="http://schemas.openxmlformats.org/officeDocument/2006/relationships/customXml" Target="../ink/ink1354.xml"/><Relationship Id="rId58" Type="http://schemas.openxmlformats.org/officeDocument/2006/relationships/image" Target="../media/image1389.png"/><Relationship Id="rId66" Type="http://schemas.openxmlformats.org/officeDocument/2006/relationships/image" Target="../media/image1393.png"/><Relationship Id="rId74" Type="http://schemas.openxmlformats.org/officeDocument/2006/relationships/image" Target="../media/image1397.png"/><Relationship Id="rId79" Type="http://schemas.openxmlformats.org/officeDocument/2006/relationships/customXml" Target="../ink/ink1367.xml"/><Relationship Id="rId87" Type="http://schemas.openxmlformats.org/officeDocument/2006/relationships/customXml" Target="../ink/ink1371.xml"/><Relationship Id="rId5" Type="http://schemas.openxmlformats.org/officeDocument/2006/relationships/customXml" Target="../ink/ink1330.xml"/><Relationship Id="rId61" Type="http://schemas.openxmlformats.org/officeDocument/2006/relationships/customXml" Target="../ink/ink1358.xml"/><Relationship Id="rId82" Type="http://schemas.openxmlformats.org/officeDocument/2006/relationships/image" Target="../media/image1401.png"/><Relationship Id="rId19" Type="http://schemas.openxmlformats.org/officeDocument/2006/relationships/customXml" Target="../ink/ink1337.xml"/><Relationship Id="rId4" Type="http://schemas.openxmlformats.org/officeDocument/2006/relationships/image" Target="../media/image1362.png"/><Relationship Id="rId9" Type="http://schemas.openxmlformats.org/officeDocument/2006/relationships/customXml" Target="../ink/ink1332.xml"/><Relationship Id="rId14" Type="http://schemas.openxmlformats.org/officeDocument/2006/relationships/image" Target="../media/image1367.png"/><Relationship Id="rId22" Type="http://schemas.openxmlformats.org/officeDocument/2006/relationships/image" Target="../media/image1371.png"/><Relationship Id="rId27" Type="http://schemas.openxmlformats.org/officeDocument/2006/relationships/customXml" Target="../ink/ink1341.xml"/><Relationship Id="rId30" Type="http://schemas.openxmlformats.org/officeDocument/2006/relationships/image" Target="../media/image1375.png"/><Relationship Id="rId35" Type="http://schemas.openxmlformats.org/officeDocument/2006/relationships/customXml" Target="../ink/ink1345.xml"/><Relationship Id="rId43" Type="http://schemas.openxmlformats.org/officeDocument/2006/relationships/customXml" Target="../ink/ink1349.xml"/><Relationship Id="rId48" Type="http://schemas.openxmlformats.org/officeDocument/2006/relationships/image" Target="../media/image1384.png"/><Relationship Id="rId56" Type="http://schemas.openxmlformats.org/officeDocument/2006/relationships/image" Target="../media/image1388.png"/><Relationship Id="rId64" Type="http://schemas.openxmlformats.org/officeDocument/2006/relationships/image" Target="../media/image1392.png"/><Relationship Id="rId69" Type="http://schemas.openxmlformats.org/officeDocument/2006/relationships/customXml" Target="../ink/ink1362.xml"/><Relationship Id="rId77" Type="http://schemas.openxmlformats.org/officeDocument/2006/relationships/customXml" Target="../ink/ink1366.xml"/><Relationship Id="rId8" Type="http://schemas.openxmlformats.org/officeDocument/2006/relationships/image" Target="../media/image1364.png"/><Relationship Id="rId51" Type="http://schemas.openxmlformats.org/officeDocument/2006/relationships/customXml" Target="../ink/ink1353.xml"/><Relationship Id="rId72" Type="http://schemas.openxmlformats.org/officeDocument/2006/relationships/image" Target="../media/image1396.png"/><Relationship Id="rId80" Type="http://schemas.openxmlformats.org/officeDocument/2006/relationships/image" Target="../media/image1400.png"/><Relationship Id="rId85" Type="http://schemas.openxmlformats.org/officeDocument/2006/relationships/customXml" Target="../ink/ink1370.xml"/><Relationship Id="rId3" Type="http://schemas.openxmlformats.org/officeDocument/2006/relationships/customXml" Target="../ink/ink1329.xml"/><Relationship Id="rId12" Type="http://schemas.openxmlformats.org/officeDocument/2006/relationships/image" Target="../media/image1366.png"/><Relationship Id="rId17" Type="http://schemas.openxmlformats.org/officeDocument/2006/relationships/customXml" Target="../ink/ink1336.xml"/><Relationship Id="rId25" Type="http://schemas.openxmlformats.org/officeDocument/2006/relationships/customXml" Target="../ink/ink1340.xml"/><Relationship Id="rId33" Type="http://schemas.openxmlformats.org/officeDocument/2006/relationships/customXml" Target="../ink/ink1344.xml"/><Relationship Id="rId38" Type="http://schemas.openxmlformats.org/officeDocument/2006/relationships/image" Target="../media/image1379.png"/><Relationship Id="rId46" Type="http://schemas.openxmlformats.org/officeDocument/2006/relationships/image" Target="../media/image1383.png"/><Relationship Id="rId59" Type="http://schemas.openxmlformats.org/officeDocument/2006/relationships/customXml" Target="../ink/ink1357.xml"/><Relationship Id="rId67" Type="http://schemas.openxmlformats.org/officeDocument/2006/relationships/customXml" Target="../ink/ink1361.xml"/><Relationship Id="rId20" Type="http://schemas.openxmlformats.org/officeDocument/2006/relationships/image" Target="../media/image1370.png"/><Relationship Id="rId41" Type="http://schemas.openxmlformats.org/officeDocument/2006/relationships/customXml" Target="../ink/ink1348.xml"/><Relationship Id="rId54" Type="http://schemas.openxmlformats.org/officeDocument/2006/relationships/image" Target="../media/image1387.png"/><Relationship Id="rId62" Type="http://schemas.openxmlformats.org/officeDocument/2006/relationships/image" Target="../media/image1391.png"/><Relationship Id="rId70" Type="http://schemas.openxmlformats.org/officeDocument/2006/relationships/image" Target="../media/image1395.png"/><Relationship Id="rId75" Type="http://schemas.openxmlformats.org/officeDocument/2006/relationships/customXml" Target="../ink/ink1365.xml"/><Relationship Id="rId83" Type="http://schemas.openxmlformats.org/officeDocument/2006/relationships/customXml" Target="../ink/ink1369.xml"/><Relationship Id="rId88" Type="http://schemas.openxmlformats.org/officeDocument/2006/relationships/image" Target="../media/image1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3.png"/><Relationship Id="rId15" Type="http://schemas.openxmlformats.org/officeDocument/2006/relationships/customXml" Target="../ink/ink1335.xml"/><Relationship Id="rId23" Type="http://schemas.openxmlformats.org/officeDocument/2006/relationships/customXml" Target="../ink/ink1339.xml"/><Relationship Id="rId28" Type="http://schemas.openxmlformats.org/officeDocument/2006/relationships/image" Target="../media/image1374.png"/><Relationship Id="rId36" Type="http://schemas.openxmlformats.org/officeDocument/2006/relationships/image" Target="../media/image1378.png"/><Relationship Id="rId49" Type="http://schemas.openxmlformats.org/officeDocument/2006/relationships/customXml" Target="../ink/ink1352.xml"/><Relationship Id="rId57" Type="http://schemas.openxmlformats.org/officeDocument/2006/relationships/customXml" Target="../ink/ink1356.xml"/><Relationship Id="rId10" Type="http://schemas.openxmlformats.org/officeDocument/2006/relationships/image" Target="../media/image1365.png"/><Relationship Id="rId31" Type="http://schemas.openxmlformats.org/officeDocument/2006/relationships/customXml" Target="../ink/ink1343.xml"/><Relationship Id="rId44" Type="http://schemas.openxmlformats.org/officeDocument/2006/relationships/image" Target="../media/image1382.png"/><Relationship Id="rId52" Type="http://schemas.openxmlformats.org/officeDocument/2006/relationships/image" Target="../media/image1386.png"/><Relationship Id="rId60" Type="http://schemas.openxmlformats.org/officeDocument/2006/relationships/image" Target="../media/image1390.png"/><Relationship Id="rId65" Type="http://schemas.openxmlformats.org/officeDocument/2006/relationships/customXml" Target="../ink/ink1360.xml"/><Relationship Id="rId73" Type="http://schemas.openxmlformats.org/officeDocument/2006/relationships/customXml" Target="../ink/ink1364.xml"/><Relationship Id="rId78" Type="http://schemas.openxmlformats.org/officeDocument/2006/relationships/image" Target="../media/image1399.png"/><Relationship Id="rId81" Type="http://schemas.openxmlformats.org/officeDocument/2006/relationships/customXml" Target="../ink/ink1368.xml"/><Relationship Id="rId86" Type="http://schemas.openxmlformats.org/officeDocument/2006/relationships/image" Target="../media/image14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8.png"/><Relationship Id="rId13" Type="http://schemas.openxmlformats.org/officeDocument/2006/relationships/customXml" Target="../ink/ink1377.xml"/><Relationship Id="rId18" Type="http://schemas.openxmlformats.org/officeDocument/2006/relationships/image" Target="../media/image1413.png"/><Relationship Id="rId26" Type="http://schemas.openxmlformats.org/officeDocument/2006/relationships/image" Target="../media/image1417.png"/><Relationship Id="rId39" Type="http://schemas.openxmlformats.org/officeDocument/2006/relationships/customXml" Target="../ink/ink1390.xml"/><Relationship Id="rId3" Type="http://schemas.openxmlformats.org/officeDocument/2006/relationships/customXml" Target="../ink/ink1372.xml"/><Relationship Id="rId21" Type="http://schemas.openxmlformats.org/officeDocument/2006/relationships/customXml" Target="../ink/ink1381.xml"/><Relationship Id="rId34" Type="http://schemas.openxmlformats.org/officeDocument/2006/relationships/image" Target="../media/image1421.png"/><Relationship Id="rId42" Type="http://schemas.openxmlformats.org/officeDocument/2006/relationships/image" Target="../media/image1425.png"/><Relationship Id="rId47" Type="http://schemas.openxmlformats.org/officeDocument/2006/relationships/customXml" Target="../ink/ink1394.xml"/><Relationship Id="rId7" Type="http://schemas.openxmlformats.org/officeDocument/2006/relationships/customXml" Target="../ink/ink1374.xml"/><Relationship Id="rId12" Type="http://schemas.openxmlformats.org/officeDocument/2006/relationships/image" Target="../media/image1410.png"/><Relationship Id="rId17" Type="http://schemas.openxmlformats.org/officeDocument/2006/relationships/customXml" Target="../ink/ink1379.xml"/><Relationship Id="rId25" Type="http://schemas.openxmlformats.org/officeDocument/2006/relationships/customXml" Target="../ink/ink1383.xml"/><Relationship Id="rId33" Type="http://schemas.openxmlformats.org/officeDocument/2006/relationships/customXml" Target="../ink/ink1387.xml"/><Relationship Id="rId38" Type="http://schemas.openxmlformats.org/officeDocument/2006/relationships/image" Target="../media/image1423.png"/><Relationship Id="rId46" Type="http://schemas.openxmlformats.org/officeDocument/2006/relationships/image" Target="../media/image1427.png"/><Relationship Id="rId2" Type="http://schemas.openxmlformats.org/officeDocument/2006/relationships/image" Target="../media/image1405.png"/><Relationship Id="rId16" Type="http://schemas.openxmlformats.org/officeDocument/2006/relationships/image" Target="../media/image1412.png"/><Relationship Id="rId20" Type="http://schemas.openxmlformats.org/officeDocument/2006/relationships/image" Target="../media/image1414.png"/><Relationship Id="rId29" Type="http://schemas.openxmlformats.org/officeDocument/2006/relationships/customXml" Target="../ink/ink1385.xml"/><Relationship Id="rId41" Type="http://schemas.openxmlformats.org/officeDocument/2006/relationships/customXml" Target="../ink/ink13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7.png"/><Relationship Id="rId11" Type="http://schemas.openxmlformats.org/officeDocument/2006/relationships/customXml" Target="../ink/ink1376.xml"/><Relationship Id="rId24" Type="http://schemas.openxmlformats.org/officeDocument/2006/relationships/image" Target="../media/image1416.png"/><Relationship Id="rId32" Type="http://schemas.openxmlformats.org/officeDocument/2006/relationships/image" Target="../media/image1420.png"/><Relationship Id="rId37" Type="http://schemas.openxmlformats.org/officeDocument/2006/relationships/customXml" Target="../ink/ink1389.xml"/><Relationship Id="rId40" Type="http://schemas.openxmlformats.org/officeDocument/2006/relationships/image" Target="../media/image1424.png"/><Relationship Id="rId45" Type="http://schemas.openxmlformats.org/officeDocument/2006/relationships/customXml" Target="../ink/ink1393.xml"/><Relationship Id="rId5" Type="http://schemas.openxmlformats.org/officeDocument/2006/relationships/customXml" Target="../ink/ink1373.xml"/><Relationship Id="rId15" Type="http://schemas.openxmlformats.org/officeDocument/2006/relationships/customXml" Target="../ink/ink1378.xml"/><Relationship Id="rId23" Type="http://schemas.openxmlformats.org/officeDocument/2006/relationships/customXml" Target="../ink/ink1382.xml"/><Relationship Id="rId28" Type="http://schemas.openxmlformats.org/officeDocument/2006/relationships/image" Target="../media/image1418.png"/><Relationship Id="rId36" Type="http://schemas.openxmlformats.org/officeDocument/2006/relationships/image" Target="../media/image1422.png"/><Relationship Id="rId10" Type="http://schemas.openxmlformats.org/officeDocument/2006/relationships/image" Target="../media/image1409.png"/><Relationship Id="rId19" Type="http://schemas.openxmlformats.org/officeDocument/2006/relationships/customXml" Target="../ink/ink1380.xml"/><Relationship Id="rId31" Type="http://schemas.openxmlformats.org/officeDocument/2006/relationships/customXml" Target="../ink/ink1386.xml"/><Relationship Id="rId44" Type="http://schemas.openxmlformats.org/officeDocument/2006/relationships/image" Target="../media/image1426.png"/><Relationship Id="rId4" Type="http://schemas.openxmlformats.org/officeDocument/2006/relationships/image" Target="../media/image1406.png"/><Relationship Id="rId9" Type="http://schemas.openxmlformats.org/officeDocument/2006/relationships/customXml" Target="../ink/ink1375.xml"/><Relationship Id="rId14" Type="http://schemas.openxmlformats.org/officeDocument/2006/relationships/image" Target="../media/image1411.png"/><Relationship Id="rId22" Type="http://schemas.openxmlformats.org/officeDocument/2006/relationships/image" Target="../media/image1415.png"/><Relationship Id="rId27" Type="http://schemas.openxmlformats.org/officeDocument/2006/relationships/customXml" Target="../ink/ink1384.xml"/><Relationship Id="rId30" Type="http://schemas.openxmlformats.org/officeDocument/2006/relationships/image" Target="../media/image1419.png"/><Relationship Id="rId35" Type="http://schemas.openxmlformats.org/officeDocument/2006/relationships/customXml" Target="../ink/ink1388.xml"/><Relationship Id="rId43" Type="http://schemas.openxmlformats.org/officeDocument/2006/relationships/customXml" Target="../ink/ink1392.xml"/><Relationship Id="rId48" Type="http://schemas.openxmlformats.org/officeDocument/2006/relationships/image" Target="../media/image14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2.png"/><Relationship Id="rId13" Type="http://schemas.openxmlformats.org/officeDocument/2006/relationships/customXml" Target="../ink/ink1400.xml"/><Relationship Id="rId18" Type="http://schemas.openxmlformats.org/officeDocument/2006/relationships/image" Target="../media/image1437.png"/><Relationship Id="rId26" Type="http://schemas.openxmlformats.org/officeDocument/2006/relationships/image" Target="../media/image1441.png"/><Relationship Id="rId3" Type="http://schemas.openxmlformats.org/officeDocument/2006/relationships/customXml" Target="../ink/ink1395.xml"/><Relationship Id="rId21" Type="http://schemas.openxmlformats.org/officeDocument/2006/relationships/customXml" Target="../ink/ink1404.xml"/><Relationship Id="rId7" Type="http://schemas.openxmlformats.org/officeDocument/2006/relationships/customXml" Target="../ink/ink1397.xml"/><Relationship Id="rId12" Type="http://schemas.openxmlformats.org/officeDocument/2006/relationships/image" Target="../media/image1434.png"/><Relationship Id="rId17" Type="http://schemas.openxmlformats.org/officeDocument/2006/relationships/customXml" Target="../ink/ink1402.xml"/><Relationship Id="rId25" Type="http://schemas.openxmlformats.org/officeDocument/2006/relationships/customXml" Target="../ink/ink1406.xml"/><Relationship Id="rId2" Type="http://schemas.openxmlformats.org/officeDocument/2006/relationships/image" Target="../media/image1429.png"/><Relationship Id="rId16" Type="http://schemas.openxmlformats.org/officeDocument/2006/relationships/image" Target="../media/image1436.png"/><Relationship Id="rId20" Type="http://schemas.openxmlformats.org/officeDocument/2006/relationships/image" Target="../media/image1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1.png"/><Relationship Id="rId11" Type="http://schemas.openxmlformats.org/officeDocument/2006/relationships/customXml" Target="../ink/ink1399.xml"/><Relationship Id="rId24" Type="http://schemas.openxmlformats.org/officeDocument/2006/relationships/image" Target="../media/image1440.png"/><Relationship Id="rId5" Type="http://schemas.openxmlformats.org/officeDocument/2006/relationships/customXml" Target="../ink/ink1396.xml"/><Relationship Id="rId15" Type="http://schemas.openxmlformats.org/officeDocument/2006/relationships/customXml" Target="../ink/ink1401.xml"/><Relationship Id="rId23" Type="http://schemas.openxmlformats.org/officeDocument/2006/relationships/customXml" Target="../ink/ink1405.xml"/><Relationship Id="rId10" Type="http://schemas.openxmlformats.org/officeDocument/2006/relationships/image" Target="../media/image1433.png"/><Relationship Id="rId19" Type="http://schemas.openxmlformats.org/officeDocument/2006/relationships/customXml" Target="../ink/ink1403.xml"/><Relationship Id="rId4" Type="http://schemas.openxmlformats.org/officeDocument/2006/relationships/image" Target="../media/image1430.png"/><Relationship Id="rId9" Type="http://schemas.openxmlformats.org/officeDocument/2006/relationships/customXml" Target="../ink/ink1398.xml"/><Relationship Id="rId14" Type="http://schemas.openxmlformats.org/officeDocument/2006/relationships/image" Target="../media/image1435.png"/><Relationship Id="rId22" Type="http://schemas.openxmlformats.org/officeDocument/2006/relationships/image" Target="../media/image14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5.png"/><Relationship Id="rId13" Type="http://schemas.openxmlformats.org/officeDocument/2006/relationships/customXml" Target="../ink/ink1412.xml"/><Relationship Id="rId18" Type="http://schemas.openxmlformats.org/officeDocument/2006/relationships/image" Target="../media/image1450.png"/><Relationship Id="rId26" Type="http://schemas.openxmlformats.org/officeDocument/2006/relationships/image" Target="../media/image1454.png"/><Relationship Id="rId3" Type="http://schemas.openxmlformats.org/officeDocument/2006/relationships/customXml" Target="../ink/ink1407.xml"/><Relationship Id="rId21" Type="http://schemas.openxmlformats.org/officeDocument/2006/relationships/customXml" Target="../ink/ink1416.xml"/><Relationship Id="rId34" Type="http://schemas.openxmlformats.org/officeDocument/2006/relationships/image" Target="../media/image1458.png"/><Relationship Id="rId7" Type="http://schemas.openxmlformats.org/officeDocument/2006/relationships/customXml" Target="../ink/ink1409.xml"/><Relationship Id="rId12" Type="http://schemas.openxmlformats.org/officeDocument/2006/relationships/image" Target="../media/image1447.png"/><Relationship Id="rId17" Type="http://schemas.openxmlformats.org/officeDocument/2006/relationships/customXml" Target="../ink/ink1414.xml"/><Relationship Id="rId25" Type="http://schemas.openxmlformats.org/officeDocument/2006/relationships/customXml" Target="../ink/ink1418.xml"/><Relationship Id="rId33" Type="http://schemas.openxmlformats.org/officeDocument/2006/relationships/customXml" Target="../ink/ink1422.xml"/><Relationship Id="rId38" Type="http://schemas.openxmlformats.org/officeDocument/2006/relationships/image" Target="../media/image1460.png"/><Relationship Id="rId2" Type="http://schemas.openxmlformats.org/officeDocument/2006/relationships/image" Target="../media/image1442.png"/><Relationship Id="rId16" Type="http://schemas.openxmlformats.org/officeDocument/2006/relationships/image" Target="../media/image1449.png"/><Relationship Id="rId20" Type="http://schemas.openxmlformats.org/officeDocument/2006/relationships/image" Target="../media/image1451.png"/><Relationship Id="rId29" Type="http://schemas.openxmlformats.org/officeDocument/2006/relationships/customXml" Target="../ink/ink14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4.png"/><Relationship Id="rId11" Type="http://schemas.openxmlformats.org/officeDocument/2006/relationships/customXml" Target="../ink/ink1411.xml"/><Relationship Id="rId24" Type="http://schemas.openxmlformats.org/officeDocument/2006/relationships/image" Target="../media/image1453.png"/><Relationship Id="rId32" Type="http://schemas.openxmlformats.org/officeDocument/2006/relationships/image" Target="../media/image1457.png"/><Relationship Id="rId37" Type="http://schemas.openxmlformats.org/officeDocument/2006/relationships/customXml" Target="../ink/ink1424.xml"/><Relationship Id="rId5" Type="http://schemas.openxmlformats.org/officeDocument/2006/relationships/customXml" Target="../ink/ink1408.xml"/><Relationship Id="rId15" Type="http://schemas.openxmlformats.org/officeDocument/2006/relationships/customXml" Target="../ink/ink1413.xml"/><Relationship Id="rId23" Type="http://schemas.openxmlformats.org/officeDocument/2006/relationships/customXml" Target="../ink/ink1417.xml"/><Relationship Id="rId28" Type="http://schemas.openxmlformats.org/officeDocument/2006/relationships/image" Target="../media/image1455.png"/><Relationship Id="rId36" Type="http://schemas.openxmlformats.org/officeDocument/2006/relationships/image" Target="../media/image1459.png"/><Relationship Id="rId10" Type="http://schemas.openxmlformats.org/officeDocument/2006/relationships/image" Target="../media/image1446.png"/><Relationship Id="rId19" Type="http://schemas.openxmlformats.org/officeDocument/2006/relationships/customXml" Target="../ink/ink1415.xml"/><Relationship Id="rId31" Type="http://schemas.openxmlformats.org/officeDocument/2006/relationships/customXml" Target="../ink/ink1421.xml"/><Relationship Id="rId4" Type="http://schemas.openxmlformats.org/officeDocument/2006/relationships/image" Target="../media/image1443.png"/><Relationship Id="rId9" Type="http://schemas.openxmlformats.org/officeDocument/2006/relationships/customXml" Target="../ink/ink1410.xml"/><Relationship Id="rId14" Type="http://schemas.openxmlformats.org/officeDocument/2006/relationships/image" Target="../media/image1448.png"/><Relationship Id="rId22" Type="http://schemas.openxmlformats.org/officeDocument/2006/relationships/image" Target="../media/image1452.png"/><Relationship Id="rId27" Type="http://schemas.openxmlformats.org/officeDocument/2006/relationships/customXml" Target="../ink/ink1419.xml"/><Relationship Id="rId30" Type="http://schemas.openxmlformats.org/officeDocument/2006/relationships/image" Target="../media/image1456.png"/><Relationship Id="rId35" Type="http://schemas.openxmlformats.org/officeDocument/2006/relationships/customXml" Target="../ink/ink14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4.png"/><Relationship Id="rId13" Type="http://schemas.openxmlformats.org/officeDocument/2006/relationships/customXml" Target="../ink/ink1430.xml"/><Relationship Id="rId3" Type="http://schemas.openxmlformats.org/officeDocument/2006/relationships/customXml" Target="../ink/ink1425.xml"/><Relationship Id="rId7" Type="http://schemas.openxmlformats.org/officeDocument/2006/relationships/customXml" Target="../ink/ink1427.xml"/><Relationship Id="rId12" Type="http://schemas.openxmlformats.org/officeDocument/2006/relationships/image" Target="../media/image1466.png"/><Relationship Id="rId2" Type="http://schemas.openxmlformats.org/officeDocument/2006/relationships/image" Target="../media/image1461.png"/><Relationship Id="rId16" Type="http://schemas.openxmlformats.org/officeDocument/2006/relationships/image" Target="../media/image14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3.png"/><Relationship Id="rId11" Type="http://schemas.openxmlformats.org/officeDocument/2006/relationships/customXml" Target="../ink/ink1429.xml"/><Relationship Id="rId5" Type="http://schemas.openxmlformats.org/officeDocument/2006/relationships/customXml" Target="../ink/ink1426.xml"/><Relationship Id="rId15" Type="http://schemas.openxmlformats.org/officeDocument/2006/relationships/customXml" Target="../ink/ink1431.xml"/><Relationship Id="rId10" Type="http://schemas.openxmlformats.org/officeDocument/2006/relationships/image" Target="../media/image1465.png"/><Relationship Id="rId4" Type="http://schemas.openxmlformats.org/officeDocument/2006/relationships/image" Target="../media/image1462.png"/><Relationship Id="rId9" Type="http://schemas.openxmlformats.org/officeDocument/2006/relationships/customXml" Target="../ink/ink1428.xml"/><Relationship Id="rId14" Type="http://schemas.openxmlformats.org/officeDocument/2006/relationships/image" Target="../media/image14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2.png"/><Relationship Id="rId13" Type="http://schemas.openxmlformats.org/officeDocument/2006/relationships/customXml" Target="../ink/ink1437.xml"/><Relationship Id="rId18" Type="http://schemas.openxmlformats.org/officeDocument/2006/relationships/image" Target="../media/image1477.png"/><Relationship Id="rId3" Type="http://schemas.openxmlformats.org/officeDocument/2006/relationships/customXml" Target="../ink/ink1432.xml"/><Relationship Id="rId7" Type="http://schemas.openxmlformats.org/officeDocument/2006/relationships/customXml" Target="../ink/ink1434.xml"/><Relationship Id="rId12" Type="http://schemas.openxmlformats.org/officeDocument/2006/relationships/image" Target="../media/image1474.png"/><Relationship Id="rId17" Type="http://schemas.openxmlformats.org/officeDocument/2006/relationships/customXml" Target="../ink/ink1439.xml"/><Relationship Id="rId2" Type="http://schemas.openxmlformats.org/officeDocument/2006/relationships/image" Target="../media/image1469.png"/><Relationship Id="rId16" Type="http://schemas.openxmlformats.org/officeDocument/2006/relationships/image" Target="../media/image1476.png"/><Relationship Id="rId20" Type="http://schemas.openxmlformats.org/officeDocument/2006/relationships/image" Target="../media/image1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1.png"/><Relationship Id="rId11" Type="http://schemas.openxmlformats.org/officeDocument/2006/relationships/customXml" Target="../ink/ink1436.xml"/><Relationship Id="rId5" Type="http://schemas.openxmlformats.org/officeDocument/2006/relationships/customXml" Target="../ink/ink1433.xml"/><Relationship Id="rId15" Type="http://schemas.openxmlformats.org/officeDocument/2006/relationships/customXml" Target="../ink/ink1438.xml"/><Relationship Id="rId10" Type="http://schemas.openxmlformats.org/officeDocument/2006/relationships/image" Target="../media/image1473.png"/><Relationship Id="rId19" Type="http://schemas.openxmlformats.org/officeDocument/2006/relationships/customXml" Target="../ink/ink1440.xml"/><Relationship Id="rId4" Type="http://schemas.openxmlformats.org/officeDocument/2006/relationships/image" Target="../media/image1470.png"/><Relationship Id="rId9" Type="http://schemas.openxmlformats.org/officeDocument/2006/relationships/customXml" Target="../ink/ink1435.xml"/><Relationship Id="rId14" Type="http://schemas.openxmlformats.org/officeDocument/2006/relationships/image" Target="../media/image14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eg"/><Relationship Id="rId7" Type="http://schemas.openxmlformats.org/officeDocument/2006/relationships/customXml" Target="../ink/ink5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jpeg"/><Relationship Id="rId9" Type="http://schemas.openxmlformats.org/officeDocument/2006/relationships/customXml" Target="../ink/ink5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53.xml"/><Relationship Id="rId117" Type="http://schemas.openxmlformats.org/officeDocument/2006/relationships/image" Target="../media/image1537.png"/><Relationship Id="rId21" Type="http://schemas.openxmlformats.org/officeDocument/2006/relationships/image" Target="../media/image1489.png"/><Relationship Id="rId42" Type="http://schemas.openxmlformats.org/officeDocument/2006/relationships/customXml" Target="../ink/ink1461.xml"/><Relationship Id="rId47" Type="http://schemas.openxmlformats.org/officeDocument/2006/relationships/image" Target="../media/image1502.png"/><Relationship Id="rId63" Type="http://schemas.openxmlformats.org/officeDocument/2006/relationships/image" Target="../media/image1510.png"/><Relationship Id="rId68" Type="http://schemas.openxmlformats.org/officeDocument/2006/relationships/customXml" Target="../ink/ink1474.xml"/><Relationship Id="rId84" Type="http://schemas.openxmlformats.org/officeDocument/2006/relationships/customXml" Target="../ink/ink1482.xml"/><Relationship Id="rId89" Type="http://schemas.openxmlformats.org/officeDocument/2006/relationships/image" Target="../media/image1523.png"/><Relationship Id="rId112" Type="http://schemas.openxmlformats.org/officeDocument/2006/relationships/customXml" Target="../ink/ink1496.xml"/><Relationship Id="rId133" Type="http://schemas.openxmlformats.org/officeDocument/2006/relationships/image" Target="../media/image1545.png"/><Relationship Id="rId138" Type="http://schemas.openxmlformats.org/officeDocument/2006/relationships/customXml" Target="../ink/ink1509.xml"/><Relationship Id="rId16" Type="http://schemas.openxmlformats.org/officeDocument/2006/relationships/customXml" Target="../ink/ink1448.xml"/><Relationship Id="rId107" Type="http://schemas.openxmlformats.org/officeDocument/2006/relationships/image" Target="../media/image1532.png"/><Relationship Id="rId11" Type="http://schemas.openxmlformats.org/officeDocument/2006/relationships/image" Target="../media/image1484.png"/><Relationship Id="rId32" Type="http://schemas.openxmlformats.org/officeDocument/2006/relationships/customXml" Target="../ink/ink1456.xml"/><Relationship Id="rId37" Type="http://schemas.openxmlformats.org/officeDocument/2006/relationships/image" Target="../media/image1497.png"/><Relationship Id="rId53" Type="http://schemas.openxmlformats.org/officeDocument/2006/relationships/image" Target="../media/image1505.png"/><Relationship Id="rId58" Type="http://schemas.openxmlformats.org/officeDocument/2006/relationships/customXml" Target="../ink/ink1469.xml"/><Relationship Id="rId74" Type="http://schemas.openxmlformats.org/officeDocument/2006/relationships/customXml" Target="../ink/ink1477.xml"/><Relationship Id="rId79" Type="http://schemas.openxmlformats.org/officeDocument/2006/relationships/image" Target="../media/image1518.png"/><Relationship Id="rId102" Type="http://schemas.openxmlformats.org/officeDocument/2006/relationships/customXml" Target="../ink/ink1491.xml"/><Relationship Id="rId123" Type="http://schemas.openxmlformats.org/officeDocument/2006/relationships/image" Target="../media/image1540.png"/><Relationship Id="rId128" Type="http://schemas.openxmlformats.org/officeDocument/2006/relationships/customXml" Target="../ink/ink1504.xml"/><Relationship Id="rId5" Type="http://schemas.openxmlformats.org/officeDocument/2006/relationships/image" Target="../media/image1481.png"/><Relationship Id="rId90" Type="http://schemas.openxmlformats.org/officeDocument/2006/relationships/customXml" Target="../ink/ink1485.xml"/><Relationship Id="rId95" Type="http://schemas.openxmlformats.org/officeDocument/2006/relationships/image" Target="../media/image1526.png"/><Relationship Id="rId22" Type="http://schemas.openxmlformats.org/officeDocument/2006/relationships/customXml" Target="../ink/ink1451.xml"/><Relationship Id="rId27" Type="http://schemas.openxmlformats.org/officeDocument/2006/relationships/image" Target="../media/image1492.png"/><Relationship Id="rId43" Type="http://schemas.openxmlformats.org/officeDocument/2006/relationships/image" Target="../media/image1500.png"/><Relationship Id="rId48" Type="http://schemas.openxmlformats.org/officeDocument/2006/relationships/customXml" Target="../ink/ink1464.xml"/><Relationship Id="rId64" Type="http://schemas.openxmlformats.org/officeDocument/2006/relationships/customXml" Target="../ink/ink1472.xml"/><Relationship Id="rId69" Type="http://schemas.openxmlformats.org/officeDocument/2006/relationships/image" Target="../media/image1513.png"/><Relationship Id="rId113" Type="http://schemas.openxmlformats.org/officeDocument/2006/relationships/image" Target="../media/image1535.png"/><Relationship Id="rId118" Type="http://schemas.openxmlformats.org/officeDocument/2006/relationships/customXml" Target="../ink/ink1499.xml"/><Relationship Id="rId134" Type="http://schemas.openxmlformats.org/officeDocument/2006/relationships/customXml" Target="../ink/ink1507.xml"/><Relationship Id="rId139" Type="http://schemas.openxmlformats.org/officeDocument/2006/relationships/image" Target="../media/image1548.png"/><Relationship Id="rId8" Type="http://schemas.openxmlformats.org/officeDocument/2006/relationships/customXml" Target="../ink/ink1444.xml"/><Relationship Id="rId51" Type="http://schemas.openxmlformats.org/officeDocument/2006/relationships/image" Target="../media/image1504.png"/><Relationship Id="rId72" Type="http://schemas.openxmlformats.org/officeDocument/2006/relationships/customXml" Target="../ink/ink1476.xml"/><Relationship Id="rId80" Type="http://schemas.openxmlformats.org/officeDocument/2006/relationships/customXml" Target="../ink/ink1480.xml"/><Relationship Id="rId85" Type="http://schemas.openxmlformats.org/officeDocument/2006/relationships/image" Target="../media/image1521.png"/><Relationship Id="rId93" Type="http://schemas.openxmlformats.org/officeDocument/2006/relationships/image" Target="../media/image1525.png"/><Relationship Id="rId98" Type="http://schemas.openxmlformats.org/officeDocument/2006/relationships/customXml" Target="../ink/ink1489.xml"/><Relationship Id="rId121" Type="http://schemas.openxmlformats.org/officeDocument/2006/relationships/image" Target="../media/image1539.png"/><Relationship Id="rId3" Type="http://schemas.openxmlformats.org/officeDocument/2006/relationships/image" Target="../media/image1480.png"/><Relationship Id="rId12" Type="http://schemas.openxmlformats.org/officeDocument/2006/relationships/customXml" Target="../ink/ink1446.xml"/><Relationship Id="rId17" Type="http://schemas.openxmlformats.org/officeDocument/2006/relationships/image" Target="../media/image1487.png"/><Relationship Id="rId25" Type="http://schemas.openxmlformats.org/officeDocument/2006/relationships/image" Target="../media/image1491.png"/><Relationship Id="rId33" Type="http://schemas.openxmlformats.org/officeDocument/2006/relationships/image" Target="../media/image1495.png"/><Relationship Id="rId38" Type="http://schemas.openxmlformats.org/officeDocument/2006/relationships/customXml" Target="../ink/ink1459.xml"/><Relationship Id="rId46" Type="http://schemas.openxmlformats.org/officeDocument/2006/relationships/customXml" Target="../ink/ink1463.xml"/><Relationship Id="rId59" Type="http://schemas.openxmlformats.org/officeDocument/2006/relationships/image" Target="../media/image1508.png"/><Relationship Id="rId67" Type="http://schemas.openxmlformats.org/officeDocument/2006/relationships/image" Target="../media/image1512.png"/><Relationship Id="rId103" Type="http://schemas.openxmlformats.org/officeDocument/2006/relationships/image" Target="../media/image1530.png"/><Relationship Id="rId108" Type="http://schemas.openxmlformats.org/officeDocument/2006/relationships/customXml" Target="../ink/ink1494.xml"/><Relationship Id="rId116" Type="http://schemas.openxmlformats.org/officeDocument/2006/relationships/customXml" Target="../ink/ink1498.xml"/><Relationship Id="rId124" Type="http://schemas.openxmlformats.org/officeDocument/2006/relationships/customXml" Target="../ink/ink1502.xml"/><Relationship Id="rId129" Type="http://schemas.openxmlformats.org/officeDocument/2006/relationships/image" Target="../media/image1543.png"/><Relationship Id="rId137" Type="http://schemas.openxmlformats.org/officeDocument/2006/relationships/image" Target="../media/image1547.png"/><Relationship Id="rId20" Type="http://schemas.openxmlformats.org/officeDocument/2006/relationships/customXml" Target="../ink/ink1450.xml"/><Relationship Id="rId41" Type="http://schemas.openxmlformats.org/officeDocument/2006/relationships/image" Target="../media/image1499.png"/><Relationship Id="rId54" Type="http://schemas.openxmlformats.org/officeDocument/2006/relationships/customXml" Target="../ink/ink1467.xml"/><Relationship Id="rId62" Type="http://schemas.openxmlformats.org/officeDocument/2006/relationships/customXml" Target="../ink/ink1471.xml"/><Relationship Id="rId70" Type="http://schemas.openxmlformats.org/officeDocument/2006/relationships/customXml" Target="../ink/ink1475.xml"/><Relationship Id="rId75" Type="http://schemas.openxmlformats.org/officeDocument/2006/relationships/image" Target="../media/image1516.png"/><Relationship Id="rId83" Type="http://schemas.openxmlformats.org/officeDocument/2006/relationships/image" Target="../media/image1520.png"/><Relationship Id="rId88" Type="http://schemas.openxmlformats.org/officeDocument/2006/relationships/customXml" Target="../ink/ink1484.xml"/><Relationship Id="rId91" Type="http://schemas.openxmlformats.org/officeDocument/2006/relationships/image" Target="../media/image1524.png"/><Relationship Id="rId96" Type="http://schemas.openxmlformats.org/officeDocument/2006/relationships/customXml" Target="../ink/ink1488.xml"/><Relationship Id="rId111" Type="http://schemas.openxmlformats.org/officeDocument/2006/relationships/image" Target="../media/image1534.png"/><Relationship Id="rId132" Type="http://schemas.openxmlformats.org/officeDocument/2006/relationships/customXml" Target="../ink/ink1506.xml"/><Relationship Id="rId140" Type="http://schemas.openxmlformats.org/officeDocument/2006/relationships/customXml" Target="../ink/ink15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43.xml"/><Relationship Id="rId15" Type="http://schemas.openxmlformats.org/officeDocument/2006/relationships/image" Target="../media/image1486.png"/><Relationship Id="rId23" Type="http://schemas.openxmlformats.org/officeDocument/2006/relationships/image" Target="../media/image1490.png"/><Relationship Id="rId28" Type="http://schemas.openxmlformats.org/officeDocument/2006/relationships/customXml" Target="../ink/ink1454.xml"/><Relationship Id="rId36" Type="http://schemas.openxmlformats.org/officeDocument/2006/relationships/customXml" Target="../ink/ink1458.xml"/><Relationship Id="rId49" Type="http://schemas.openxmlformats.org/officeDocument/2006/relationships/image" Target="../media/image1503.png"/><Relationship Id="rId57" Type="http://schemas.openxmlformats.org/officeDocument/2006/relationships/image" Target="../media/image1507.png"/><Relationship Id="rId106" Type="http://schemas.openxmlformats.org/officeDocument/2006/relationships/customXml" Target="../ink/ink1493.xml"/><Relationship Id="rId114" Type="http://schemas.openxmlformats.org/officeDocument/2006/relationships/customXml" Target="../ink/ink1497.xml"/><Relationship Id="rId119" Type="http://schemas.openxmlformats.org/officeDocument/2006/relationships/image" Target="../media/image1538.png"/><Relationship Id="rId127" Type="http://schemas.openxmlformats.org/officeDocument/2006/relationships/image" Target="../media/image1542.png"/><Relationship Id="rId10" Type="http://schemas.openxmlformats.org/officeDocument/2006/relationships/customXml" Target="../ink/ink1445.xml"/><Relationship Id="rId31" Type="http://schemas.openxmlformats.org/officeDocument/2006/relationships/image" Target="../media/image1494.png"/><Relationship Id="rId44" Type="http://schemas.openxmlformats.org/officeDocument/2006/relationships/customXml" Target="../ink/ink1462.xml"/><Relationship Id="rId52" Type="http://schemas.openxmlformats.org/officeDocument/2006/relationships/customXml" Target="../ink/ink1466.xml"/><Relationship Id="rId60" Type="http://schemas.openxmlformats.org/officeDocument/2006/relationships/customXml" Target="../ink/ink1470.xml"/><Relationship Id="rId65" Type="http://schemas.openxmlformats.org/officeDocument/2006/relationships/image" Target="../media/image1511.png"/><Relationship Id="rId73" Type="http://schemas.openxmlformats.org/officeDocument/2006/relationships/image" Target="../media/image1515.png"/><Relationship Id="rId78" Type="http://schemas.openxmlformats.org/officeDocument/2006/relationships/customXml" Target="../ink/ink1479.xml"/><Relationship Id="rId81" Type="http://schemas.openxmlformats.org/officeDocument/2006/relationships/image" Target="../media/image1519.png"/><Relationship Id="rId86" Type="http://schemas.openxmlformats.org/officeDocument/2006/relationships/customXml" Target="../ink/ink1483.xml"/><Relationship Id="rId94" Type="http://schemas.openxmlformats.org/officeDocument/2006/relationships/customXml" Target="../ink/ink1487.xml"/><Relationship Id="rId99" Type="http://schemas.openxmlformats.org/officeDocument/2006/relationships/image" Target="../media/image1528.png"/><Relationship Id="rId101" Type="http://schemas.openxmlformats.org/officeDocument/2006/relationships/image" Target="../media/image1529.png"/><Relationship Id="rId122" Type="http://schemas.openxmlformats.org/officeDocument/2006/relationships/customXml" Target="../ink/ink1501.xml"/><Relationship Id="rId130" Type="http://schemas.openxmlformats.org/officeDocument/2006/relationships/customXml" Target="../ink/ink1505.xml"/><Relationship Id="rId135" Type="http://schemas.openxmlformats.org/officeDocument/2006/relationships/image" Target="../media/image1546.png"/><Relationship Id="rId4" Type="http://schemas.openxmlformats.org/officeDocument/2006/relationships/customXml" Target="../ink/ink1442.xml"/><Relationship Id="rId9" Type="http://schemas.openxmlformats.org/officeDocument/2006/relationships/image" Target="../media/image1483.png"/><Relationship Id="rId13" Type="http://schemas.openxmlformats.org/officeDocument/2006/relationships/image" Target="../media/image1485.png"/><Relationship Id="rId18" Type="http://schemas.openxmlformats.org/officeDocument/2006/relationships/customXml" Target="../ink/ink1449.xml"/><Relationship Id="rId39" Type="http://schemas.openxmlformats.org/officeDocument/2006/relationships/image" Target="../media/image1498.png"/><Relationship Id="rId109" Type="http://schemas.openxmlformats.org/officeDocument/2006/relationships/image" Target="../media/image1533.png"/><Relationship Id="rId34" Type="http://schemas.openxmlformats.org/officeDocument/2006/relationships/customXml" Target="../ink/ink1457.xml"/><Relationship Id="rId50" Type="http://schemas.openxmlformats.org/officeDocument/2006/relationships/customXml" Target="../ink/ink1465.xml"/><Relationship Id="rId55" Type="http://schemas.openxmlformats.org/officeDocument/2006/relationships/image" Target="../media/image1506.png"/><Relationship Id="rId76" Type="http://schemas.openxmlformats.org/officeDocument/2006/relationships/customXml" Target="../ink/ink1478.xml"/><Relationship Id="rId97" Type="http://schemas.openxmlformats.org/officeDocument/2006/relationships/image" Target="../media/image1527.png"/><Relationship Id="rId104" Type="http://schemas.openxmlformats.org/officeDocument/2006/relationships/customXml" Target="../ink/ink1492.xml"/><Relationship Id="rId120" Type="http://schemas.openxmlformats.org/officeDocument/2006/relationships/customXml" Target="../ink/ink1500.xml"/><Relationship Id="rId125" Type="http://schemas.openxmlformats.org/officeDocument/2006/relationships/image" Target="../media/image1541.png"/><Relationship Id="rId141" Type="http://schemas.openxmlformats.org/officeDocument/2006/relationships/image" Target="../media/image1549.png"/><Relationship Id="rId7" Type="http://schemas.openxmlformats.org/officeDocument/2006/relationships/image" Target="../media/image1482.png"/><Relationship Id="rId71" Type="http://schemas.openxmlformats.org/officeDocument/2006/relationships/image" Target="../media/image1514.png"/><Relationship Id="rId92" Type="http://schemas.openxmlformats.org/officeDocument/2006/relationships/customXml" Target="../ink/ink1486.xml"/><Relationship Id="rId2" Type="http://schemas.openxmlformats.org/officeDocument/2006/relationships/customXml" Target="../ink/ink1441.xml"/><Relationship Id="rId29" Type="http://schemas.openxmlformats.org/officeDocument/2006/relationships/image" Target="../media/image1493.png"/><Relationship Id="rId24" Type="http://schemas.openxmlformats.org/officeDocument/2006/relationships/customXml" Target="../ink/ink1452.xml"/><Relationship Id="rId40" Type="http://schemas.openxmlformats.org/officeDocument/2006/relationships/customXml" Target="../ink/ink1460.xml"/><Relationship Id="rId45" Type="http://schemas.openxmlformats.org/officeDocument/2006/relationships/image" Target="../media/image1501.png"/><Relationship Id="rId66" Type="http://schemas.openxmlformats.org/officeDocument/2006/relationships/customXml" Target="../ink/ink1473.xml"/><Relationship Id="rId87" Type="http://schemas.openxmlformats.org/officeDocument/2006/relationships/image" Target="../media/image1522.png"/><Relationship Id="rId110" Type="http://schemas.openxmlformats.org/officeDocument/2006/relationships/customXml" Target="../ink/ink1495.xml"/><Relationship Id="rId115" Type="http://schemas.openxmlformats.org/officeDocument/2006/relationships/image" Target="../media/image1536.png"/><Relationship Id="rId131" Type="http://schemas.openxmlformats.org/officeDocument/2006/relationships/image" Target="../media/image1544.png"/><Relationship Id="rId136" Type="http://schemas.openxmlformats.org/officeDocument/2006/relationships/customXml" Target="../ink/ink1508.xml"/><Relationship Id="rId61" Type="http://schemas.openxmlformats.org/officeDocument/2006/relationships/image" Target="../media/image1509.png"/><Relationship Id="rId82" Type="http://schemas.openxmlformats.org/officeDocument/2006/relationships/customXml" Target="../ink/ink1481.xml"/><Relationship Id="rId19" Type="http://schemas.openxmlformats.org/officeDocument/2006/relationships/image" Target="../media/image1488.png"/><Relationship Id="rId14" Type="http://schemas.openxmlformats.org/officeDocument/2006/relationships/customXml" Target="../ink/ink1447.xml"/><Relationship Id="rId30" Type="http://schemas.openxmlformats.org/officeDocument/2006/relationships/customXml" Target="../ink/ink1455.xml"/><Relationship Id="rId35" Type="http://schemas.openxmlformats.org/officeDocument/2006/relationships/image" Target="../media/image1496.png"/><Relationship Id="rId56" Type="http://schemas.openxmlformats.org/officeDocument/2006/relationships/customXml" Target="../ink/ink1468.xml"/><Relationship Id="rId77" Type="http://schemas.openxmlformats.org/officeDocument/2006/relationships/image" Target="../media/image1517.png"/><Relationship Id="rId100" Type="http://schemas.openxmlformats.org/officeDocument/2006/relationships/customXml" Target="../ink/ink1490.xml"/><Relationship Id="rId105" Type="http://schemas.openxmlformats.org/officeDocument/2006/relationships/image" Target="../media/image1531.png"/><Relationship Id="rId126" Type="http://schemas.openxmlformats.org/officeDocument/2006/relationships/customXml" Target="../ink/ink1503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7.png"/><Relationship Id="rId21" Type="http://schemas.openxmlformats.org/officeDocument/2006/relationships/image" Target="../media/image1559.png"/><Relationship Id="rId42" Type="http://schemas.openxmlformats.org/officeDocument/2006/relationships/customXml" Target="../ink/ink1531.xml"/><Relationship Id="rId63" Type="http://schemas.openxmlformats.org/officeDocument/2006/relationships/image" Target="../media/image1580.png"/><Relationship Id="rId84" Type="http://schemas.openxmlformats.org/officeDocument/2006/relationships/customXml" Target="../ink/ink1552.xml"/><Relationship Id="rId138" Type="http://schemas.openxmlformats.org/officeDocument/2006/relationships/customXml" Target="../ink/ink1579.xml"/><Relationship Id="rId159" Type="http://schemas.openxmlformats.org/officeDocument/2006/relationships/image" Target="../media/image1628.png"/><Relationship Id="rId170" Type="http://schemas.openxmlformats.org/officeDocument/2006/relationships/customXml" Target="../ink/ink1595.xml"/><Relationship Id="rId191" Type="http://schemas.openxmlformats.org/officeDocument/2006/relationships/image" Target="../media/image1644.png"/><Relationship Id="rId205" Type="http://schemas.openxmlformats.org/officeDocument/2006/relationships/image" Target="../media/image1651.png"/><Relationship Id="rId226" Type="http://schemas.openxmlformats.org/officeDocument/2006/relationships/customXml" Target="../ink/ink1623.xml"/><Relationship Id="rId107" Type="http://schemas.openxmlformats.org/officeDocument/2006/relationships/image" Target="../media/image1602.png"/><Relationship Id="rId11" Type="http://schemas.openxmlformats.org/officeDocument/2006/relationships/image" Target="../media/image1554.png"/><Relationship Id="rId32" Type="http://schemas.openxmlformats.org/officeDocument/2006/relationships/customXml" Target="../ink/ink1526.xml"/><Relationship Id="rId53" Type="http://schemas.openxmlformats.org/officeDocument/2006/relationships/image" Target="../media/image1575.png"/><Relationship Id="rId74" Type="http://schemas.openxmlformats.org/officeDocument/2006/relationships/customXml" Target="../ink/ink1547.xml"/><Relationship Id="rId128" Type="http://schemas.openxmlformats.org/officeDocument/2006/relationships/customXml" Target="../ink/ink1574.xml"/><Relationship Id="rId149" Type="http://schemas.openxmlformats.org/officeDocument/2006/relationships/image" Target="../media/image1623.png"/><Relationship Id="rId5" Type="http://schemas.openxmlformats.org/officeDocument/2006/relationships/image" Target="../media/image1551.png"/><Relationship Id="rId95" Type="http://schemas.openxmlformats.org/officeDocument/2006/relationships/image" Target="../media/image1596.png"/><Relationship Id="rId160" Type="http://schemas.openxmlformats.org/officeDocument/2006/relationships/customXml" Target="../ink/ink1590.xml"/><Relationship Id="rId181" Type="http://schemas.openxmlformats.org/officeDocument/2006/relationships/image" Target="../media/image1639.png"/><Relationship Id="rId216" Type="http://schemas.openxmlformats.org/officeDocument/2006/relationships/customXml" Target="../ink/ink1618.xml"/><Relationship Id="rId237" Type="http://schemas.openxmlformats.org/officeDocument/2006/relationships/image" Target="../media/image1667.png"/><Relationship Id="rId22" Type="http://schemas.openxmlformats.org/officeDocument/2006/relationships/customXml" Target="../ink/ink1521.xml"/><Relationship Id="rId43" Type="http://schemas.openxmlformats.org/officeDocument/2006/relationships/image" Target="../media/image1570.png"/><Relationship Id="rId64" Type="http://schemas.openxmlformats.org/officeDocument/2006/relationships/customXml" Target="../ink/ink1542.xml"/><Relationship Id="rId118" Type="http://schemas.openxmlformats.org/officeDocument/2006/relationships/customXml" Target="../ink/ink1569.xml"/><Relationship Id="rId139" Type="http://schemas.openxmlformats.org/officeDocument/2006/relationships/image" Target="../media/image1618.png"/><Relationship Id="rId80" Type="http://schemas.openxmlformats.org/officeDocument/2006/relationships/customXml" Target="../ink/ink1550.xml"/><Relationship Id="rId85" Type="http://schemas.openxmlformats.org/officeDocument/2006/relationships/image" Target="../media/image1591.png"/><Relationship Id="rId150" Type="http://schemas.openxmlformats.org/officeDocument/2006/relationships/customXml" Target="../ink/ink1585.xml"/><Relationship Id="rId155" Type="http://schemas.openxmlformats.org/officeDocument/2006/relationships/image" Target="../media/image1626.png"/><Relationship Id="rId171" Type="http://schemas.openxmlformats.org/officeDocument/2006/relationships/image" Target="../media/image1634.png"/><Relationship Id="rId176" Type="http://schemas.openxmlformats.org/officeDocument/2006/relationships/customXml" Target="../ink/ink1598.xml"/><Relationship Id="rId192" Type="http://schemas.openxmlformats.org/officeDocument/2006/relationships/customXml" Target="../ink/ink1606.xml"/><Relationship Id="rId197" Type="http://schemas.openxmlformats.org/officeDocument/2006/relationships/image" Target="../media/image1647.png"/><Relationship Id="rId206" Type="http://schemas.openxmlformats.org/officeDocument/2006/relationships/customXml" Target="../ink/ink1613.xml"/><Relationship Id="rId227" Type="http://schemas.openxmlformats.org/officeDocument/2006/relationships/image" Target="../media/image1662.png"/><Relationship Id="rId201" Type="http://schemas.openxmlformats.org/officeDocument/2006/relationships/image" Target="../media/image1649.png"/><Relationship Id="rId222" Type="http://schemas.openxmlformats.org/officeDocument/2006/relationships/customXml" Target="../ink/ink1621.xml"/><Relationship Id="rId12" Type="http://schemas.openxmlformats.org/officeDocument/2006/relationships/customXml" Target="../ink/ink1516.xml"/><Relationship Id="rId17" Type="http://schemas.openxmlformats.org/officeDocument/2006/relationships/image" Target="../media/image1557.png"/><Relationship Id="rId33" Type="http://schemas.openxmlformats.org/officeDocument/2006/relationships/image" Target="../media/image1565.png"/><Relationship Id="rId38" Type="http://schemas.openxmlformats.org/officeDocument/2006/relationships/customXml" Target="../ink/ink1529.xml"/><Relationship Id="rId59" Type="http://schemas.openxmlformats.org/officeDocument/2006/relationships/image" Target="../media/image1578.png"/><Relationship Id="rId103" Type="http://schemas.openxmlformats.org/officeDocument/2006/relationships/image" Target="../media/image1600.png"/><Relationship Id="rId108" Type="http://schemas.openxmlformats.org/officeDocument/2006/relationships/customXml" Target="../ink/ink1564.xml"/><Relationship Id="rId124" Type="http://schemas.openxmlformats.org/officeDocument/2006/relationships/customXml" Target="../ink/ink1572.xml"/><Relationship Id="rId129" Type="http://schemas.openxmlformats.org/officeDocument/2006/relationships/image" Target="../media/image1613.png"/><Relationship Id="rId54" Type="http://schemas.openxmlformats.org/officeDocument/2006/relationships/customXml" Target="../ink/ink1537.xml"/><Relationship Id="rId70" Type="http://schemas.openxmlformats.org/officeDocument/2006/relationships/customXml" Target="../ink/ink1545.xml"/><Relationship Id="rId75" Type="http://schemas.openxmlformats.org/officeDocument/2006/relationships/image" Target="../media/image1586.png"/><Relationship Id="rId91" Type="http://schemas.openxmlformats.org/officeDocument/2006/relationships/image" Target="../media/image1594.png"/><Relationship Id="rId96" Type="http://schemas.openxmlformats.org/officeDocument/2006/relationships/customXml" Target="../ink/ink1558.xml"/><Relationship Id="rId140" Type="http://schemas.openxmlformats.org/officeDocument/2006/relationships/customXml" Target="../ink/ink1580.xml"/><Relationship Id="rId145" Type="http://schemas.openxmlformats.org/officeDocument/2006/relationships/image" Target="../media/image1621.png"/><Relationship Id="rId161" Type="http://schemas.openxmlformats.org/officeDocument/2006/relationships/image" Target="../media/image1629.png"/><Relationship Id="rId166" Type="http://schemas.openxmlformats.org/officeDocument/2006/relationships/customXml" Target="../ink/ink1593.xml"/><Relationship Id="rId182" Type="http://schemas.openxmlformats.org/officeDocument/2006/relationships/customXml" Target="../ink/ink1601.xml"/><Relationship Id="rId187" Type="http://schemas.openxmlformats.org/officeDocument/2006/relationships/image" Target="../media/image1642.png"/><Relationship Id="rId217" Type="http://schemas.openxmlformats.org/officeDocument/2006/relationships/image" Target="../media/image16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3.xml"/><Relationship Id="rId212" Type="http://schemas.openxmlformats.org/officeDocument/2006/relationships/customXml" Target="../ink/ink1616.xml"/><Relationship Id="rId233" Type="http://schemas.openxmlformats.org/officeDocument/2006/relationships/image" Target="../media/image1665.png"/><Relationship Id="rId238" Type="http://schemas.openxmlformats.org/officeDocument/2006/relationships/customXml" Target="../ink/ink1629.xml"/><Relationship Id="rId23" Type="http://schemas.openxmlformats.org/officeDocument/2006/relationships/image" Target="../media/image1560.png"/><Relationship Id="rId28" Type="http://schemas.openxmlformats.org/officeDocument/2006/relationships/customXml" Target="../ink/ink1524.xml"/><Relationship Id="rId49" Type="http://schemas.openxmlformats.org/officeDocument/2006/relationships/image" Target="../media/image1573.png"/><Relationship Id="rId114" Type="http://schemas.openxmlformats.org/officeDocument/2006/relationships/customXml" Target="../ink/ink1567.xml"/><Relationship Id="rId119" Type="http://schemas.openxmlformats.org/officeDocument/2006/relationships/image" Target="../media/image1608.png"/><Relationship Id="rId44" Type="http://schemas.openxmlformats.org/officeDocument/2006/relationships/customXml" Target="../ink/ink1532.xml"/><Relationship Id="rId60" Type="http://schemas.openxmlformats.org/officeDocument/2006/relationships/customXml" Target="../ink/ink1540.xml"/><Relationship Id="rId65" Type="http://schemas.openxmlformats.org/officeDocument/2006/relationships/image" Target="../media/image1581.png"/><Relationship Id="rId81" Type="http://schemas.openxmlformats.org/officeDocument/2006/relationships/image" Target="../media/image1589.png"/><Relationship Id="rId86" Type="http://schemas.openxmlformats.org/officeDocument/2006/relationships/customXml" Target="../ink/ink1553.xml"/><Relationship Id="rId130" Type="http://schemas.openxmlformats.org/officeDocument/2006/relationships/customXml" Target="../ink/ink1575.xml"/><Relationship Id="rId135" Type="http://schemas.openxmlformats.org/officeDocument/2006/relationships/image" Target="../media/image1616.png"/><Relationship Id="rId151" Type="http://schemas.openxmlformats.org/officeDocument/2006/relationships/image" Target="../media/image1624.png"/><Relationship Id="rId156" Type="http://schemas.openxmlformats.org/officeDocument/2006/relationships/customXml" Target="../ink/ink1588.xml"/><Relationship Id="rId177" Type="http://schemas.openxmlformats.org/officeDocument/2006/relationships/image" Target="../media/image1637.png"/><Relationship Id="rId198" Type="http://schemas.openxmlformats.org/officeDocument/2006/relationships/customXml" Target="../ink/ink1609.xml"/><Relationship Id="rId172" Type="http://schemas.openxmlformats.org/officeDocument/2006/relationships/customXml" Target="../ink/ink1596.xml"/><Relationship Id="rId193" Type="http://schemas.openxmlformats.org/officeDocument/2006/relationships/image" Target="../media/image1645.png"/><Relationship Id="rId202" Type="http://schemas.openxmlformats.org/officeDocument/2006/relationships/customXml" Target="../ink/ink1611.xml"/><Relationship Id="rId207" Type="http://schemas.openxmlformats.org/officeDocument/2006/relationships/image" Target="../media/image1652.png"/><Relationship Id="rId223" Type="http://schemas.openxmlformats.org/officeDocument/2006/relationships/image" Target="../media/image1660.png"/><Relationship Id="rId228" Type="http://schemas.openxmlformats.org/officeDocument/2006/relationships/customXml" Target="../ink/ink1624.xml"/><Relationship Id="rId13" Type="http://schemas.openxmlformats.org/officeDocument/2006/relationships/image" Target="../media/image1555.png"/><Relationship Id="rId18" Type="http://schemas.openxmlformats.org/officeDocument/2006/relationships/customXml" Target="../ink/ink1519.xml"/><Relationship Id="rId39" Type="http://schemas.openxmlformats.org/officeDocument/2006/relationships/image" Target="../media/image1568.png"/><Relationship Id="rId109" Type="http://schemas.openxmlformats.org/officeDocument/2006/relationships/image" Target="../media/image1603.png"/><Relationship Id="rId34" Type="http://schemas.openxmlformats.org/officeDocument/2006/relationships/customXml" Target="../ink/ink1527.xml"/><Relationship Id="rId50" Type="http://schemas.openxmlformats.org/officeDocument/2006/relationships/customXml" Target="../ink/ink1535.xml"/><Relationship Id="rId55" Type="http://schemas.openxmlformats.org/officeDocument/2006/relationships/image" Target="../media/image1576.png"/><Relationship Id="rId76" Type="http://schemas.openxmlformats.org/officeDocument/2006/relationships/customXml" Target="../ink/ink1548.xml"/><Relationship Id="rId97" Type="http://schemas.openxmlformats.org/officeDocument/2006/relationships/image" Target="../media/image1597.png"/><Relationship Id="rId104" Type="http://schemas.openxmlformats.org/officeDocument/2006/relationships/customXml" Target="../ink/ink1562.xml"/><Relationship Id="rId120" Type="http://schemas.openxmlformats.org/officeDocument/2006/relationships/customXml" Target="../ink/ink1570.xml"/><Relationship Id="rId125" Type="http://schemas.openxmlformats.org/officeDocument/2006/relationships/image" Target="../media/image1611.png"/><Relationship Id="rId141" Type="http://schemas.openxmlformats.org/officeDocument/2006/relationships/image" Target="../media/image1619.png"/><Relationship Id="rId146" Type="http://schemas.openxmlformats.org/officeDocument/2006/relationships/customXml" Target="../ink/ink1583.xml"/><Relationship Id="rId167" Type="http://schemas.openxmlformats.org/officeDocument/2006/relationships/image" Target="../media/image1632.png"/><Relationship Id="rId188" Type="http://schemas.openxmlformats.org/officeDocument/2006/relationships/customXml" Target="../ink/ink1604.xml"/><Relationship Id="rId7" Type="http://schemas.openxmlformats.org/officeDocument/2006/relationships/image" Target="../media/image1552.png"/><Relationship Id="rId71" Type="http://schemas.openxmlformats.org/officeDocument/2006/relationships/image" Target="../media/image1584.png"/><Relationship Id="rId92" Type="http://schemas.openxmlformats.org/officeDocument/2006/relationships/customXml" Target="../ink/ink1556.xml"/><Relationship Id="rId162" Type="http://schemas.openxmlformats.org/officeDocument/2006/relationships/customXml" Target="../ink/ink1591.xml"/><Relationship Id="rId183" Type="http://schemas.openxmlformats.org/officeDocument/2006/relationships/image" Target="../media/image1640.png"/><Relationship Id="rId213" Type="http://schemas.openxmlformats.org/officeDocument/2006/relationships/image" Target="../media/image1655.png"/><Relationship Id="rId218" Type="http://schemas.openxmlformats.org/officeDocument/2006/relationships/customXml" Target="../ink/ink1619.xml"/><Relationship Id="rId234" Type="http://schemas.openxmlformats.org/officeDocument/2006/relationships/customXml" Target="../ink/ink1627.xml"/><Relationship Id="rId239" Type="http://schemas.openxmlformats.org/officeDocument/2006/relationships/image" Target="../media/image1668.png"/><Relationship Id="rId2" Type="http://schemas.openxmlformats.org/officeDocument/2006/relationships/customXml" Target="../ink/ink1511.xml"/><Relationship Id="rId29" Type="http://schemas.openxmlformats.org/officeDocument/2006/relationships/image" Target="../media/image1563.png"/><Relationship Id="rId24" Type="http://schemas.openxmlformats.org/officeDocument/2006/relationships/customXml" Target="../ink/ink1522.xml"/><Relationship Id="rId40" Type="http://schemas.openxmlformats.org/officeDocument/2006/relationships/customXml" Target="../ink/ink1530.xml"/><Relationship Id="rId45" Type="http://schemas.openxmlformats.org/officeDocument/2006/relationships/image" Target="../media/image1571.png"/><Relationship Id="rId66" Type="http://schemas.openxmlformats.org/officeDocument/2006/relationships/customXml" Target="../ink/ink1543.xml"/><Relationship Id="rId87" Type="http://schemas.openxmlformats.org/officeDocument/2006/relationships/image" Target="../media/image1592.png"/><Relationship Id="rId110" Type="http://schemas.openxmlformats.org/officeDocument/2006/relationships/customXml" Target="../ink/ink1565.xml"/><Relationship Id="rId115" Type="http://schemas.openxmlformats.org/officeDocument/2006/relationships/image" Target="../media/image1606.png"/><Relationship Id="rId131" Type="http://schemas.openxmlformats.org/officeDocument/2006/relationships/image" Target="../media/image1614.png"/><Relationship Id="rId136" Type="http://schemas.openxmlformats.org/officeDocument/2006/relationships/customXml" Target="../ink/ink1578.xml"/><Relationship Id="rId157" Type="http://schemas.openxmlformats.org/officeDocument/2006/relationships/image" Target="../media/image1627.png"/><Relationship Id="rId178" Type="http://schemas.openxmlformats.org/officeDocument/2006/relationships/customXml" Target="../ink/ink1599.xml"/><Relationship Id="rId61" Type="http://schemas.openxmlformats.org/officeDocument/2006/relationships/image" Target="../media/image1579.png"/><Relationship Id="rId82" Type="http://schemas.openxmlformats.org/officeDocument/2006/relationships/customXml" Target="../ink/ink1551.xml"/><Relationship Id="rId152" Type="http://schemas.openxmlformats.org/officeDocument/2006/relationships/customXml" Target="../ink/ink1586.xml"/><Relationship Id="rId173" Type="http://schemas.openxmlformats.org/officeDocument/2006/relationships/image" Target="../media/image1635.png"/><Relationship Id="rId194" Type="http://schemas.openxmlformats.org/officeDocument/2006/relationships/customXml" Target="../ink/ink1607.xml"/><Relationship Id="rId199" Type="http://schemas.openxmlformats.org/officeDocument/2006/relationships/image" Target="../media/image1648.png"/><Relationship Id="rId203" Type="http://schemas.openxmlformats.org/officeDocument/2006/relationships/image" Target="../media/image1650.png"/><Relationship Id="rId208" Type="http://schemas.openxmlformats.org/officeDocument/2006/relationships/customXml" Target="../ink/ink1614.xml"/><Relationship Id="rId229" Type="http://schemas.openxmlformats.org/officeDocument/2006/relationships/image" Target="../media/image1663.png"/><Relationship Id="rId19" Type="http://schemas.openxmlformats.org/officeDocument/2006/relationships/image" Target="../media/image1558.png"/><Relationship Id="rId224" Type="http://schemas.openxmlformats.org/officeDocument/2006/relationships/customXml" Target="../ink/ink1622.xml"/><Relationship Id="rId14" Type="http://schemas.openxmlformats.org/officeDocument/2006/relationships/customXml" Target="../ink/ink1517.xml"/><Relationship Id="rId30" Type="http://schemas.openxmlformats.org/officeDocument/2006/relationships/customXml" Target="../ink/ink1525.xml"/><Relationship Id="rId35" Type="http://schemas.openxmlformats.org/officeDocument/2006/relationships/image" Target="../media/image1566.png"/><Relationship Id="rId56" Type="http://schemas.openxmlformats.org/officeDocument/2006/relationships/customXml" Target="../ink/ink1538.xml"/><Relationship Id="rId77" Type="http://schemas.openxmlformats.org/officeDocument/2006/relationships/image" Target="../media/image1587.png"/><Relationship Id="rId100" Type="http://schemas.openxmlformats.org/officeDocument/2006/relationships/customXml" Target="../ink/ink1560.xml"/><Relationship Id="rId105" Type="http://schemas.openxmlformats.org/officeDocument/2006/relationships/image" Target="../media/image1601.png"/><Relationship Id="rId126" Type="http://schemas.openxmlformats.org/officeDocument/2006/relationships/customXml" Target="../ink/ink1573.xml"/><Relationship Id="rId147" Type="http://schemas.openxmlformats.org/officeDocument/2006/relationships/image" Target="../media/image1622.png"/><Relationship Id="rId168" Type="http://schemas.openxmlformats.org/officeDocument/2006/relationships/customXml" Target="../ink/ink1594.xml"/><Relationship Id="rId8" Type="http://schemas.openxmlformats.org/officeDocument/2006/relationships/customXml" Target="../ink/ink1514.xml"/><Relationship Id="rId51" Type="http://schemas.openxmlformats.org/officeDocument/2006/relationships/image" Target="../media/image1574.png"/><Relationship Id="rId72" Type="http://schemas.openxmlformats.org/officeDocument/2006/relationships/customXml" Target="../ink/ink1546.xml"/><Relationship Id="rId93" Type="http://schemas.openxmlformats.org/officeDocument/2006/relationships/image" Target="../media/image1595.png"/><Relationship Id="rId98" Type="http://schemas.openxmlformats.org/officeDocument/2006/relationships/customXml" Target="../ink/ink1559.xml"/><Relationship Id="rId121" Type="http://schemas.openxmlformats.org/officeDocument/2006/relationships/image" Target="../media/image1609.png"/><Relationship Id="rId142" Type="http://schemas.openxmlformats.org/officeDocument/2006/relationships/customXml" Target="../ink/ink1581.xml"/><Relationship Id="rId163" Type="http://schemas.openxmlformats.org/officeDocument/2006/relationships/image" Target="../media/image1630.png"/><Relationship Id="rId184" Type="http://schemas.openxmlformats.org/officeDocument/2006/relationships/customXml" Target="../ink/ink1602.xml"/><Relationship Id="rId189" Type="http://schemas.openxmlformats.org/officeDocument/2006/relationships/image" Target="../media/image1643.png"/><Relationship Id="rId219" Type="http://schemas.openxmlformats.org/officeDocument/2006/relationships/image" Target="../media/image1658.png"/><Relationship Id="rId3" Type="http://schemas.openxmlformats.org/officeDocument/2006/relationships/image" Target="../media/image1550.png"/><Relationship Id="rId214" Type="http://schemas.openxmlformats.org/officeDocument/2006/relationships/customXml" Target="../ink/ink1617.xml"/><Relationship Id="rId230" Type="http://schemas.openxmlformats.org/officeDocument/2006/relationships/customXml" Target="../ink/ink1625.xml"/><Relationship Id="rId235" Type="http://schemas.openxmlformats.org/officeDocument/2006/relationships/image" Target="../media/image1666.png"/><Relationship Id="rId25" Type="http://schemas.openxmlformats.org/officeDocument/2006/relationships/image" Target="../media/image1561.png"/><Relationship Id="rId46" Type="http://schemas.openxmlformats.org/officeDocument/2006/relationships/customXml" Target="../ink/ink1533.xml"/><Relationship Id="rId67" Type="http://schemas.openxmlformats.org/officeDocument/2006/relationships/image" Target="../media/image1582.png"/><Relationship Id="rId116" Type="http://schemas.openxmlformats.org/officeDocument/2006/relationships/customXml" Target="../ink/ink1568.xml"/><Relationship Id="rId137" Type="http://schemas.openxmlformats.org/officeDocument/2006/relationships/image" Target="../media/image1617.png"/><Relationship Id="rId158" Type="http://schemas.openxmlformats.org/officeDocument/2006/relationships/customXml" Target="../ink/ink1589.xml"/><Relationship Id="rId20" Type="http://schemas.openxmlformats.org/officeDocument/2006/relationships/customXml" Target="../ink/ink1520.xml"/><Relationship Id="rId41" Type="http://schemas.openxmlformats.org/officeDocument/2006/relationships/image" Target="../media/image1569.png"/><Relationship Id="rId62" Type="http://schemas.openxmlformats.org/officeDocument/2006/relationships/customXml" Target="../ink/ink1541.xml"/><Relationship Id="rId83" Type="http://schemas.openxmlformats.org/officeDocument/2006/relationships/image" Target="../media/image1590.png"/><Relationship Id="rId88" Type="http://schemas.openxmlformats.org/officeDocument/2006/relationships/customXml" Target="../ink/ink1554.xml"/><Relationship Id="rId111" Type="http://schemas.openxmlformats.org/officeDocument/2006/relationships/image" Target="../media/image1604.png"/><Relationship Id="rId132" Type="http://schemas.openxmlformats.org/officeDocument/2006/relationships/customXml" Target="../ink/ink1576.xml"/><Relationship Id="rId153" Type="http://schemas.openxmlformats.org/officeDocument/2006/relationships/image" Target="../media/image1625.png"/><Relationship Id="rId174" Type="http://schemas.openxmlformats.org/officeDocument/2006/relationships/customXml" Target="../ink/ink1597.xml"/><Relationship Id="rId179" Type="http://schemas.openxmlformats.org/officeDocument/2006/relationships/image" Target="../media/image1638.png"/><Relationship Id="rId195" Type="http://schemas.openxmlformats.org/officeDocument/2006/relationships/image" Target="../media/image1646.png"/><Relationship Id="rId209" Type="http://schemas.openxmlformats.org/officeDocument/2006/relationships/image" Target="../media/image1653.png"/><Relationship Id="rId190" Type="http://schemas.openxmlformats.org/officeDocument/2006/relationships/customXml" Target="../ink/ink1605.xml"/><Relationship Id="rId204" Type="http://schemas.openxmlformats.org/officeDocument/2006/relationships/customXml" Target="../ink/ink1612.xml"/><Relationship Id="rId220" Type="http://schemas.openxmlformats.org/officeDocument/2006/relationships/customXml" Target="../ink/ink1620.xml"/><Relationship Id="rId225" Type="http://schemas.openxmlformats.org/officeDocument/2006/relationships/image" Target="../media/image1661.png"/><Relationship Id="rId15" Type="http://schemas.openxmlformats.org/officeDocument/2006/relationships/image" Target="../media/image1556.png"/><Relationship Id="rId36" Type="http://schemas.openxmlformats.org/officeDocument/2006/relationships/customXml" Target="../ink/ink1528.xml"/><Relationship Id="rId57" Type="http://schemas.openxmlformats.org/officeDocument/2006/relationships/image" Target="../media/image1577.png"/><Relationship Id="rId106" Type="http://schemas.openxmlformats.org/officeDocument/2006/relationships/customXml" Target="../ink/ink1563.xml"/><Relationship Id="rId127" Type="http://schemas.openxmlformats.org/officeDocument/2006/relationships/image" Target="../media/image1612.png"/><Relationship Id="rId10" Type="http://schemas.openxmlformats.org/officeDocument/2006/relationships/customXml" Target="../ink/ink1515.xml"/><Relationship Id="rId31" Type="http://schemas.openxmlformats.org/officeDocument/2006/relationships/image" Target="../media/image1564.png"/><Relationship Id="rId52" Type="http://schemas.openxmlformats.org/officeDocument/2006/relationships/customXml" Target="../ink/ink1536.xml"/><Relationship Id="rId73" Type="http://schemas.openxmlformats.org/officeDocument/2006/relationships/image" Target="../media/image1585.png"/><Relationship Id="rId78" Type="http://schemas.openxmlformats.org/officeDocument/2006/relationships/customXml" Target="../ink/ink1549.xml"/><Relationship Id="rId94" Type="http://schemas.openxmlformats.org/officeDocument/2006/relationships/customXml" Target="../ink/ink1557.xml"/><Relationship Id="rId99" Type="http://schemas.openxmlformats.org/officeDocument/2006/relationships/image" Target="../media/image1598.png"/><Relationship Id="rId101" Type="http://schemas.openxmlformats.org/officeDocument/2006/relationships/image" Target="../media/image1599.png"/><Relationship Id="rId122" Type="http://schemas.openxmlformats.org/officeDocument/2006/relationships/customXml" Target="../ink/ink1571.xml"/><Relationship Id="rId143" Type="http://schemas.openxmlformats.org/officeDocument/2006/relationships/image" Target="../media/image1620.png"/><Relationship Id="rId148" Type="http://schemas.openxmlformats.org/officeDocument/2006/relationships/customXml" Target="../ink/ink1584.xml"/><Relationship Id="rId164" Type="http://schemas.openxmlformats.org/officeDocument/2006/relationships/customXml" Target="../ink/ink1592.xml"/><Relationship Id="rId169" Type="http://schemas.openxmlformats.org/officeDocument/2006/relationships/image" Target="../media/image1633.png"/><Relationship Id="rId185" Type="http://schemas.openxmlformats.org/officeDocument/2006/relationships/image" Target="../media/image1641.png"/><Relationship Id="rId4" Type="http://schemas.openxmlformats.org/officeDocument/2006/relationships/customXml" Target="../ink/ink1512.xml"/><Relationship Id="rId9" Type="http://schemas.openxmlformats.org/officeDocument/2006/relationships/image" Target="../media/image1553.png"/><Relationship Id="rId180" Type="http://schemas.openxmlformats.org/officeDocument/2006/relationships/customXml" Target="../ink/ink1600.xml"/><Relationship Id="rId210" Type="http://schemas.openxmlformats.org/officeDocument/2006/relationships/customXml" Target="../ink/ink1615.xml"/><Relationship Id="rId215" Type="http://schemas.openxmlformats.org/officeDocument/2006/relationships/image" Target="../media/image1656.png"/><Relationship Id="rId236" Type="http://schemas.openxmlformats.org/officeDocument/2006/relationships/customXml" Target="../ink/ink1628.xml"/><Relationship Id="rId26" Type="http://schemas.openxmlformats.org/officeDocument/2006/relationships/customXml" Target="../ink/ink1523.xml"/><Relationship Id="rId231" Type="http://schemas.openxmlformats.org/officeDocument/2006/relationships/image" Target="../media/image1664.png"/><Relationship Id="rId47" Type="http://schemas.openxmlformats.org/officeDocument/2006/relationships/image" Target="../media/image1572.png"/><Relationship Id="rId68" Type="http://schemas.openxmlformats.org/officeDocument/2006/relationships/customXml" Target="../ink/ink1544.xml"/><Relationship Id="rId89" Type="http://schemas.openxmlformats.org/officeDocument/2006/relationships/image" Target="../media/image1593.png"/><Relationship Id="rId112" Type="http://schemas.openxmlformats.org/officeDocument/2006/relationships/customXml" Target="../ink/ink1566.xml"/><Relationship Id="rId133" Type="http://schemas.openxmlformats.org/officeDocument/2006/relationships/image" Target="../media/image1615.png"/><Relationship Id="rId154" Type="http://schemas.openxmlformats.org/officeDocument/2006/relationships/customXml" Target="../ink/ink1587.xml"/><Relationship Id="rId175" Type="http://schemas.openxmlformats.org/officeDocument/2006/relationships/image" Target="../media/image1636.png"/><Relationship Id="rId196" Type="http://schemas.openxmlformats.org/officeDocument/2006/relationships/customXml" Target="../ink/ink1608.xml"/><Relationship Id="rId200" Type="http://schemas.openxmlformats.org/officeDocument/2006/relationships/customXml" Target="../ink/ink1610.xml"/><Relationship Id="rId16" Type="http://schemas.openxmlformats.org/officeDocument/2006/relationships/customXml" Target="../ink/ink1518.xml"/><Relationship Id="rId221" Type="http://schemas.openxmlformats.org/officeDocument/2006/relationships/image" Target="../media/image1659.png"/><Relationship Id="rId37" Type="http://schemas.openxmlformats.org/officeDocument/2006/relationships/image" Target="../media/image1567.png"/><Relationship Id="rId58" Type="http://schemas.openxmlformats.org/officeDocument/2006/relationships/customXml" Target="../ink/ink1539.xml"/><Relationship Id="rId79" Type="http://schemas.openxmlformats.org/officeDocument/2006/relationships/image" Target="../media/image1588.png"/><Relationship Id="rId102" Type="http://schemas.openxmlformats.org/officeDocument/2006/relationships/customXml" Target="../ink/ink1561.xml"/><Relationship Id="rId123" Type="http://schemas.openxmlformats.org/officeDocument/2006/relationships/image" Target="../media/image1610.png"/><Relationship Id="rId144" Type="http://schemas.openxmlformats.org/officeDocument/2006/relationships/customXml" Target="../ink/ink1582.xml"/><Relationship Id="rId90" Type="http://schemas.openxmlformats.org/officeDocument/2006/relationships/customXml" Target="../ink/ink1555.xml"/><Relationship Id="rId165" Type="http://schemas.openxmlformats.org/officeDocument/2006/relationships/image" Target="../media/image1631.png"/><Relationship Id="rId186" Type="http://schemas.openxmlformats.org/officeDocument/2006/relationships/customXml" Target="../ink/ink1603.xml"/><Relationship Id="rId211" Type="http://schemas.openxmlformats.org/officeDocument/2006/relationships/image" Target="../media/image1654.png"/><Relationship Id="rId232" Type="http://schemas.openxmlformats.org/officeDocument/2006/relationships/customXml" Target="../ink/ink1626.xml"/><Relationship Id="rId27" Type="http://schemas.openxmlformats.org/officeDocument/2006/relationships/image" Target="../media/image1562.png"/><Relationship Id="rId48" Type="http://schemas.openxmlformats.org/officeDocument/2006/relationships/customXml" Target="../ink/ink1534.xml"/><Relationship Id="rId69" Type="http://schemas.openxmlformats.org/officeDocument/2006/relationships/image" Target="../media/image1583.png"/><Relationship Id="rId113" Type="http://schemas.openxmlformats.org/officeDocument/2006/relationships/image" Target="../media/image1605.png"/><Relationship Id="rId134" Type="http://schemas.openxmlformats.org/officeDocument/2006/relationships/customXml" Target="../ink/ink157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9" Type="http://schemas.openxmlformats.org/officeDocument/2006/relationships/customXml" Target="../ink/ink73.xml"/><Relationship Id="rId21" Type="http://schemas.openxmlformats.org/officeDocument/2006/relationships/customXml" Target="../ink/ink64.xml"/><Relationship Id="rId34" Type="http://schemas.openxmlformats.org/officeDocument/2006/relationships/image" Target="../media/image76.png"/><Relationship Id="rId42" Type="http://schemas.openxmlformats.org/officeDocument/2006/relationships/image" Target="../media/image80.png"/><Relationship Id="rId47" Type="http://schemas.openxmlformats.org/officeDocument/2006/relationships/customXml" Target="../ink/ink77.xml"/><Relationship Id="rId50" Type="http://schemas.openxmlformats.org/officeDocument/2006/relationships/image" Target="../media/image84.png"/><Relationship Id="rId55" Type="http://schemas.openxmlformats.org/officeDocument/2006/relationships/customXml" Target="../ink/ink81.xml"/><Relationship Id="rId63" Type="http://schemas.openxmlformats.org/officeDocument/2006/relationships/customXml" Target="../ink/ink85.xml"/><Relationship Id="rId68" Type="http://schemas.openxmlformats.org/officeDocument/2006/relationships/image" Target="../media/image93.png"/><Relationship Id="rId76" Type="http://schemas.openxmlformats.org/officeDocument/2006/relationships/image" Target="../media/image97.png"/><Relationship Id="rId84" Type="http://schemas.openxmlformats.org/officeDocument/2006/relationships/image" Target="../media/image101.png"/><Relationship Id="rId7" Type="http://schemas.openxmlformats.org/officeDocument/2006/relationships/customXml" Target="../ink/ink57.xml"/><Relationship Id="rId71" Type="http://schemas.openxmlformats.org/officeDocument/2006/relationships/customXml" Target="../ink/ink8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png"/><Relationship Id="rId29" Type="http://schemas.openxmlformats.org/officeDocument/2006/relationships/customXml" Target="../ink/ink68.xml"/><Relationship Id="rId11" Type="http://schemas.openxmlformats.org/officeDocument/2006/relationships/customXml" Target="../ink/ink59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37" Type="http://schemas.openxmlformats.org/officeDocument/2006/relationships/customXml" Target="../ink/ink72.xml"/><Relationship Id="rId40" Type="http://schemas.openxmlformats.org/officeDocument/2006/relationships/image" Target="../media/image79.png"/><Relationship Id="rId45" Type="http://schemas.openxmlformats.org/officeDocument/2006/relationships/customXml" Target="../ink/ink76.xml"/><Relationship Id="rId53" Type="http://schemas.openxmlformats.org/officeDocument/2006/relationships/customXml" Target="../ink/ink80.xml"/><Relationship Id="rId58" Type="http://schemas.openxmlformats.org/officeDocument/2006/relationships/image" Target="../media/image88.png"/><Relationship Id="rId66" Type="http://schemas.openxmlformats.org/officeDocument/2006/relationships/image" Target="../media/image92.png"/><Relationship Id="rId74" Type="http://schemas.openxmlformats.org/officeDocument/2006/relationships/image" Target="../media/image96.png"/><Relationship Id="rId79" Type="http://schemas.openxmlformats.org/officeDocument/2006/relationships/customXml" Target="../ink/ink93.xml"/><Relationship Id="rId5" Type="http://schemas.openxmlformats.org/officeDocument/2006/relationships/customXml" Target="../ink/ink56.xml"/><Relationship Id="rId61" Type="http://schemas.openxmlformats.org/officeDocument/2006/relationships/customXml" Target="../ink/ink84.xml"/><Relationship Id="rId82" Type="http://schemas.openxmlformats.org/officeDocument/2006/relationships/image" Target="../media/image100.png"/><Relationship Id="rId10" Type="http://schemas.openxmlformats.org/officeDocument/2006/relationships/image" Target="../media/image64.png"/><Relationship Id="rId19" Type="http://schemas.openxmlformats.org/officeDocument/2006/relationships/customXml" Target="../ink/ink63.xml"/><Relationship Id="rId31" Type="http://schemas.openxmlformats.org/officeDocument/2006/relationships/customXml" Target="../ink/ink69.xml"/><Relationship Id="rId44" Type="http://schemas.openxmlformats.org/officeDocument/2006/relationships/image" Target="../media/image81.png"/><Relationship Id="rId52" Type="http://schemas.openxmlformats.org/officeDocument/2006/relationships/image" Target="../media/image85.png"/><Relationship Id="rId60" Type="http://schemas.openxmlformats.org/officeDocument/2006/relationships/image" Target="../media/image89.png"/><Relationship Id="rId65" Type="http://schemas.openxmlformats.org/officeDocument/2006/relationships/customXml" Target="../ink/ink86.xml"/><Relationship Id="rId73" Type="http://schemas.openxmlformats.org/officeDocument/2006/relationships/customXml" Target="../ink/ink90.xml"/><Relationship Id="rId78" Type="http://schemas.openxmlformats.org/officeDocument/2006/relationships/image" Target="../media/image98.png"/><Relationship Id="rId81" Type="http://schemas.openxmlformats.org/officeDocument/2006/relationships/customXml" Target="../ink/ink94.xml"/><Relationship Id="rId4" Type="http://schemas.openxmlformats.org/officeDocument/2006/relationships/image" Target="../media/image61.png"/><Relationship Id="rId9" Type="http://schemas.openxmlformats.org/officeDocument/2006/relationships/customXml" Target="../ink/ink58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67.xml"/><Relationship Id="rId30" Type="http://schemas.openxmlformats.org/officeDocument/2006/relationships/image" Target="../media/image74.png"/><Relationship Id="rId35" Type="http://schemas.openxmlformats.org/officeDocument/2006/relationships/customXml" Target="../ink/ink71.xml"/><Relationship Id="rId43" Type="http://schemas.openxmlformats.org/officeDocument/2006/relationships/customXml" Target="../ink/ink75.xml"/><Relationship Id="rId48" Type="http://schemas.openxmlformats.org/officeDocument/2006/relationships/image" Target="../media/image83.png"/><Relationship Id="rId56" Type="http://schemas.openxmlformats.org/officeDocument/2006/relationships/image" Target="../media/image87.png"/><Relationship Id="rId64" Type="http://schemas.openxmlformats.org/officeDocument/2006/relationships/image" Target="../media/image91.png"/><Relationship Id="rId69" Type="http://schemas.openxmlformats.org/officeDocument/2006/relationships/customXml" Target="../ink/ink88.xml"/><Relationship Id="rId77" Type="http://schemas.openxmlformats.org/officeDocument/2006/relationships/customXml" Target="../ink/ink92.xml"/><Relationship Id="rId8" Type="http://schemas.openxmlformats.org/officeDocument/2006/relationships/image" Target="../media/image63.png"/><Relationship Id="rId51" Type="http://schemas.openxmlformats.org/officeDocument/2006/relationships/customXml" Target="../ink/ink79.xml"/><Relationship Id="rId72" Type="http://schemas.openxmlformats.org/officeDocument/2006/relationships/image" Target="../media/image95.png"/><Relationship Id="rId80" Type="http://schemas.openxmlformats.org/officeDocument/2006/relationships/image" Target="../media/image99.png"/><Relationship Id="rId3" Type="http://schemas.openxmlformats.org/officeDocument/2006/relationships/customXml" Target="../ink/ink55.xml"/><Relationship Id="rId12" Type="http://schemas.openxmlformats.org/officeDocument/2006/relationships/image" Target="../media/image65.png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38" Type="http://schemas.openxmlformats.org/officeDocument/2006/relationships/image" Target="../media/image78.png"/><Relationship Id="rId46" Type="http://schemas.openxmlformats.org/officeDocument/2006/relationships/image" Target="../media/image82.png"/><Relationship Id="rId59" Type="http://schemas.openxmlformats.org/officeDocument/2006/relationships/customXml" Target="../ink/ink83.xml"/><Relationship Id="rId67" Type="http://schemas.openxmlformats.org/officeDocument/2006/relationships/customXml" Target="../ink/ink87.xml"/><Relationship Id="rId20" Type="http://schemas.openxmlformats.org/officeDocument/2006/relationships/image" Target="../media/image69.png"/><Relationship Id="rId41" Type="http://schemas.openxmlformats.org/officeDocument/2006/relationships/customXml" Target="../ink/ink74.xml"/><Relationship Id="rId54" Type="http://schemas.openxmlformats.org/officeDocument/2006/relationships/image" Target="../media/image86.png"/><Relationship Id="rId62" Type="http://schemas.openxmlformats.org/officeDocument/2006/relationships/image" Target="../media/image90.png"/><Relationship Id="rId70" Type="http://schemas.openxmlformats.org/officeDocument/2006/relationships/image" Target="../media/image94.png"/><Relationship Id="rId75" Type="http://schemas.openxmlformats.org/officeDocument/2006/relationships/customXml" Target="../ink/ink91.xml"/><Relationship Id="rId83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73.png"/><Relationship Id="rId36" Type="http://schemas.openxmlformats.org/officeDocument/2006/relationships/image" Target="../media/image77.png"/><Relationship Id="rId49" Type="http://schemas.openxmlformats.org/officeDocument/2006/relationships/customXml" Target="../ink/ink78.xml"/><Relationship Id="rId57" Type="http://schemas.openxmlformats.org/officeDocument/2006/relationships/customXml" Target="../ink/ink8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101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" Type="http://schemas.openxmlformats.org/officeDocument/2006/relationships/customXml" Target="../ink/ink96.xml"/><Relationship Id="rId21" Type="http://schemas.openxmlformats.org/officeDocument/2006/relationships/customXml" Target="../ink/ink105.xml"/><Relationship Id="rId7" Type="http://schemas.openxmlformats.org/officeDocument/2006/relationships/customXml" Target="../ink/ink98.xml"/><Relationship Id="rId12" Type="http://schemas.openxmlformats.org/officeDocument/2006/relationships/image" Target="../media/image107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2" Type="http://schemas.openxmlformats.org/officeDocument/2006/relationships/image" Target="../media/image102.png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customXml" Target="../ink/ink100.xml"/><Relationship Id="rId24" Type="http://schemas.openxmlformats.org/officeDocument/2006/relationships/image" Target="../media/image113.png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10" Type="http://schemas.openxmlformats.org/officeDocument/2006/relationships/image" Target="../media/image106.png"/><Relationship Id="rId19" Type="http://schemas.openxmlformats.org/officeDocument/2006/relationships/customXml" Target="../ink/ink104.xml"/><Relationship Id="rId4" Type="http://schemas.openxmlformats.org/officeDocument/2006/relationships/image" Target="../media/image103.png"/><Relationship Id="rId9" Type="http://schemas.openxmlformats.org/officeDocument/2006/relationships/customXml" Target="../ink/ink99.xml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customXml" Target="../ink/ink113.xml"/><Relationship Id="rId18" Type="http://schemas.openxmlformats.org/officeDocument/2006/relationships/image" Target="../media/image123.png"/><Relationship Id="rId3" Type="http://schemas.openxmlformats.org/officeDocument/2006/relationships/customXml" Target="../ink/ink108.xml"/><Relationship Id="rId21" Type="http://schemas.openxmlformats.org/officeDocument/2006/relationships/customXml" Target="../ink/ink117.xml"/><Relationship Id="rId7" Type="http://schemas.openxmlformats.org/officeDocument/2006/relationships/customXml" Target="../ink/ink110.xml"/><Relationship Id="rId12" Type="http://schemas.openxmlformats.org/officeDocument/2006/relationships/image" Target="../media/image120.png"/><Relationship Id="rId17" Type="http://schemas.openxmlformats.org/officeDocument/2006/relationships/customXml" Target="../ink/ink115.xml"/><Relationship Id="rId2" Type="http://schemas.openxmlformats.org/officeDocument/2006/relationships/image" Target="../media/image115.png"/><Relationship Id="rId16" Type="http://schemas.openxmlformats.org/officeDocument/2006/relationships/image" Target="../media/image122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customXml" Target="../ink/ink112.xml"/><Relationship Id="rId24" Type="http://schemas.openxmlformats.org/officeDocument/2006/relationships/image" Target="../media/image126.png"/><Relationship Id="rId5" Type="http://schemas.openxmlformats.org/officeDocument/2006/relationships/customXml" Target="../ink/ink109.xml"/><Relationship Id="rId15" Type="http://schemas.openxmlformats.org/officeDocument/2006/relationships/customXml" Target="../ink/ink114.xml"/><Relationship Id="rId23" Type="http://schemas.openxmlformats.org/officeDocument/2006/relationships/customXml" Target="../ink/ink118.xml"/><Relationship Id="rId10" Type="http://schemas.openxmlformats.org/officeDocument/2006/relationships/image" Target="../media/image119.png"/><Relationship Id="rId19" Type="http://schemas.openxmlformats.org/officeDocument/2006/relationships/customXml" Target="../ink/ink116.xml"/><Relationship Id="rId4" Type="http://schemas.openxmlformats.org/officeDocument/2006/relationships/image" Target="../media/image116.png"/><Relationship Id="rId9" Type="http://schemas.openxmlformats.org/officeDocument/2006/relationships/customXml" Target="../ink/ink111.xml"/><Relationship Id="rId14" Type="http://schemas.openxmlformats.org/officeDocument/2006/relationships/image" Target="../media/image121.png"/><Relationship Id="rId22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9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.png"/><Relationship Id="rId117" Type="http://schemas.openxmlformats.org/officeDocument/2006/relationships/customXml" Target="../ink/ink177.xml"/><Relationship Id="rId21" Type="http://schemas.openxmlformats.org/officeDocument/2006/relationships/customXml" Target="../ink/ink129.xml"/><Relationship Id="rId42" Type="http://schemas.openxmlformats.org/officeDocument/2006/relationships/image" Target="../media/image149.png"/><Relationship Id="rId47" Type="http://schemas.openxmlformats.org/officeDocument/2006/relationships/customXml" Target="../ink/ink142.xml"/><Relationship Id="rId63" Type="http://schemas.openxmlformats.org/officeDocument/2006/relationships/customXml" Target="../ink/ink150.xml"/><Relationship Id="rId68" Type="http://schemas.openxmlformats.org/officeDocument/2006/relationships/image" Target="../media/image162.png"/><Relationship Id="rId84" Type="http://schemas.openxmlformats.org/officeDocument/2006/relationships/image" Target="../media/image170.png"/><Relationship Id="rId89" Type="http://schemas.openxmlformats.org/officeDocument/2006/relationships/customXml" Target="../ink/ink163.xml"/><Relationship Id="rId112" Type="http://schemas.openxmlformats.org/officeDocument/2006/relationships/image" Target="../media/image184.png"/><Relationship Id="rId133" Type="http://schemas.openxmlformats.org/officeDocument/2006/relationships/customXml" Target="../ink/ink185.xml"/><Relationship Id="rId138" Type="http://schemas.openxmlformats.org/officeDocument/2006/relationships/image" Target="../media/image197.png"/><Relationship Id="rId154" Type="http://schemas.openxmlformats.org/officeDocument/2006/relationships/image" Target="../media/image205.png"/><Relationship Id="rId159" Type="http://schemas.openxmlformats.org/officeDocument/2006/relationships/customXml" Target="../ink/ink198.xml"/><Relationship Id="rId175" Type="http://schemas.openxmlformats.org/officeDocument/2006/relationships/customXml" Target="../ink/ink206.xml"/><Relationship Id="rId170" Type="http://schemas.openxmlformats.org/officeDocument/2006/relationships/image" Target="../media/image213.png"/><Relationship Id="rId16" Type="http://schemas.openxmlformats.org/officeDocument/2006/relationships/image" Target="../media/image136.png"/><Relationship Id="rId107" Type="http://schemas.openxmlformats.org/officeDocument/2006/relationships/customXml" Target="../ink/ink172.xml"/><Relationship Id="rId11" Type="http://schemas.openxmlformats.org/officeDocument/2006/relationships/customXml" Target="../ink/ink124.xml"/><Relationship Id="rId32" Type="http://schemas.openxmlformats.org/officeDocument/2006/relationships/image" Target="../media/image144.png"/><Relationship Id="rId37" Type="http://schemas.openxmlformats.org/officeDocument/2006/relationships/customXml" Target="../ink/ink137.xml"/><Relationship Id="rId53" Type="http://schemas.openxmlformats.org/officeDocument/2006/relationships/customXml" Target="../ink/ink145.xml"/><Relationship Id="rId58" Type="http://schemas.openxmlformats.org/officeDocument/2006/relationships/image" Target="../media/image157.png"/><Relationship Id="rId74" Type="http://schemas.openxmlformats.org/officeDocument/2006/relationships/image" Target="../media/image165.png"/><Relationship Id="rId79" Type="http://schemas.openxmlformats.org/officeDocument/2006/relationships/customXml" Target="../ink/ink158.xml"/><Relationship Id="rId102" Type="http://schemas.openxmlformats.org/officeDocument/2006/relationships/image" Target="../media/image179.png"/><Relationship Id="rId123" Type="http://schemas.openxmlformats.org/officeDocument/2006/relationships/customXml" Target="../ink/ink180.xml"/><Relationship Id="rId128" Type="http://schemas.openxmlformats.org/officeDocument/2006/relationships/image" Target="../media/image192.png"/><Relationship Id="rId144" Type="http://schemas.openxmlformats.org/officeDocument/2006/relationships/image" Target="../media/image200.png"/><Relationship Id="rId149" Type="http://schemas.openxmlformats.org/officeDocument/2006/relationships/customXml" Target="../ink/ink193.xml"/><Relationship Id="rId5" Type="http://schemas.openxmlformats.org/officeDocument/2006/relationships/customXml" Target="../ink/ink121.xml"/><Relationship Id="rId90" Type="http://schemas.openxmlformats.org/officeDocument/2006/relationships/image" Target="../media/image173.png"/><Relationship Id="rId95" Type="http://schemas.openxmlformats.org/officeDocument/2006/relationships/customXml" Target="../ink/ink166.xml"/><Relationship Id="rId160" Type="http://schemas.openxmlformats.org/officeDocument/2006/relationships/image" Target="../media/image208.png"/><Relationship Id="rId165" Type="http://schemas.openxmlformats.org/officeDocument/2006/relationships/customXml" Target="../ink/ink201.xml"/><Relationship Id="rId22" Type="http://schemas.openxmlformats.org/officeDocument/2006/relationships/image" Target="../media/image139.png"/><Relationship Id="rId27" Type="http://schemas.openxmlformats.org/officeDocument/2006/relationships/customXml" Target="../ink/ink132.xml"/><Relationship Id="rId43" Type="http://schemas.openxmlformats.org/officeDocument/2006/relationships/customXml" Target="../ink/ink140.xml"/><Relationship Id="rId48" Type="http://schemas.openxmlformats.org/officeDocument/2006/relationships/image" Target="../media/image152.png"/><Relationship Id="rId64" Type="http://schemas.openxmlformats.org/officeDocument/2006/relationships/image" Target="../media/image160.png"/><Relationship Id="rId69" Type="http://schemas.openxmlformats.org/officeDocument/2006/relationships/customXml" Target="../ink/ink153.xml"/><Relationship Id="rId113" Type="http://schemas.openxmlformats.org/officeDocument/2006/relationships/customXml" Target="../ink/ink175.xml"/><Relationship Id="rId118" Type="http://schemas.openxmlformats.org/officeDocument/2006/relationships/image" Target="../media/image187.png"/><Relationship Id="rId134" Type="http://schemas.openxmlformats.org/officeDocument/2006/relationships/image" Target="../media/image195.png"/><Relationship Id="rId139" Type="http://schemas.openxmlformats.org/officeDocument/2006/relationships/customXml" Target="../ink/ink188.xml"/><Relationship Id="rId80" Type="http://schemas.openxmlformats.org/officeDocument/2006/relationships/image" Target="../media/image168.png"/><Relationship Id="rId85" Type="http://schemas.openxmlformats.org/officeDocument/2006/relationships/customXml" Target="../ink/ink161.xml"/><Relationship Id="rId150" Type="http://schemas.openxmlformats.org/officeDocument/2006/relationships/image" Target="../media/image203.png"/><Relationship Id="rId155" Type="http://schemas.openxmlformats.org/officeDocument/2006/relationships/customXml" Target="../ink/ink196.xml"/><Relationship Id="rId171" Type="http://schemas.openxmlformats.org/officeDocument/2006/relationships/customXml" Target="../ink/ink204.xml"/><Relationship Id="rId176" Type="http://schemas.openxmlformats.org/officeDocument/2006/relationships/image" Target="../media/image216.png"/><Relationship Id="rId12" Type="http://schemas.openxmlformats.org/officeDocument/2006/relationships/image" Target="../media/image134.png"/><Relationship Id="rId17" Type="http://schemas.openxmlformats.org/officeDocument/2006/relationships/customXml" Target="../ink/ink127.xml"/><Relationship Id="rId33" Type="http://schemas.openxmlformats.org/officeDocument/2006/relationships/customXml" Target="../ink/ink135.xml"/><Relationship Id="rId38" Type="http://schemas.openxmlformats.org/officeDocument/2006/relationships/image" Target="../media/image147.png"/><Relationship Id="rId59" Type="http://schemas.openxmlformats.org/officeDocument/2006/relationships/customXml" Target="../ink/ink148.xml"/><Relationship Id="rId103" Type="http://schemas.openxmlformats.org/officeDocument/2006/relationships/customXml" Target="../ink/ink170.xml"/><Relationship Id="rId108" Type="http://schemas.openxmlformats.org/officeDocument/2006/relationships/image" Target="../media/image182.png"/><Relationship Id="rId124" Type="http://schemas.openxmlformats.org/officeDocument/2006/relationships/image" Target="../media/image190.png"/><Relationship Id="rId129" Type="http://schemas.openxmlformats.org/officeDocument/2006/relationships/customXml" Target="../ink/ink183.xml"/><Relationship Id="rId54" Type="http://schemas.openxmlformats.org/officeDocument/2006/relationships/image" Target="../media/image155.png"/><Relationship Id="rId70" Type="http://schemas.openxmlformats.org/officeDocument/2006/relationships/image" Target="../media/image163.png"/><Relationship Id="rId75" Type="http://schemas.openxmlformats.org/officeDocument/2006/relationships/customXml" Target="../ink/ink156.xml"/><Relationship Id="rId91" Type="http://schemas.openxmlformats.org/officeDocument/2006/relationships/customXml" Target="../ink/ink164.xml"/><Relationship Id="rId96" Type="http://schemas.openxmlformats.org/officeDocument/2006/relationships/image" Target="../media/image176.png"/><Relationship Id="rId140" Type="http://schemas.openxmlformats.org/officeDocument/2006/relationships/image" Target="../media/image198.png"/><Relationship Id="rId145" Type="http://schemas.openxmlformats.org/officeDocument/2006/relationships/customXml" Target="../ink/ink191.xml"/><Relationship Id="rId161" Type="http://schemas.openxmlformats.org/officeDocument/2006/relationships/customXml" Target="../ink/ink199.xml"/><Relationship Id="rId16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23" Type="http://schemas.openxmlformats.org/officeDocument/2006/relationships/customXml" Target="../ink/ink130.xml"/><Relationship Id="rId28" Type="http://schemas.openxmlformats.org/officeDocument/2006/relationships/image" Target="../media/image142.png"/><Relationship Id="rId49" Type="http://schemas.openxmlformats.org/officeDocument/2006/relationships/customXml" Target="../ink/ink143.xml"/><Relationship Id="rId114" Type="http://schemas.openxmlformats.org/officeDocument/2006/relationships/image" Target="../media/image185.png"/><Relationship Id="rId119" Type="http://schemas.openxmlformats.org/officeDocument/2006/relationships/customXml" Target="../ink/ink178.xml"/><Relationship Id="rId10" Type="http://schemas.openxmlformats.org/officeDocument/2006/relationships/image" Target="../media/image133.png"/><Relationship Id="rId31" Type="http://schemas.openxmlformats.org/officeDocument/2006/relationships/customXml" Target="../ink/ink134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60" Type="http://schemas.openxmlformats.org/officeDocument/2006/relationships/image" Target="../media/image158.png"/><Relationship Id="rId65" Type="http://schemas.openxmlformats.org/officeDocument/2006/relationships/customXml" Target="../ink/ink151.xml"/><Relationship Id="rId73" Type="http://schemas.openxmlformats.org/officeDocument/2006/relationships/customXml" Target="../ink/ink155.xml"/><Relationship Id="rId78" Type="http://schemas.openxmlformats.org/officeDocument/2006/relationships/image" Target="../media/image167.png"/><Relationship Id="rId81" Type="http://schemas.openxmlformats.org/officeDocument/2006/relationships/customXml" Target="../ink/ink159.xml"/><Relationship Id="rId86" Type="http://schemas.openxmlformats.org/officeDocument/2006/relationships/image" Target="../media/image171.png"/><Relationship Id="rId94" Type="http://schemas.openxmlformats.org/officeDocument/2006/relationships/image" Target="../media/image175.png"/><Relationship Id="rId99" Type="http://schemas.openxmlformats.org/officeDocument/2006/relationships/customXml" Target="../ink/ink168.xml"/><Relationship Id="rId101" Type="http://schemas.openxmlformats.org/officeDocument/2006/relationships/customXml" Target="../ink/ink169.xml"/><Relationship Id="rId122" Type="http://schemas.openxmlformats.org/officeDocument/2006/relationships/image" Target="../media/image189.png"/><Relationship Id="rId130" Type="http://schemas.openxmlformats.org/officeDocument/2006/relationships/image" Target="../media/image193.png"/><Relationship Id="rId135" Type="http://schemas.openxmlformats.org/officeDocument/2006/relationships/customXml" Target="../ink/ink186.xml"/><Relationship Id="rId143" Type="http://schemas.openxmlformats.org/officeDocument/2006/relationships/customXml" Target="../ink/ink190.xml"/><Relationship Id="rId148" Type="http://schemas.openxmlformats.org/officeDocument/2006/relationships/image" Target="../media/image202.png"/><Relationship Id="rId151" Type="http://schemas.openxmlformats.org/officeDocument/2006/relationships/customXml" Target="../ink/ink194.xml"/><Relationship Id="rId156" Type="http://schemas.openxmlformats.org/officeDocument/2006/relationships/image" Target="../media/image206.png"/><Relationship Id="rId164" Type="http://schemas.openxmlformats.org/officeDocument/2006/relationships/image" Target="../media/image210.png"/><Relationship Id="rId169" Type="http://schemas.openxmlformats.org/officeDocument/2006/relationships/customXml" Target="../ink/ink203.xml"/><Relationship Id="rId177" Type="http://schemas.openxmlformats.org/officeDocument/2006/relationships/customXml" Target="../ink/ink207.xml"/><Relationship Id="rId4" Type="http://schemas.openxmlformats.org/officeDocument/2006/relationships/image" Target="../media/image130.png"/><Relationship Id="rId9" Type="http://schemas.openxmlformats.org/officeDocument/2006/relationships/customXml" Target="../ink/ink123.xml"/><Relationship Id="rId172" Type="http://schemas.openxmlformats.org/officeDocument/2006/relationships/image" Target="../media/image214.png"/><Relationship Id="rId13" Type="http://schemas.openxmlformats.org/officeDocument/2006/relationships/customXml" Target="../ink/ink125.xml"/><Relationship Id="rId18" Type="http://schemas.openxmlformats.org/officeDocument/2006/relationships/image" Target="../media/image137.png"/><Relationship Id="rId39" Type="http://schemas.openxmlformats.org/officeDocument/2006/relationships/customXml" Target="../ink/ink138.xml"/><Relationship Id="rId109" Type="http://schemas.openxmlformats.org/officeDocument/2006/relationships/customXml" Target="../ink/ink173.xml"/><Relationship Id="rId34" Type="http://schemas.openxmlformats.org/officeDocument/2006/relationships/image" Target="../media/image145.png"/><Relationship Id="rId50" Type="http://schemas.openxmlformats.org/officeDocument/2006/relationships/image" Target="../media/image153.png"/><Relationship Id="rId55" Type="http://schemas.openxmlformats.org/officeDocument/2006/relationships/customXml" Target="../ink/ink146.xml"/><Relationship Id="rId76" Type="http://schemas.openxmlformats.org/officeDocument/2006/relationships/image" Target="../media/image166.png"/><Relationship Id="rId97" Type="http://schemas.openxmlformats.org/officeDocument/2006/relationships/customXml" Target="../ink/ink167.xml"/><Relationship Id="rId104" Type="http://schemas.openxmlformats.org/officeDocument/2006/relationships/image" Target="../media/image180.png"/><Relationship Id="rId120" Type="http://schemas.openxmlformats.org/officeDocument/2006/relationships/image" Target="../media/image188.png"/><Relationship Id="rId125" Type="http://schemas.openxmlformats.org/officeDocument/2006/relationships/customXml" Target="../ink/ink181.xml"/><Relationship Id="rId141" Type="http://schemas.openxmlformats.org/officeDocument/2006/relationships/customXml" Target="../ink/ink189.xml"/><Relationship Id="rId146" Type="http://schemas.openxmlformats.org/officeDocument/2006/relationships/image" Target="../media/image201.png"/><Relationship Id="rId167" Type="http://schemas.openxmlformats.org/officeDocument/2006/relationships/customXml" Target="../ink/ink202.xml"/><Relationship Id="rId7" Type="http://schemas.openxmlformats.org/officeDocument/2006/relationships/customXml" Target="../ink/ink122.xml"/><Relationship Id="rId71" Type="http://schemas.openxmlformats.org/officeDocument/2006/relationships/customXml" Target="../ink/ink154.xml"/><Relationship Id="rId92" Type="http://schemas.openxmlformats.org/officeDocument/2006/relationships/image" Target="../media/image174.png"/><Relationship Id="rId162" Type="http://schemas.openxmlformats.org/officeDocument/2006/relationships/image" Target="../media/image209.png"/><Relationship Id="rId2" Type="http://schemas.openxmlformats.org/officeDocument/2006/relationships/image" Target="../media/image129.png"/><Relationship Id="rId29" Type="http://schemas.openxmlformats.org/officeDocument/2006/relationships/customXml" Target="../ink/ink133.xml"/><Relationship Id="rId24" Type="http://schemas.openxmlformats.org/officeDocument/2006/relationships/image" Target="../media/image140.png"/><Relationship Id="rId40" Type="http://schemas.openxmlformats.org/officeDocument/2006/relationships/image" Target="../media/image148.png"/><Relationship Id="rId45" Type="http://schemas.openxmlformats.org/officeDocument/2006/relationships/customXml" Target="../ink/ink141.xml"/><Relationship Id="rId66" Type="http://schemas.openxmlformats.org/officeDocument/2006/relationships/image" Target="../media/image161.png"/><Relationship Id="rId87" Type="http://schemas.openxmlformats.org/officeDocument/2006/relationships/customXml" Target="../ink/ink162.xml"/><Relationship Id="rId110" Type="http://schemas.openxmlformats.org/officeDocument/2006/relationships/image" Target="../media/image183.png"/><Relationship Id="rId115" Type="http://schemas.openxmlformats.org/officeDocument/2006/relationships/customXml" Target="../ink/ink176.xml"/><Relationship Id="rId131" Type="http://schemas.openxmlformats.org/officeDocument/2006/relationships/customXml" Target="../ink/ink184.xml"/><Relationship Id="rId136" Type="http://schemas.openxmlformats.org/officeDocument/2006/relationships/image" Target="../media/image196.png"/><Relationship Id="rId157" Type="http://schemas.openxmlformats.org/officeDocument/2006/relationships/customXml" Target="../ink/ink197.xml"/><Relationship Id="rId178" Type="http://schemas.openxmlformats.org/officeDocument/2006/relationships/image" Target="../media/image217.png"/><Relationship Id="rId61" Type="http://schemas.openxmlformats.org/officeDocument/2006/relationships/customXml" Target="../ink/ink149.xml"/><Relationship Id="rId82" Type="http://schemas.openxmlformats.org/officeDocument/2006/relationships/image" Target="../media/image169.png"/><Relationship Id="rId152" Type="http://schemas.openxmlformats.org/officeDocument/2006/relationships/image" Target="../media/image204.png"/><Relationship Id="rId173" Type="http://schemas.openxmlformats.org/officeDocument/2006/relationships/customXml" Target="../ink/ink205.xml"/><Relationship Id="rId19" Type="http://schemas.openxmlformats.org/officeDocument/2006/relationships/customXml" Target="../ink/ink128.xml"/><Relationship Id="rId14" Type="http://schemas.openxmlformats.org/officeDocument/2006/relationships/image" Target="../media/image135.png"/><Relationship Id="rId30" Type="http://schemas.openxmlformats.org/officeDocument/2006/relationships/image" Target="../media/image143.png"/><Relationship Id="rId35" Type="http://schemas.openxmlformats.org/officeDocument/2006/relationships/customXml" Target="../ink/ink136.xml"/><Relationship Id="rId56" Type="http://schemas.openxmlformats.org/officeDocument/2006/relationships/image" Target="../media/image156.png"/><Relationship Id="rId77" Type="http://schemas.openxmlformats.org/officeDocument/2006/relationships/customXml" Target="../ink/ink157.xml"/><Relationship Id="rId100" Type="http://schemas.openxmlformats.org/officeDocument/2006/relationships/image" Target="../media/image178.png"/><Relationship Id="rId105" Type="http://schemas.openxmlformats.org/officeDocument/2006/relationships/customXml" Target="../ink/ink171.xml"/><Relationship Id="rId126" Type="http://schemas.openxmlformats.org/officeDocument/2006/relationships/image" Target="../media/image191.png"/><Relationship Id="rId147" Type="http://schemas.openxmlformats.org/officeDocument/2006/relationships/customXml" Target="../ink/ink192.xml"/><Relationship Id="rId168" Type="http://schemas.openxmlformats.org/officeDocument/2006/relationships/image" Target="../media/image212.png"/><Relationship Id="rId8" Type="http://schemas.openxmlformats.org/officeDocument/2006/relationships/image" Target="../media/image132.png"/><Relationship Id="rId51" Type="http://schemas.openxmlformats.org/officeDocument/2006/relationships/customXml" Target="../ink/ink144.xml"/><Relationship Id="rId72" Type="http://schemas.openxmlformats.org/officeDocument/2006/relationships/image" Target="../media/image164.png"/><Relationship Id="rId93" Type="http://schemas.openxmlformats.org/officeDocument/2006/relationships/customXml" Target="../ink/ink165.xml"/><Relationship Id="rId98" Type="http://schemas.openxmlformats.org/officeDocument/2006/relationships/image" Target="../media/image177.png"/><Relationship Id="rId121" Type="http://schemas.openxmlformats.org/officeDocument/2006/relationships/customXml" Target="../ink/ink179.xml"/><Relationship Id="rId142" Type="http://schemas.openxmlformats.org/officeDocument/2006/relationships/image" Target="../media/image199.png"/><Relationship Id="rId163" Type="http://schemas.openxmlformats.org/officeDocument/2006/relationships/customXml" Target="../ink/ink200.xml"/><Relationship Id="rId3" Type="http://schemas.openxmlformats.org/officeDocument/2006/relationships/customXml" Target="../ink/ink120.xml"/><Relationship Id="rId25" Type="http://schemas.openxmlformats.org/officeDocument/2006/relationships/customXml" Target="../ink/ink131.xml"/><Relationship Id="rId46" Type="http://schemas.openxmlformats.org/officeDocument/2006/relationships/image" Target="../media/image151.png"/><Relationship Id="rId67" Type="http://schemas.openxmlformats.org/officeDocument/2006/relationships/customXml" Target="../ink/ink152.xml"/><Relationship Id="rId116" Type="http://schemas.openxmlformats.org/officeDocument/2006/relationships/image" Target="../media/image186.png"/><Relationship Id="rId137" Type="http://schemas.openxmlformats.org/officeDocument/2006/relationships/customXml" Target="../ink/ink187.xml"/><Relationship Id="rId158" Type="http://schemas.openxmlformats.org/officeDocument/2006/relationships/image" Target="../media/image207.png"/><Relationship Id="rId20" Type="http://schemas.openxmlformats.org/officeDocument/2006/relationships/image" Target="../media/image138.png"/><Relationship Id="rId41" Type="http://schemas.openxmlformats.org/officeDocument/2006/relationships/customXml" Target="../ink/ink139.xml"/><Relationship Id="rId62" Type="http://schemas.openxmlformats.org/officeDocument/2006/relationships/image" Target="../media/image159.png"/><Relationship Id="rId83" Type="http://schemas.openxmlformats.org/officeDocument/2006/relationships/customXml" Target="../ink/ink160.xml"/><Relationship Id="rId88" Type="http://schemas.openxmlformats.org/officeDocument/2006/relationships/image" Target="../media/image172.png"/><Relationship Id="rId111" Type="http://schemas.openxmlformats.org/officeDocument/2006/relationships/customXml" Target="../ink/ink174.xml"/><Relationship Id="rId132" Type="http://schemas.openxmlformats.org/officeDocument/2006/relationships/image" Target="../media/image194.png"/><Relationship Id="rId153" Type="http://schemas.openxmlformats.org/officeDocument/2006/relationships/customXml" Target="../ink/ink195.xml"/><Relationship Id="rId174" Type="http://schemas.openxmlformats.org/officeDocument/2006/relationships/image" Target="../media/image215.png"/><Relationship Id="rId15" Type="http://schemas.openxmlformats.org/officeDocument/2006/relationships/customXml" Target="../ink/ink126.xml"/><Relationship Id="rId36" Type="http://schemas.openxmlformats.org/officeDocument/2006/relationships/image" Target="../media/image146.png"/><Relationship Id="rId57" Type="http://schemas.openxmlformats.org/officeDocument/2006/relationships/customXml" Target="../ink/ink147.xml"/><Relationship Id="rId106" Type="http://schemas.openxmlformats.org/officeDocument/2006/relationships/image" Target="../media/image181.png"/><Relationship Id="rId127" Type="http://schemas.openxmlformats.org/officeDocument/2006/relationships/customXml" Target="../ink/ink1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465</a:t>
            </a:r>
            <a:br>
              <a:rPr lang="en-US" sz="4800" dirty="0"/>
            </a:br>
            <a:r>
              <a:rPr lang="en-US" sz="4800" dirty="0"/>
              <a:t>Lecture 12 &amp; 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Sequence modelling with Neural Networks: RNN, LSTM and variants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9F5D-1DA2-4E26-AD63-B7FF34C5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a little more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FEC1-B4D5-4176-A63B-0200868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6" y="1407072"/>
            <a:ext cx="10848474" cy="4917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515A6A-5AAE-4992-9928-1BE94A0FF311}"/>
                  </a:ext>
                </a:extLst>
              </p14:cNvPr>
              <p14:cNvContentPartPr/>
              <p14:nvPr/>
            </p14:nvContentPartPr>
            <p14:xfrm>
              <a:off x="2623798" y="2915949"/>
              <a:ext cx="85680" cy="6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515A6A-5AAE-4992-9928-1BE94A0FF3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5158" y="2907309"/>
                <a:ext cx="103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8C91889-D912-4685-B217-C752FD84BA24}"/>
                  </a:ext>
                </a:extLst>
              </p14:cNvPr>
              <p14:cNvContentPartPr/>
              <p14:nvPr/>
            </p14:nvContentPartPr>
            <p14:xfrm>
              <a:off x="5852638" y="2964549"/>
              <a:ext cx="32400" cy="9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8C91889-D912-4685-B217-C752FD84BA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3638" y="2955549"/>
                <a:ext cx="50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A91FBB3-1FAB-4936-BDEF-E25704D05A24}"/>
                  </a:ext>
                </a:extLst>
              </p14:cNvPr>
              <p14:cNvContentPartPr/>
              <p14:nvPr/>
            </p14:nvContentPartPr>
            <p14:xfrm>
              <a:off x="5886118" y="3367749"/>
              <a:ext cx="4536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A91FBB3-1FAB-4936-BDEF-E25704D05A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7478" y="3359109"/>
                <a:ext cx="63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8530759-B10F-43A0-889E-A214F091EE30}"/>
                  </a:ext>
                </a:extLst>
              </p14:cNvPr>
              <p14:cNvContentPartPr/>
              <p14:nvPr/>
            </p14:nvContentPartPr>
            <p14:xfrm>
              <a:off x="7337998" y="5815749"/>
              <a:ext cx="42480" cy="18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8530759-B10F-43A0-889E-A214F091EE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28998" y="5807109"/>
                <a:ext cx="60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DBB89D-C942-47C0-8C95-E146BA8F22E1}"/>
                  </a:ext>
                </a:extLst>
              </p14:cNvPr>
              <p14:cNvContentPartPr/>
              <p14:nvPr/>
            </p14:nvContentPartPr>
            <p14:xfrm>
              <a:off x="8435638" y="931269"/>
              <a:ext cx="37800" cy="92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DBB89D-C942-47C0-8C95-E146BA8F22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6998" y="922629"/>
                <a:ext cx="554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5461EDD-B743-4A3D-A7AC-720DE78354B4}"/>
                  </a:ext>
                </a:extLst>
              </p14:cNvPr>
              <p14:cNvContentPartPr/>
              <p14:nvPr/>
            </p14:nvContentPartPr>
            <p14:xfrm>
              <a:off x="9962758" y="6181149"/>
              <a:ext cx="11160" cy="8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5461EDD-B743-4A3D-A7AC-720DE78354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3758" y="6172509"/>
                <a:ext cx="288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B4775DC-B92A-455D-9D41-C927E2229386}"/>
                  </a:ext>
                </a:extLst>
              </p14:cNvPr>
              <p14:cNvContentPartPr/>
              <p14:nvPr/>
            </p14:nvContentPartPr>
            <p14:xfrm>
              <a:off x="10562878" y="5974869"/>
              <a:ext cx="15120" cy="11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B4775DC-B92A-455D-9D41-C927E22293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53878" y="5965869"/>
                <a:ext cx="327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654B1F6-CD5A-4EB0-98EA-8B0566FE3CC3}"/>
              </a:ext>
            </a:extLst>
          </p:cNvPr>
          <p:cNvGrpSpPr/>
          <p:nvPr/>
        </p:nvGrpSpPr>
        <p:grpSpPr>
          <a:xfrm>
            <a:off x="4555918" y="5743389"/>
            <a:ext cx="3191400" cy="1018800"/>
            <a:chOff x="4555918" y="5743389"/>
            <a:chExt cx="3191400" cy="10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B6E621-080A-45E8-9471-B61A867D26B6}"/>
                    </a:ext>
                  </a:extLst>
                </p14:cNvPr>
                <p14:cNvContentPartPr/>
                <p14:nvPr/>
              </p14:nvContentPartPr>
              <p14:xfrm>
                <a:off x="4555918" y="5743389"/>
                <a:ext cx="38880" cy="39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B6E621-080A-45E8-9471-B61A867D26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46918" y="5734389"/>
                  <a:ext cx="56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F30446-B9A1-4EBA-AA1B-274A0D5D6ADE}"/>
                    </a:ext>
                  </a:extLst>
                </p14:cNvPr>
                <p14:cNvContentPartPr/>
                <p14:nvPr/>
              </p14:nvContentPartPr>
              <p14:xfrm>
                <a:off x="7670638" y="6213909"/>
                <a:ext cx="76680" cy="2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F30446-B9A1-4EBA-AA1B-274A0D5D6A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61638" y="6204909"/>
                  <a:ext cx="94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18C866-C5F3-4FF5-92D5-657FBC75E6E0}"/>
                    </a:ext>
                  </a:extLst>
                </p14:cNvPr>
                <p14:cNvContentPartPr/>
                <p14:nvPr/>
              </p14:nvContentPartPr>
              <p14:xfrm>
                <a:off x="7686118" y="6735189"/>
                <a:ext cx="21600" cy="2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18C866-C5F3-4FF5-92D5-657FBC75E6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77118" y="6726549"/>
                  <a:ext cx="39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ACB1BE3-3B28-4044-B5D4-F9E0525E72EC}"/>
              </a:ext>
            </a:extLst>
          </p:cNvPr>
          <p:cNvGrpSpPr/>
          <p:nvPr/>
        </p:nvGrpSpPr>
        <p:grpSpPr>
          <a:xfrm>
            <a:off x="9806878" y="493509"/>
            <a:ext cx="435600" cy="120600"/>
            <a:chOff x="9806878" y="493509"/>
            <a:chExt cx="4356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1CDD6B7-26DC-4F62-BD4B-C5C4D09D7235}"/>
                    </a:ext>
                  </a:extLst>
                </p14:cNvPr>
                <p14:cNvContentPartPr/>
                <p14:nvPr/>
              </p14:nvContentPartPr>
              <p14:xfrm>
                <a:off x="10226638" y="609789"/>
                <a:ext cx="15840" cy="4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1CDD6B7-26DC-4F62-BD4B-C5C4D09D72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17998" y="600789"/>
                  <a:ext cx="33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2C71354-EF16-4F1A-A74A-07CCA7A16D0A}"/>
                    </a:ext>
                  </a:extLst>
                </p14:cNvPr>
                <p14:cNvContentPartPr/>
                <p14:nvPr/>
              </p14:nvContentPartPr>
              <p14:xfrm>
                <a:off x="10041598" y="493509"/>
                <a:ext cx="24840" cy="22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2C71354-EF16-4F1A-A74A-07CCA7A16D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32598" y="484509"/>
                  <a:ext cx="42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7B9026B-AAD5-4DCA-925A-F201A9471E55}"/>
                    </a:ext>
                  </a:extLst>
                </p14:cNvPr>
                <p14:cNvContentPartPr/>
                <p14:nvPr/>
              </p14:nvContentPartPr>
              <p14:xfrm>
                <a:off x="9806878" y="532749"/>
                <a:ext cx="6120" cy="18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7B9026B-AAD5-4DCA-925A-F201A9471E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97878" y="523749"/>
                  <a:ext cx="23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9D8A191-FD5F-4E22-BE1B-009E8920532B}"/>
              </a:ext>
            </a:extLst>
          </p:cNvPr>
          <p:cNvGrpSpPr/>
          <p:nvPr/>
        </p:nvGrpSpPr>
        <p:grpSpPr>
          <a:xfrm>
            <a:off x="6794758" y="2865549"/>
            <a:ext cx="821160" cy="1658160"/>
            <a:chOff x="6794758" y="2865549"/>
            <a:chExt cx="821160" cy="16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B7E339-A5D6-483F-A4A4-A3E8F6AE0F95}"/>
                    </a:ext>
                  </a:extLst>
                </p14:cNvPr>
                <p14:cNvContentPartPr/>
                <p14:nvPr/>
              </p14:nvContentPartPr>
              <p14:xfrm>
                <a:off x="6794758" y="4497789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B7E339-A5D6-483F-A4A4-A3E8F6AE0F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5758" y="4488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B06566-BA25-4F6A-ACD0-D21D3EFDB2BE}"/>
                    </a:ext>
                  </a:extLst>
                </p14:cNvPr>
                <p14:cNvContentPartPr/>
                <p14:nvPr/>
              </p14:nvContentPartPr>
              <p14:xfrm>
                <a:off x="6845518" y="4513629"/>
                <a:ext cx="504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B06566-BA25-4F6A-ACD0-D21D3EFDB2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36878" y="4504629"/>
                  <a:ext cx="2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F45C80-C06B-4E93-931E-916EAFC18AB5}"/>
                    </a:ext>
                  </a:extLst>
                </p14:cNvPr>
                <p14:cNvContentPartPr/>
                <p14:nvPr/>
              </p14:nvContentPartPr>
              <p14:xfrm>
                <a:off x="7604038" y="2865549"/>
                <a:ext cx="11880" cy="1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F45C80-C06B-4E93-931E-916EAFC18A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95398" y="2856549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E99CC4E-BE52-4C49-B7BB-46DAF0FE1298}"/>
              </a:ext>
            </a:extLst>
          </p:cNvPr>
          <p:cNvGrpSpPr/>
          <p:nvPr/>
        </p:nvGrpSpPr>
        <p:grpSpPr>
          <a:xfrm>
            <a:off x="10378558" y="3532269"/>
            <a:ext cx="1418040" cy="332640"/>
            <a:chOff x="10378558" y="3532269"/>
            <a:chExt cx="14180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48FF70-EDA7-4851-8521-DA1FE15C4A24}"/>
                    </a:ext>
                  </a:extLst>
                </p14:cNvPr>
                <p14:cNvContentPartPr/>
                <p14:nvPr/>
              </p14:nvContentPartPr>
              <p14:xfrm>
                <a:off x="10378558" y="3820629"/>
                <a:ext cx="18360" cy="44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48FF70-EDA7-4851-8521-DA1FE15C4A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9558" y="3811629"/>
                  <a:ext cx="36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A08F302-90BB-4A8D-BAEC-2BC8BDD9C45E}"/>
                    </a:ext>
                  </a:extLst>
                </p14:cNvPr>
                <p14:cNvContentPartPr/>
                <p14:nvPr/>
              </p14:nvContentPartPr>
              <p14:xfrm>
                <a:off x="11788678" y="3532269"/>
                <a:ext cx="7920" cy="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A08F302-90BB-4A8D-BAEC-2BC8BDD9C4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80038" y="3523269"/>
                  <a:ext cx="255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40EDA4A-B9DA-44D4-BBF7-068CA63FF595}"/>
                  </a:ext>
                </a:extLst>
              </p14:cNvPr>
              <p14:cNvContentPartPr/>
              <p14:nvPr/>
            </p14:nvContentPartPr>
            <p14:xfrm>
              <a:off x="5248918" y="148269"/>
              <a:ext cx="235800" cy="982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40EDA4A-B9DA-44D4-BBF7-068CA63FF59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39918" y="139629"/>
                <a:ext cx="253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C8BE46F-6D8F-4480-9C89-D2C78440077D}"/>
                  </a:ext>
                </a:extLst>
              </p14:cNvPr>
              <p14:cNvContentPartPr/>
              <p14:nvPr/>
            </p14:nvContentPartPr>
            <p14:xfrm>
              <a:off x="1919278" y="5975589"/>
              <a:ext cx="4680" cy="792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C8BE46F-6D8F-4480-9C89-D2C78440077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10638" y="5966949"/>
                <a:ext cx="22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CBEADF0-AB37-4556-8262-B4695AF6B947}"/>
                  </a:ext>
                </a:extLst>
              </p14:cNvPr>
              <p14:cNvContentPartPr/>
              <p14:nvPr/>
            </p14:nvContentPartPr>
            <p14:xfrm>
              <a:off x="89038" y="3068229"/>
              <a:ext cx="15840" cy="75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CBEADF0-AB37-4556-8262-B4695AF6B94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038" y="3059229"/>
                <a:ext cx="33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34BA7F8-329F-4EFB-B8B5-A95DE70D9C3A}"/>
                  </a:ext>
                </a:extLst>
              </p14:cNvPr>
              <p14:cNvContentPartPr/>
              <p14:nvPr/>
            </p14:nvContentPartPr>
            <p14:xfrm>
              <a:off x="234118" y="3493749"/>
              <a:ext cx="5040" cy="190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34BA7F8-329F-4EFB-B8B5-A95DE70D9C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5478" y="3484749"/>
                <a:ext cx="22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459E1C5-2F50-4522-AC4E-1867BB9106AD}"/>
                  </a:ext>
                </a:extLst>
              </p14:cNvPr>
              <p14:cNvContentPartPr/>
              <p14:nvPr/>
            </p14:nvContentPartPr>
            <p14:xfrm>
              <a:off x="1660438" y="3093789"/>
              <a:ext cx="1080" cy="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459E1C5-2F50-4522-AC4E-1867BB9106A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51438" y="3084789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E3DB7EFA-E698-4081-8A94-DB8971BD1066}"/>
                  </a:ext>
                </a:extLst>
              </p14:cNvPr>
              <p14:cNvContentPartPr/>
              <p14:nvPr/>
            </p14:nvContentPartPr>
            <p14:xfrm>
              <a:off x="2480158" y="5139669"/>
              <a:ext cx="46440" cy="248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E3DB7EFA-E698-4081-8A94-DB8971BD106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71158" y="5130669"/>
                <a:ext cx="64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C4FE3C3-1B6C-44A4-8686-A3CBD94C664C}"/>
                  </a:ext>
                </a:extLst>
              </p14:cNvPr>
              <p14:cNvContentPartPr/>
              <p14:nvPr/>
            </p14:nvContentPartPr>
            <p14:xfrm>
              <a:off x="3001798" y="5141829"/>
              <a:ext cx="594720" cy="95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C4FE3C3-1B6C-44A4-8686-A3CBD94C664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93158" y="5133189"/>
                <a:ext cx="6123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1A9427F-945F-4C32-82D7-B79A0E83DBD5}"/>
                  </a:ext>
                </a:extLst>
              </p14:cNvPr>
              <p14:cNvContentPartPr/>
              <p14:nvPr/>
            </p14:nvContentPartPr>
            <p14:xfrm>
              <a:off x="4097278" y="5272149"/>
              <a:ext cx="580320" cy="561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1A9427F-945F-4C32-82D7-B79A0E83DBD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88638" y="5263509"/>
                <a:ext cx="597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5147522-D38C-44AB-ACDE-0736B9207212}"/>
                  </a:ext>
                </a:extLst>
              </p14:cNvPr>
              <p14:cNvContentPartPr/>
              <p14:nvPr/>
            </p14:nvContentPartPr>
            <p14:xfrm>
              <a:off x="2578798" y="3044829"/>
              <a:ext cx="7920" cy="28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5147522-D38C-44AB-ACDE-0736B920721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569798" y="3035829"/>
                <a:ext cx="255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DC1D8658-AE07-4409-B272-44AF160628CE}"/>
                  </a:ext>
                </a:extLst>
              </p14:cNvPr>
              <p14:cNvContentPartPr/>
              <p14:nvPr/>
            </p14:nvContentPartPr>
            <p14:xfrm>
              <a:off x="1648918" y="6580749"/>
              <a:ext cx="35640" cy="309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DC1D8658-AE07-4409-B272-44AF160628C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39918" y="6571749"/>
                <a:ext cx="5328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AFD8BC3-9A45-4C6C-B439-7A08D195F567}"/>
              </a:ext>
            </a:extLst>
          </p:cNvPr>
          <p:cNvGrpSpPr/>
          <p:nvPr/>
        </p:nvGrpSpPr>
        <p:grpSpPr>
          <a:xfrm>
            <a:off x="1906318" y="2889669"/>
            <a:ext cx="127440" cy="522000"/>
            <a:chOff x="1906318" y="2889669"/>
            <a:chExt cx="12744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DC65FF6-8710-46E4-B1D2-9822AC4DFF66}"/>
                    </a:ext>
                  </a:extLst>
                </p14:cNvPr>
                <p14:cNvContentPartPr/>
                <p14:nvPr/>
              </p14:nvContentPartPr>
              <p14:xfrm>
                <a:off x="2022598" y="2889669"/>
                <a:ext cx="11160" cy="10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DC65FF6-8710-46E4-B1D2-9822AC4DFF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13958" y="2881029"/>
                  <a:ext cx="28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426F53-749E-4EAB-8A1B-C549F4A0E872}"/>
                    </a:ext>
                  </a:extLst>
                </p14:cNvPr>
                <p14:cNvContentPartPr/>
                <p14:nvPr/>
              </p14:nvContentPartPr>
              <p14:xfrm>
                <a:off x="1955998" y="2914869"/>
                <a:ext cx="36360" cy="7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426F53-749E-4EAB-8A1B-C549F4A0E87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47358" y="2906229"/>
                  <a:ext cx="54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612E580-089B-47D3-AC72-6D4B615F58FB}"/>
                    </a:ext>
                  </a:extLst>
                </p14:cNvPr>
                <p14:cNvContentPartPr/>
                <p14:nvPr/>
              </p14:nvContentPartPr>
              <p14:xfrm>
                <a:off x="2001358" y="2964549"/>
                <a:ext cx="360" cy="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612E580-089B-47D3-AC72-6D4B615F58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92358" y="29559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D0898B3-8E4D-4D04-B2C7-66F7BA42D162}"/>
                    </a:ext>
                  </a:extLst>
                </p14:cNvPr>
                <p14:cNvContentPartPr/>
                <p14:nvPr/>
              </p14:nvContentPartPr>
              <p14:xfrm>
                <a:off x="2007838" y="3025749"/>
                <a:ext cx="3960" cy="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D0898B3-8E4D-4D04-B2C7-66F7BA42D1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8838" y="3016749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B0B13CF-DFE1-435E-846E-6197F8E3CEC8}"/>
                    </a:ext>
                  </a:extLst>
                </p14:cNvPr>
                <p14:cNvContentPartPr/>
                <p14:nvPr/>
              </p14:nvContentPartPr>
              <p14:xfrm>
                <a:off x="1906318" y="3207909"/>
                <a:ext cx="35640" cy="203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B0B13CF-DFE1-435E-846E-6197F8E3CEC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97678" y="3199269"/>
                  <a:ext cx="53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3138072-148D-497D-B041-9AC053FD2F3C}"/>
                    </a:ext>
                  </a:extLst>
                </p14:cNvPr>
                <p14:cNvContentPartPr/>
                <p14:nvPr/>
              </p14:nvContentPartPr>
              <p14:xfrm>
                <a:off x="1971118" y="3329229"/>
                <a:ext cx="504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3138072-148D-497D-B041-9AC053FD2F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62118" y="3320229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FCDAC2F-2B65-472A-ACF1-61A78DC7A983}"/>
                    </a:ext>
                  </a:extLst>
                </p14:cNvPr>
                <p14:cNvContentPartPr/>
                <p14:nvPr/>
              </p14:nvContentPartPr>
              <p14:xfrm>
                <a:off x="1927558" y="3335709"/>
                <a:ext cx="360" cy="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FCDAC2F-2B65-472A-ACF1-61A78DC7A98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18918" y="33267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3653EC35-FBCB-4493-AE8D-C10568378032}"/>
                  </a:ext>
                </a:extLst>
              </p14:cNvPr>
              <p14:cNvContentPartPr/>
              <p14:nvPr/>
            </p14:nvContentPartPr>
            <p14:xfrm>
              <a:off x="4518838" y="5572389"/>
              <a:ext cx="392400" cy="6217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3653EC35-FBCB-4493-AE8D-C1056837803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510198" y="5563389"/>
                <a:ext cx="41004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713B60C6-6F2D-4C4A-A5FF-7B738FB2ECFF}"/>
                  </a:ext>
                </a:extLst>
              </p14:cNvPr>
              <p14:cNvContentPartPr/>
              <p14:nvPr/>
            </p14:nvContentPartPr>
            <p14:xfrm>
              <a:off x="6018238" y="5637189"/>
              <a:ext cx="521640" cy="5713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713B60C6-6F2D-4C4A-A5FF-7B738FB2ECF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009598" y="5628189"/>
                <a:ext cx="539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FCE8ED10-20C3-4CFC-B4E4-A9E75E36CA32}"/>
                  </a:ext>
                </a:extLst>
              </p14:cNvPr>
              <p14:cNvContentPartPr/>
              <p14:nvPr/>
            </p14:nvContentPartPr>
            <p14:xfrm>
              <a:off x="9706078" y="5613789"/>
              <a:ext cx="429120" cy="6782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FCE8ED10-20C3-4CFC-B4E4-A9E75E36CA3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697078" y="5605149"/>
                <a:ext cx="44676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05D160C-1993-4868-B55C-FF33F0CA649D}"/>
                  </a:ext>
                </a:extLst>
              </p14:cNvPr>
              <p14:cNvContentPartPr/>
              <p14:nvPr/>
            </p14:nvContentPartPr>
            <p14:xfrm>
              <a:off x="7365358" y="5381229"/>
              <a:ext cx="456120" cy="3456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05D160C-1993-4868-B55C-FF33F0CA649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56718" y="5372589"/>
                <a:ext cx="473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07CEB08-15F3-481B-A2E1-9F98A47BF93B}"/>
                  </a:ext>
                </a:extLst>
              </p14:cNvPr>
              <p14:cNvContentPartPr/>
              <p14:nvPr/>
            </p14:nvContentPartPr>
            <p14:xfrm>
              <a:off x="10957438" y="5429469"/>
              <a:ext cx="168480" cy="2048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07CEB08-15F3-481B-A2E1-9F98A47BF93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48798" y="5420469"/>
                <a:ext cx="186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73A3FC87-02DA-488B-8A24-6141D14D5D9D}"/>
                  </a:ext>
                </a:extLst>
              </p14:cNvPr>
              <p14:cNvContentPartPr/>
              <p14:nvPr/>
            </p14:nvContentPartPr>
            <p14:xfrm>
              <a:off x="-567602" y="2156709"/>
              <a:ext cx="39600" cy="190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73A3FC87-02DA-488B-8A24-6141D14D5D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576602" y="2148069"/>
                <a:ext cx="572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6E177DAD-C2EF-4262-86A7-D4B68566AC73}"/>
              </a:ext>
            </a:extLst>
          </p:cNvPr>
          <p:cNvGrpSpPr/>
          <p:nvPr/>
        </p:nvGrpSpPr>
        <p:grpSpPr>
          <a:xfrm>
            <a:off x="277678" y="113349"/>
            <a:ext cx="3064320" cy="1884600"/>
            <a:chOff x="277678" y="113349"/>
            <a:chExt cx="3064320" cy="18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2073A02-FC80-4617-AA92-096BA5F1E7A3}"/>
                    </a:ext>
                  </a:extLst>
                </p14:cNvPr>
                <p14:cNvContentPartPr/>
                <p14:nvPr/>
              </p14:nvContentPartPr>
              <p14:xfrm>
                <a:off x="300358" y="655509"/>
                <a:ext cx="281880" cy="2772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2073A02-FC80-4617-AA92-096BA5F1E7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1718" y="646869"/>
                  <a:ext cx="299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4AF136A-6A92-4E31-9C63-E4C8F16952D1}"/>
                    </a:ext>
                  </a:extLst>
                </p14:cNvPr>
                <p14:cNvContentPartPr/>
                <p14:nvPr/>
              </p14:nvContentPartPr>
              <p14:xfrm>
                <a:off x="668998" y="630669"/>
                <a:ext cx="190440" cy="194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4AF136A-6A92-4E31-9C63-E4C8F16952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9998" y="621669"/>
                  <a:ext cx="208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BC0435C-BFAD-48AC-940E-32D434FBDD67}"/>
                    </a:ext>
                  </a:extLst>
                </p14:cNvPr>
                <p14:cNvContentPartPr/>
                <p14:nvPr/>
              </p14:nvContentPartPr>
              <p14:xfrm>
                <a:off x="860518" y="477309"/>
                <a:ext cx="313560" cy="204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BC0435C-BFAD-48AC-940E-32D434FBDD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1878" y="468669"/>
                  <a:ext cx="331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0E5E09C-B751-4F23-BA83-C9E17AE68347}"/>
                    </a:ext>
                  </a:extLst>
                </p14:cNvPr>
                <p14:cNvContentPartPr/>
                <p14:nvPr/>
              </p14:nvContentPartPr>
              <p14:xfrm>
                <a:off x="502318" y="1086069"/>
                <a:ext cx="298080" cy="294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0E5E09C-B751-4F23-BA83-C9E17AE683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3678" y="1077069"/>
                  <a:ext cx="315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E075A40-4F19-4F60-933B-961B719E9D88}"/>
                    </a:ext>
                  </a:extLst>
                </p14:cNvPr>
                <p14:cNvContentPartPr/>
                <p14:nvPr/>
              </p14:nvContentPartPr>
              <p14:xfrm>
                <a:off x="899038" y="1128909"/>
                <a:ext cx="181080" cy="147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E075A40-4F19-4F60-933B-961B719E9D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0038" y="1120269"/>
                  <a:ext cx="198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09C8A52-C9A3-4B2B-BF3B-94FAC3DFC6E8}"/>
                    </a:ext>
                  </a:extLst>
                </p14:cNvPr>
                <p14:cNvContentPartPr/>
                <p14:nvPr/>
              </p14:nvContentPartPr>
              <p14:xfrm>
                <a:off x="1070758" y="895629"/>
                <a:ext cx="266040" cy="231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09C8A52-C9A3-4B2B-BF3B-94FAC3DFC6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1758" y="886989"/>
                  <a:ext cx="28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386EC4F-005D-4A95-9658-D4F7EB1AC824}"/>
                    </a:ext>
                  </a:extLst>
                </p14:cNvPr>
                <p14:cNvContentPartPr/>
                <p14:nvPr/>
              </p14:nvContentPartPr>
              <p14:xfrm>
                <a:off x="731278" y="1382709"/>
                <a:ext cx="302400" cy="328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386EC4F-005D-4A95-9658-D4F7EB1AC82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2278" y="1374069"/>
                  <a:ext cx="320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FC8586B-C1B8-4DBC-A896-6ADD55E047E4}"/>
                    </a:ext>
                  </a:extLst>
                </p14:cNvPr>
                <p14:cNvContentPartPr/>
                <p14:nvPr/>
              </p14:nvContentPartPr>
              <p14:xfrm>
                <a:off x="1129078" y="1418709"/>
                <a:ext cx="261000" cy="1998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FC8586B-C1B8-4DBC-A896-6ADD55E047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20078" y="1409709"/>
                  <a:ext cx="278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731964A-97E4-45BD-B376-FD5A96749F84}"/>
                    </a:ext>
                  </a:extLst>
                </p14:cNvPr>
                <p14:cNvContentPartPr/>
                <p14:nvPr/>
              </p14:nvContentPartPr>
              <p14:xfrm>
                <a:off x="1361278" y="1284069"/>
                <a:ext cx="254520" cy="193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731964A-97E4-45BD-B376-FD5A96749F8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52278" y="1275429"/>
                  <a:ext cx="272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1FE71FD-B191-4DB6-9316-108D35074C77}"/>
                    </a:ext>
                  </a:extLst>
                </p14:cNvPr>
                <p14:cNvContentPartPr/>
                <p14:nvPr/>
              </p14:nvContentPartPr>
              <p14:xfrm>
                <a:off x="1908838" y="330429"/>
                <a:ext cx="291960" cy="229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1FE71FD-B191-4DB6-9316-108D35074C7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99838" y="321429"/>
                  <a:ext cx="309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785F739-1CB4-4212-A7B0-0F8B33B63C32}"/>
                    </a:ext>
                  </a:extLst>
                </p14:cNvPr>
                <p14:cNvContentPartPr/>
                <p14:nvPr/>
              </p14:nvContentPartPr>
              <p14:xfrm>
                <a:off x="2309518" y="307029"/>
                <a:ext cx="237600" cy="156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785F739-1CB4-4212-A7B0-0F8B33B63C3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00518" y="298029"/>
                  <a:ext cx="25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9B293B2-FE08-46F8-A365-5DCCA8894417}"/>
                    </a:ext>
                  </a:extLst>
                </p14:cNvPr>
                <p14:cNvContentPartPr/>
                <p14:nvPr/>
              </p14:nvContentPartPr>
              <p14:xfrm>
                <a:off x="2284318" y="712749"/>
                <a:ext cx="334080" cy="213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9B293B2-FE08-46F8-A365-5DCCA88944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75318" y="703749"/>
                  <a:ext cx="351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F079270-E2C4-442D-844B-840364E47EFA}"/>
                    </a:ext>
                  </a:extLst>
                </p14:cNvPr>
                <p14:cNvContentPartPr/>
                <p14:nvPr/>
              </p14:nvContentPartPr>
              <p14:xfrm>
                <a:off x="2616958" y="573069"/>
                <a:ext cx="354960" cy="2617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F079270-E2C4-442D-844B-840364E47E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07958" y="564429"/>
                  <a:ext cx="372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114192A-4131-4415-B37B-F840642BE653}"/>
                    </a:ext>
                  </a:extLst>
                </p14:cNvPr>
                <p14:cNvContentPartPr/>
                <p14:nvPr/>
              </p14:nvContentPartPr>
              <p14:xfrm>
                <a:off x="277678" y="113349"/>
                <a:ext cx="3064320" cy="1884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114192A-4131-4415-B37B-F840642BE6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8678" y="104349"/>
                  <a:ext cx="308196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EE3062A-6082-43E4-AEB6-6881875AEC2A}"/>
                    </a:ext>
                  </a:extLst>
                </p14:cNvPr>
                <p14:cNvContentPartPr/>
                <p14:nvPr/>
              </p14:nvContentPartPr>
              <p14:xfrm>
                <a:off x="1031518" y="223149"/>
                <a:ext cx="1388160" cy="14108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EE3062A-6082-43E4-AEB6-6881875AEC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22878" y="214509"/>
                  <a:ext cx="1405800" cy="142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B71FC26B-3ED9-4347-991D-65454F4A3C20}"/>
                  </a:ext>
                </a:extLst>
              </p14:cNvPr>
              <p14:cNvContentPartPr/>
              <p14:nvPr/>
            </p14:nvContentPartPr>
            <p14:xfrm>
              <a:off x="6520798" y="2778789"/>
              <a:ext cx="271080" cy="1882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B71FC26B-3ED9-4347-991D-65454F4A3C2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512158" y="2769789"/>
                <a:ext cx="288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AB8D949E-3731-4360-8822-2C7D06C8FBDF}"/>
                  </a:ext>
                </a:extLst>
              </p14:cNvPr>
              <p14:cNvContentPartPr/>
              <p14:nvPr/>
            </p14:nvContentPartPr>
            <p14:xfrm>
              <a:off x="8861878" y="2586189"/>
              <a:ext cx="176040" cy="24408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AB8D949E-3731-4360-8822-2C7D06C8FBD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853238" y="2577549"/>
                <a:ext cx="1936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FACE9113-1DA4-4C0C-8B64-41FA92C78D56}"/>
                  </a:ext>
                </a:extLst>
              </p14:cNvPr>
              <p14:cNvContentPartPr/>
              <p14:nvPr/>
            </p14:nvContentPartPr>
            <p14:xfrm>
              <a:off x="6936958" y="2777349"/>
              <a:ext cx="317520" cy="3420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FACE9113-1DA4-4C0C-8B64-41FA92C78D5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928318" y="2768709"/>
                <a:ext cx="3351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29C23463-ACD7-4A5C-821A-3592616DBD53}"/>
                  </a:ext>
                </a:extLst>
              </p14:cNvPr>
              <p14:cNvContentPartPr/>
              <p14:nvPr/>
            </p14:nvContentPartPr>
            <p14:xfrm>
              <a:off x="9095878" y="2562789"/>
              <a:ext cx="200520" cy="2865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29C23463-ACD7-4A5C-821A-3592616DBD5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086878" y="2554149"/>
                <a:ext cx="2181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A59F2381-5702-4A2E-8117-C0C39514D6AA}"/>
                  </a:ext>
                </a:extLst>
              </p14:cNvPr>
              <p14:cNvContentPartPr/>
              <p14:nvPr/>
            </p14:nvContentPartPr>
            <p14:xfrm>
              <a:off x="2570158" y="3793269"/>
              <a:ext cx="65880" cy="608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A59F2381-5702-4A2E-8117-C0C39514D6A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61158" y="3784269"/>
                <a:ext cx="83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561759DD-E498-48B9-BE22-06DD20F134D5}"/>
                  </a:ext>
                </a:extLst>
              </p14:cNvPr>
              <p14:cNvContentPartPr/>
              <p14:nvPr/>
            </p14:nvContentPartPr>
            <p14:xfrm>
              <a:off x="4801078" y="6051189"/>
              <a:ext cx="16920" cy="208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561759DD-E498-48B9-BE22-06DD20F134D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792438" y="6042189"/>
                <a:ext cx="34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A49EA36-B8BD-4899-8B63-67F9D74ED7C8}"/>
                  </a:ext>
                </a:extLst>
              </p14:cNvPr>
              <p14:cNvContentPartPr/>
              <p14:nvPr/>
            </p14:nvContentPartPr>
            <p14:xfrm>
              <a:off x="6316318" y="6042909"/>
              <a:ext cx="14400" cy="28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A49EA36-B8BD-4899-8B63-67F9D74ED7C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307678" y="6034269"/>
                <a:ext cx="320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0116FC26-46B4-4D78-93B1-9623A22B683B}"/>
              </a:ext>
            </a:extLst>
          </p:cNvPr>
          <p:cNvGrpSpPr/>
          <p:nvPr/>
        </p:nvGrpSpPr>
        <p:grpSpPr>
          <a:xfrm>
            <a:off x="6508558" y="5989989"/>
            <a:ext cx="287280" cy="664920"/>
            <a:chOff x="6508558" y="5989989"/>
            <a:chExt cx="287280" cy="66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9FFCBAE-93FD-4BD5-9EEF-3D1401565453}"/>
                    </a:ext>
                  </a:extLst>
                </p14:cNvPr>
                <p14:cNvContentPartPr/>
                <p14:nvPr/>
              </p14:nvContentPartPr>
              <p14:xfrm>
                <a:off x="6551758" y="6034989"/>
                <a:ext cx="244080" cy="619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9FFCBAE-93FD-4BD5-9EEF-3D14015654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43118" y="6025989"/>
                  <a:ext cx="2617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C4C5C3D-0DFA-436C-8983-8976503628B9}"/>
                    </a:ext>
                  </a:extLst>
                </p14:cNvPr>
                <p14:cNvContentPartPr/>
                <p14:nvPr/>
              </p14:nvContentPartPr>
              <p14:xfrm>
                <a:off x="6508558" y="5989989"/>
                <a:ext cx="205560" cy="2725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C4C5C3D-0DFA-436C-8983-8976503628B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99918" y="5980989"/>
                  <a:ext cx="2232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5A8AF1EC-8134-4BE4-9340-75BC30848F3F}"/>
              </a:ext>
            </a:extLst>
          </p:cNvPr>
          <p:cNvGrpSpPr/>
          <p:nvPr/>
        </p:nvGrpSpPr>
        <p:grpSpPr>
          <a:xfrm>
            <a:off x="4281958" y="2067069"/>
            <a:ext cx="321840" cy="239040"/>
            <a:chOff x="4281958" y="2067069"/>
            <a:chExt cx="3218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85B792E-A257-4F13-B85C-B887BBD69485}"/>
                    </a:ext>
                  </a:extLst>
                </p14:cNvPr>
                <p14:cNvContentPartPr/>
                <p14:nvPr/>
              </p14:nvContentPartPr>
              <p14:xfrm>
                <a:off x="4281958" y="2195229"/>
                <a:ext cx="118440" cy="110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85B792E-A257-4F13-B85C-B887BBD694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73318" y="2186589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2090C9B-E479-4BC7-817D-FA4F4BE09B15}"/>
                    </a:ext>
                  </a:extLst>
                </p14:cNvPr>
                <p14:cNvContentPartPr/>
                <p14:nvPr/>
              </p14:nvContentPartPr>
              <p14:xfrm>
                <a:off x="4283038" y="2168229"/>
                <a:ext cx="132120" cy="1314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2090C9B-E479-4BC7-817D-FA4F4BE09B1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274398" y="2159589"/>
                  <a:ext cx="149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2AA0080-8233-441B-95C6-5A8AE3ACA5BF}"/>
                    </a:ext>
                  </a:extLst>
                </p14:cNvPr>
                <p14:cNvContentPartPr/>
                <p14:nvPr/>
              </p14:nvContentPartPr>
              <p14:xfrm>
                <a:off x="4463758" y="2067069"/>
                <a:ext cx="140040" cy="167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2AA0080-8233-441B-95C6-5A8AE3ACA5B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54758" y="2058069"/>
                  <a:ext cx="15768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810B45E4-417A-4E18-8637-0D9C7668A80A}"/>
                  </a:ext>
                </a:extLst>
              </p14:cNvPr>
              <p14:cNvContentPartPr/>
              <p14:nvPr/>
            </p14:nvContentPartPr>
            <p14:xfrm>
              <a:off x="6189598" y="601149"/>
              <a:ext cx="358920" cy="3074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810B45E4-417A-4E18-8637-0D9C7668A80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180958" y="592149"/>
                <a:ext cx="376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6AA03FC-BBB5-4B18-A2F8-F602E0ADE4CD}"/>
                  </a:ext>
                </a:extLst>
              </p14:cNvPr>
              <p14:cNvContentPartPr/>
              <p14:nvPr/>
            </p14:nvContentPartPr>
            <p14:xfrm>
              <a:off x="3354598" y="1125669"/>
              <a:ext cx="433440" cy="36972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6AA03FC-BBB5-4B18-A2F8-F602E0ADE4C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345598" y="1117029"/>
                <a:ext cx="4510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0748D09C-B920-46E7-A92B-E144003FF857}"/>
                  </a:ext>
                </a:extLst>
              </p14:cNvPr>
              <p14:cNvContentPartPr/>
              <p14:nvPr/>
            </p14:nvContentPartPr>
            <p14:xfrm>
              <a:off x="4560598" y="1953309"/>
              <a:ext cx="10440" cy="3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0748D09C-B920-46E7-A92B-E144003FF85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551958" y="1944309"/>
                <a:ext cx="28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710C912C-D7A2-4C0B-930E-C865818426F2}"/>
              </a:ext>
            </a:extLst>
          </p:cNvPr>
          <p:cNvGrpSpPr/>
          <p:nvPr/>
        </p:nvGrpSpPr>
        <p:grpSpPr>
          <a:xfrm>
            <a:off x="10249678" y="4930509"/>
            <a:ext cx="376560" cy="755280"/>
            <a:chOff x="10249678" y="4930509"/>
            <a:chExt cx="37656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176F90E-1D90-49C7-B370-4CE28BAF58B1}"/>
                    </a:ext>
                  </a:extLst>
                </p14:cNvPr>
                <p14:cNvContentPartPr/>
                <p14:nvPr/>
              </p14:nvContentPartPr>
              <p14:xfrm>
                <a:off x="10414198" y="5053629"/>
                <a:ext cx="42480" cy="577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176F90E-1D90-49C7-B370-4CE28BAF58B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05558" y="5044629"/>
                  <a:ext cx="601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C14CF36-3086-44AC-966A-06FDEFD00DE2}"/>
                    </a:ext>
                  </a:extLst>
                </p14:cNvPr>
                <p14:cNvContentPartPr/>
                <p14:nvPr/>
              </p14:nvContentPartPr>
              <p14:xfrm>
                <a:off x="10368118" y="4930509"/>
                <a:ext cx="137520" cy="5443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C14CF36-3086-44AC-966A-06FDEFD00DE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59478" y="4921509"/>
                  <a:ext cx="1551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C2C439B-3AD5-434E-BFA3-5B4F287D87D9}"/>
                    </a:ext>
                  </a:extLst>
                </p14:cNvPr>
                <p14:cNvContentPartPr/>
                <p14:nvPr/>
              </p14:nvContentPartPr>
              <p14:xfrm>
                <a:off x="10262638" y="5360709"/>
                <a:ext cx="363600" cy="3006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C2C439B-3AD5-434E-BFA3-5B4F287D87D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53998" y="5352069"/>
                  <a:ext cx="381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547B0B4-2A9C-4915-9173-9A23BB606747}"/>
                    </a:ext>
                  </a:extLst>
                </p14:cNvPr>
                <p14:cNvContentPartPr/>
                <p14:nvPr/>
              </p14:nvContentPartPr>
              <p14:xfrm>
                <a:off x="10249678" y="5345589"/>
                <a:ext cx="322200" cy="3402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547B0B4-2A9C-4915-9173-9A23BB60674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40678" y="5336589"/>
                  <a:ext cx="3398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B82D66A4-6B85-495E-9AD3-FB6AFAC397DC}"/>
              </a:ext>
            </a:extLst>
          </p:cNvPr>
          <p:cNvGrpSpPr/>
          <p:nvPr/>
        </p:nvGrpSpPr>
        <p:grpSpPr>
          <a:xfrm>
            <a:off x="1448398" y="2417349"/>
            <a:ext cx="4352400" cy="2543400"/>
            <a:chOff x="1448398" y="2417349"/>
            <a:chExt cx="4352400" cy="25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4FA610C-61AE-4F3A-9979-221678D68D5A}"/>
                    </a:ext>
                  </a:extLst>
                </p14:cNvPr>
                <p14:cNvContentPartPr/>
                <p14:nvPr/>
              </p14:nvContentPartPr>
              <p14:xfrm>
                <a:off x="2487718" y="2736309"/>
                <a:ext cx="271800" cy="2538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4FA610C-61AE-4F3A-9979-221678D68D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78718" y="2727309"/>
                  <a:ext cx="289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1ED8508-47BF-45B5-B05F-07A3A578C67B}"/>
                    </a:ext>
                  </a:extLst>
                </p14:cNvPr>
                <p14:cNvContentPartPr/>
                <p14:nvPr/>
              </p14:nvContentPartPr>
              <p14:xfrm>
                <a:off x="3754558" y="2740989"/>
                <a:ext cx="280800" cy="1875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1ED8508-47BF-45B5-B05F-07A3A578C6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745918" y="2731989"/>
                  <a:ext cx="29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6440A95-8304-4B3B-AAD3-48D165E2A42B}"/>
                    </a:ext>
                  </a:extLst>
                </p14:cNvPr>
                <p14:cNvContentPartPr/>
                <p14:nvPr/>
              </p14:nvContentPartPr>
              <p14:xfrm>
                <a:off x="2830798" y="2707149"/>
                <a:ext cx="285480" cy="236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6440A95-8304-4B3B-AAD3-48D165E2A42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821798" y="2698509"/>
                  <a:ext cx="303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49EC80F-4C08-4BAC-80B6-81C2BBA79C70}"/>
                    </a:ext>
                  </a:extLst>
                </p14:cNvPr>
                <p14:cNvContentPartPr/>
                <p14:nvPr/>
              </p14:nvContentPartPr>
              <p14:xfrm>
                <a:off x="4046878" y="2625069"/>
                <a:ext cx="506880" cy="3751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49EC80F-4C08-4BAC-80B6-81C2BBA79C7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37878" y="2616429"/>
                  <a:ext cx="524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5379564-5812-4DA7-830B-F6FE46ECDAD2}"/>
                    </a:ext>
                  </a:extLst>
                </p14:cNvPr>
                <p14:cNvContentPartPr/>
                <p14:nvPr/>
              </p14:nvContentPartPr>
              <p14:xfrm>
                <a:off x="2243278" y="2838189"/>
                <a:ext cx="217800" cy="267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5379564-5812-4DA7-830B-F6FE46ECDAD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34638" y="2829549"/>
                  <a:ext cx="235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B06F940-B352-4DFD-8B1C-77A4C309D1D4}"/>
                    </a:ext>
                  </a:extLst>
                </p14:cNvPr>
                <p14:cNvContentPartPr/>
                <p14:nvPr/>
              </p14:nvContentPartPr>
              <p14:xfrm>
                <a:off x="2578438" y="2893269"/>
                <a:ext cx="98280" cy="112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B06F940-B352-4DFD-8B1C-77A4C309D1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69798" y="2884269"/>
                  <a:ext cx="11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4847B12-3CB4-42B6-8E2E-790291680C97}"/>
                    </a:ext>
                  </a:extLst>
                </p14:cNvPr>
                <p14:cNvContentPartPr/>
                <p14:nvPr/>
              </p14:nvContentPartPr>
              <p14:xfrm>
                <a:off x="2723878" y="2762229"/>
                <a:ext cx="119160" cy="128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4847B12-3CB4-42B6-8E2E-790291680C9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715238" y="2753229"/>
                  <a:ext cx="13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12B7796-6A8C-4996-8FB1-4EB5A57821CE}"/>
                    </a:ext>
                  </a:extLst>
                </p14:cNvPr>
                <p14:cNvContentPartPr/>
                <p14:nvPr/>
              </p14:nvContentPartPr>
              <p14:xfrm>
                <a:off x="2208718" y="3680949"/>
                <a:ext cx="819720" cy="762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12B7796-6A8C-4996-8FB1-4EB5A57821C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00078" y="3672309"/>
                  <a:ext cx="83736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0AB0843-2649-4E84-B556-266E8BA936A2}"/>
                    </a:ext>
                  </a:extLst>
                </p14:cNvPr>
                <p14:cNvContentPartPr/>
                <p14:nvPr/>
              </p14:nvContentPartPr>
              <p14:xfrm>
                <a:off x="3343078" y="3707229"/>
                <a:ext cx="826200" cy="7387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0AB0843-2649-4E84-B556-266E8BA936A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34078" y="3698589"/>
                  <a:ext cx="8438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42428301-5871-4061-9FB4-AA7F14E995E1}"/>
                    </a:ext>
                  </a:extLst>
                </p14:cNvPr>
                <p14:cNvContentPartPr/>
                <p14:nvPr/>
              </p14:nvContentPartPr>
              <p14:xfrm>
                <a:off x="2551438" y="3148869"/>
                <a:ext cx="86040" cy="525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42428301-5871-4061-9FB4-AA7F14E995E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42798" y="3140229"/>
                  <a:ext cx="1036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97B97F7-3049-4743-9EAC-3CF2F6F3E0F6}"/>
                    </a:ext>
                  </a:extLst>
                </p14:cNvPr>
                <p14:cNvContentPartPr/>
                <p14:nvPr/>
              </p14:nvContentPartPr>
              <p14:xfrm>
                <a:off x="2901718" y="4076949"/>
                <a:ext cx="8280" cy="75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97B97F7-3049-4743-9EAC-3CF2F6F3E0F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93078" y="4068309"/>
                  <a:ext cx="2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0F4C067-0DC7-4603-99BD-9261C51DFA40}"/>
                    </a:ext>
                  </a:extLst>
                </p14:cNvPr>
                <p14:cNvContentPartPr/>
                <p14:nvPr/>
              </p14:nvContentPartPr>
              <p14:xfrm>
                <a:off x="3858238" y="4288629"/>
                <a:ext cx="23760" cy="2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0F4C067-0DC7-4603-99BD-9261C51DFA4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49238" y="4279989"/>
                  <a:ext cx="41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BB812AB-1585-456D-8F07-FB92DF7CC4E4}"/>
                    </a:ext>
                  </a:extLst>
                </p14:cNvPr>
                <p14:cNvContentPartPr/>
                <p14:nvPr/>
              </p14:nvContentPartPr>
              <p14:xfrm>
                <a:off x="4888918" y="4167309"/>
                <a:ext cx="258120" cy="282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BB812AB-1585-456D-8F07-FB92DF7CC4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79918" y="4158309"/>
                  <a:ext cx="275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8C7BE33-8D58-453C-8024-69B9216EBDFA}"/>
                    </a:ext>
                  </a:extLst>
                </p14:cNvPr>
                <p14:cNvContentPartPr/>
                <p14:nvPr/>
              </p14:nvContentPartPr>
              <p14:xfrm>
                <a:off x="5053438" y="3865629"/>
                <a:ext cx="117720" cy="1821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8C7BE33-8D58-453C-8024-69B9216EBD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44798" y="3856629"/>
                  <a:ext cx="135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4803983-6701-4E22-9E03-180F9F5DD427}"/>
                    </a:ext>
                  </a:extLst>
                </p14:cNvPr>
                <p14:cNvContentPartPr/>
                <p14:nvPr/>
              </p14:nvContentPartPr>
              <p14:xfrm>
                <a:off x="5213638" y="3759069"/>
                <a:ext cx="113040" cy="196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4803983-6701-4E22-9E03-180F9F5DD42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04638" y="3750429"/>
                  <a:ext cx="13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6ADE9FC-FB30-40D2-BE35-ABBEF0447D68}"/>
                    </a:ext>
                  </a:extLst>
                </p14:cNvPr>
                <p14:cNvContentPartPr/>
                <p14:nvPr/>
              </p14:nvContentPartPr>
              <p14:xfrm>
                <a:off x="5250358" y="3643509"/>
                <a:ext cx="204480" cy="241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6ADE9FC-FB30-40D2-BE35-ABBEF0447D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41718" y="3634509"/>
                  <a:ext cx="22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F6877BF-5B11-4C21-8623-EEFC0AE79CF5}"/>
                    </a:ext>
                  </a:extLst>
                </p14:cNvPr>
                <p14:cNvContentPartPr/>
                <p14:nvPr/>
              </p14:nvContentPartPr>
              <p14:xfrm>
                <a:off x="4998718" y="3836469"/>
                <a:ext cx="285840" cy="1612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F6877BF-5B11-4C21-8623-EEFC0AE79CF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90078" y="3827469"/>
                  <a:ext cx="303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A96BB07-5709-4324-BE6B-427188F0CABB}"/>
                    </a:ext>
                  </a:extLst>
                </p14:cNvPr>
                <p14:cNvContentPartPr/>
                <p14:nvPr/>
              </p14:nvContentPartPr>
              <p14:xfrm>
                <a:off x="3661318" y="3535869"/>
                <a:ext cx="84960" cy="77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A96BB07-5709-4324-BE6B-427188F0CAB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52318" y="3526869"/>
                  <a:ext cx="102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2534225-E9EE-486B-A1C1-2F223C3C6E68}"/>
                    </a:ext>
                  </a:extLst>
                </p14:cNvPr>
                <p14:cNvContentPartPr/>
                <p14:nvPr/>
              </p14:nvContentPartPr>
              <p14:xfrm>
                <a:off x="3593998" y="2846469"/>
                <a:ext cx="228600" cy="275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2534225-E9EE-486B-A1C1-2F223C3C6E6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84998" y="2837829"/>
                  <a:ext cx="246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3011E42-12E8-457A-9B4A-814FD001D6C8}"/>
                    </a:ext>
                  </a:extLst>
                </p14:cNvPr>
                <p14:cNvContentPartPr/>
                <p14:nvPr/>
              </p14:nvContentPartPr>
              <p14:xfrm>
                <a:off x="3928438" y="2924229"/>
                <a:ext cx="84960" cy="127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3011E42-12E8-457A-9B4A-814FD001D6C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19798" y="2915229"/>
                  <a:ext cx="10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83B0A59-498A-48F5-882A-6949686E089D}"/>
                    </a:ext>
                  </a:extLst>
                </p14:cNvPr>
                <p14:cNvContentPartPr/>
                <p14:nvPr/>
              </p14:nvContentPartPr>
              <p14:xfrm>
                <a:off x="4020598" y="2770869"/>
                <a:ext cx="130680" cy="1742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83B0A59-498A-48F5-882A-6949686E089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11598" y="2762229"/>
                  <a:ext cx="148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87E7620-6103-47B0-90DC-C2DA916F62AF}"/>
                    </a:ext>
                  </a:extLst>
                </p14:cNvPr>
                <p14:cNvContentPartPr/>
                <p14:nvPr/>
              </p14:nvContentPartPr>
              <p14:xfrm>
                <a:off x="4114918" y="2901189"/>
                <a:ext cx="361440" cy="20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87E7620-6103-47B0-90DC-C2DA916F62A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05918" y="2892549"/>
                  <a:ext cx="379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E492FB2-6D7E-4541-9233-6F8E17620178}"/>
                    </a:ext>
                  </a:extLst>
                </p14:cNvPr>
                <p14:cNvContentPartPr/>
                <p14:nvPr/>
              </p14:nvContentPartPr>
              <p14:xfrm>
                <a:off x="4163518" y="2417349"/>
                <a:ext cx="239400" cy="279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E492FB2-6D7E-4541-9233-6F8E1762017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54518" y="2408349"/>
                  <a:ext cx="257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02FA895-65FC-4C6C-BA28-790CF1E69777}"/>
                    </a:ext>
                  </a:extLst>
                </p14:cNvPr>
                <p14:cNvContentPartPr/>
                <p14:nvPr/>
              </p14:nvContentPartPr>
              <p14:xfrm>
                <a:off x="1448398" y="4210149"/>
                <a:ext cx="433080" cy="324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02FA895-65FC-4C6C-BA28-790CF1E6977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439398" y="4201149"/>
                  <a:ext cx="450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6BD8A65-E5EA-419D-A47E-8FC7AD1E48F2}"/>
                    </a:ext>
                  </a:extLst>
                </p14:cNvPr>
                <p14:cNvContentPartPr/>
                <p14:nvPr/>
              </p14:nvContentPartPr>
              <p14:xfrm>
                <a:off x="1718758" y="4259109"/>
                <a:ext cx="364320" cy="227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6BD8A65-E5EA-419D-A47E-8FC7AD1E48F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10118" y="4250109"/>
                  <a:ext cx="381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6A3A92C-EBF4-4C5E-AEF8-8839C55F792E}"/>
                    </a:ext>
                  </a:extLst>
                </p14:cNvPr>
                <p14:cNvContentPartPr/>
                <p14:nvPr/>
              </p14:nvContentPartPr>
              <p14:xfrm>
                <a:off x="5125798" y="3619389"/>
                <a:ext cx="675000" cy="3517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6A3A92C-EBF4-4C5E-AEF8-8839C55F79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16798" y="3610749"/>
                  <a:ext cx="692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0B68D8C-B26B-4230-ACFE-CA6EB352D4A5}"/>
                    </a:ext>
                  </a:extLst>
                </p14:cNvPr>
                <p14:cNvContentPartPr/>
                <p14:nvPr/>
              </p14:nvContentPartPr>
              <p14:xfrm>
                <a:off x="1919998" y="3593829"/>
                <a:ext cx="2909880" cy="13669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0B68D8C-B26B-4230-ACFE-CA6EB352D4A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11358" y="3585189"/>
                  <a:ext cx="2927520" cy="138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7858D440-06B3-47AE-B321-361399FF749D}"/>
                  </a:ext>
                </a:extLst>
              </p14:cNvPr>
              <p14:cNvContentPartPr/>
              <p14:nvPr/>
            </p14:nvContentPartPr>
            <p14:xfrm>
              <a:off x="6717358" y="2850429"/>
              <a:ext cx="20160" cy="9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7858D440-06B3-47AE-B321-361399FF749D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08718" y="2841429"/>
                <a:ext cx="37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F369BC00-BA78-4EC5-8593-483676EF4944}"/>
                  </a:ext>
                </a:extLst>
              </p14:cNvPr>
              <p14:cNvContentPartPr/>
              <p14:nvPr/>
            </p14:nvContentPartPr>
            <p14:xfrm>
              <a:off x="6848758" y="981669"/>
              <a:ext cx="369720" cy="2844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F369BC00-BA78-4EC5-8593-483676EF4944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839758" y="973029"/>
                <a:ext cx="38736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853DF664-A8A7-47DD-8F09-B8B67978285F}"/>
              </a:ext>
            </a:extLst>
          </p:cNvPr>
          <p:cNvGrpSpPr/>
          <p:nvPr/>
        </p:nvGrpSpPr>
        <p:grpSpPr>
          <a:xfrm>
            <a:off x="7082758" y="2242749"/>
            <a:ext cx="1561680" cy="781920"/>
            <a:chOff x="7082758" y="2242749"/>
            <a:chExt cx="156168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1DA074B-1C14-40ED-B493-72EE0E055DCC}"/>
                    </a:ext>
                  </a:extLst>
                </p14:cNvPr>
                <p14:cNvContentPartPr/>
                <p14:nvPr/>
              </p14:nvContentPartPr>
              <p14:xfrm>
                <a:off x="7082758" y="2242749"/>
                <a:ext cx="1180800" cy="7819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1DA074B-1C14-40ED-B493-72EE0E055DC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73758" y="2233749"/>
                  <a:ext cx="11984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9D053879-7269-450D-A2B7-1AA1C6D2450D}"/>
                    </a:ext>
                  </a:extLst>
                </p14:cNvPr>
                <p14:cNvContentPartPr/>
                <p14:nvPr/>
              </p14:nvContentPartPr>
              <p14:xfrm>
                <a:off x="8227918" y="2314749"/>
                <a:ext cx="416520" cy="1796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9D053879-7269-450D-A2B7-1AA1C6D2450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18918" y="2305749"/>
                  <a:ext cx="434160" cy="19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994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8621-3A1E-4FAF-8357-F543DFE2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view of an RNN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494CD-A342-492C-8318-0D44FA95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2" y="1117506"/>
            <a:ext cx="10619874" cy="48802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3D7D82-8FFD-47FB-AC3B-F9DB1DDBCD37}"/>
              </a:ext>
            </a:extLst>
          </p:cNvPr>
          <p:cNvGrpSpPr/>
          <p:nvPr/>
        </p:nvGrpSpPr>
        <p:grpSpPr>
          <a:xfrm>
            <a:off x="2473318" y="2933229"/>
            <a:ext cx="1961640" cy="1001880"/>
            <a:chOff x="2473318" y="2933229"/>
            <a:chExt cx="196164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754DD8-1167-4C5E-A851-DC83DAF5D6F6}"/>
                    </a:ext>
                  </a:extLst>
                </p14:cNvPr>
                <p14:cNvContentPartPr/>
                <p14:nvPr/>
              </p14:nvContentPartPr>
              <p14:xfrm>
                <a:off x="3938518" y="3373869"/>
                <a:ext cx="496440" cy="56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754DD8-1167-4C5E-A851-DC83DAF5D6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878" y="3365229"/>
                  <a:ext cx="5140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813427-BFFD-4F0C-9F16-3B197843A0D9}"/>
                    </a:ext>
                  </a:extLst>
                </p14:cNvPr>
                <p14:cNvContentPartPr/>
                <p14:nvPr/>
              </p14:nvContentPartPr>
              <p14:xfrm>
                <a:off x="2473318" y="2933229"/>
                <a:ext cx="995040" cy="73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813427-BFFD-4F0C-9F16-3B197843A0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4318" y="2924229"/>
                  <a:ext cx="1012680" cy="75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DAF375-2539-4892-B149-88318845BB7B}"/>
                  </a:ext>
                </a:extLst>
              </p14:cNvPr>
              <p14:cNvContentPartPr/>
              <p14:nvPr/>
            </p14:nvContentPartPr>
            <p14:xfrm>
              <a:off x="4315798" y="2746749"/>
              <a:ext cx="360" cy="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DAF375-2539-4892-B149-88318845BB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6798" y="2737749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073AAF-7F30-44F9-AEE0-098C5077845C}"/>
                  </a:ext>
                </a:extLst>
              </p14:cNvPr>
              <p14:cNvContentPartPr/>
              <p14:nvPr/>
            </p14:nvContentPartPr>
            <p14:xfrm>
              <a:off x="5803318" y="3993789"/>
              <a:ext cx="16560" cy="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073AAF-7F30-44F9-AEE0-098C507784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4318" y="3984789"/>
                <a:ext cx="34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BA02F0-EF76-4ED6-8284-292F335A1A15}"/>
                  </a:ext>
                </a:extLst>
              </p14:cNvPr>
              <p14:cNvContentPartPr/>
              <p14:nvPr/>
            </p14:nvContentPartPr>
            <p14:xfrm>
              <a:off x="7650838" y="4037709"/>
              <a:ext cx="42480" cy="3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BA02F0-EF76-4ED6-8284-292F335A1A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2198" y="4028709"/>
                <a:ext cx="60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9B17E8-CA57-4CB3-A555-300E7E2A6FB9}"/>
                  </a:ext>
                </a:extLst>
              </p14:cNvPr>
              <p14:cNvContentPartPr/>
              <p14:nvPr/>
            </p14:nvContentPartPr>
            <p14:xfrm>
              <a:off x="5899078" y="5084949"/>
              <a:ext cx="902160" cy="684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9B17E8-CA57-4CB3-A555-300E7E2A6F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0438" y="5075949"/>
                <a:ext cx="9198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32F2C0-CFD2-4A82-BC60-B113091906ED}"/>
                  </a:ext>
                </a:extLst>
              </p14:cNvPr>
              <p14:cNvContentPartPr/>
              <p14:nvPr/>
            </p14:nvContentPartPr>
            <p14:xfrm>
              <a:off x="4745998" y="4089189"/>
              <a:ext cx="617040" cy="52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32F2C0-CFD2-4A82-BC60-B113091906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6998" y="4080189"/>
                <a:ext cx="6346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137B87-9494-4BE8-8A06-A26A78315096}"/>
                  </a:ext>
                </a:extLst>
              </p14:cNvPr>
              <p14:cNvContentPartPr/>
              <p14:nvPr/>
            </p14:nvContentPartPr>
            <p14:xfrm>
              <a:off x="8380558" y="4178829"/>
              <a:ext cx="478080" cy="45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137B87-9494-4BE8-8A06-A26A783150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71558" y="4170189"/>
                <a:ext cx="495720" cy="47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0108790-9BF2-47A3-AAA7-B2265D5FB7B2}"/>
              </a:ext>
            </a:extLst>
          </p:cNvPr>
          <p:cNvGrpSpPr/>
          <p:nvPr/>
        </p:nvGrpSpPr>
        <p:grpSpPr>
          <a:xfrm>
            <a:off x="1758358" y="4308069"/>
            <a:ext cx="1101240" cy="537840"/>
            <a:chOff x="1758358" y="4308069"/>
            <a:chExt cx="110124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8A350D-5338-4F23-BDFE-8F78ABAA93A6}"/>
                    </a:ext>
                  </a:extLst>
                </p14:cNvPr>
                <p14:cNvContentPartPr/>
                <p14:nvPr/>
              </p14:nvContentPartPr>
              <p14:xfrm>
                <a:off x="1758358" y="4399149"/>
                <a:ext cx="321120" cy="35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8A350D-5338-4F23-BDFE-8F78ABAA93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49718" y="4390149"/>
                  <a:ext cx="338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901D8F-978C-4C41-A69C-2D588C2D15EE}"/>
                    </a:ext>
                  </a:extLst>
                </p14:cNvPr>
                <p14:cNvContentPartPr/>
                <p14:nvPr/>
              </p14:nvContentPartPr>
              <p14:xfrm>
                <a:off x="2218438" y="4489149"/>
                <a:ext cx="191880" cy="35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901D8F-978C-4C41-A69C-2D588C2D15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09438" y="4480509"/>
                  <a:ext cx="209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72A8DF-D862-492D-AEDE-7B0CB82E9979}"/>
                    </a:ext>
                  </a:extLst>
                </p14:cNvPr>
                <p14:cNvContentPartPr/>
                <p14:nvPr/>
              </p14:nvContentPartPr>
              <p14:xfrm>
                <a:off x="2245078" y="4563309"/>
                <a:ext cx="171360" cy="20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72A8DF-D862-492D-AEDE-7B0CB82E997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36438" y="4554309"/>
                  <a:ext cx="189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5A32CE-2BCB-4AE7-80F3-693B1E7EF0FC}"/>
                    </a:ext>
                  </a:extLst>
                </p14:cNvPr>
                <p14:cNvContentPartPr/>
                <p14:nvPr/>
              </p14:nvContentPartPr>
              <p14:xfrm>
                <a:off x="2531278" y="4308069"/>
                <a:ext cx="328320" cy="28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5A32CE-2BCB-4AE7-80F3-693B1E7EF0F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22278" y="4299429"/>
                  <a:ext cx="345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8A079-1F0F-4886-9E5A-0F5CAE15AC95}"/>
              </a:ext>
            </a:extLst>
          </p:cNvPr>
          <p:cNvGrpSpPr/>
          <p:nvPr/>
        </p:nvGrpSpPr>
        <p:grpSpPr>
          <a:xfrm>
            <a:off x="6372838" y="2768709"/>
            <a:ext cx="1099800" cy="816840"/>
            <a:chOff x="6372838" y="2768709"/>
            <a:chExt cx="1099800" cy="8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3AB0CA-72DC-45F1-92A5-A2DCD285B7E5}"/>
                    </a:ext>
                  </a:extLst>
                </p14:cNvPr>
                <p14:cNvContentPartPr/>
                <p14:nvPr/>
              </p14:nvContentPartPr>
              <p14:xfrm>
                <a:off x="6702958" y="3022509"/>
                <a:ext cx="212760" cy="26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3AB0CA-72DC-45F1-92A5-A2DCD285B7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4318" y="3013869"/>
                  <a:ext cx="230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0D19E9-7356-4B9C-8BA4-AA7A2ABED0AA}"/>
                    </a:ext>
                  </a:extLst>
                </p14:cNvPr>
                <p14:cNvContentPartPr/>
                <p14:nvPr/>
              </p14:nvContentPartPr>
              <p14:xfrm>
                <a:off x="7038838" y="3072189"/>
                <a:ext cx="123120" cy="26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0D19E9-7356-4B9C-8BA4-AA7A2ABED0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9838" y="3063189"/>
                  <a:ext cx="140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13F70A-97D4-4890-BA9A-33CCB6F92C41}"/>
                    </a:ext>
                  </a:extLst>
                </p14:cNvPr>
                <p14:cNvContentPartPr/>
                <p14:nvPr/>
              </p14:nvContentPartPr>
              <p14:xfrm>
                <a:off x="7035958" y="3120789"/>
                <a:ext cx="155880" cy="162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13F70A-97D4-4890-BA9A-33CCB6F92C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26958" y="3111789"/>
                  <a:ext cx="173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A2C85A-8CEB-4851-BB4F-EDA842745EA3}"/>
                    </a:ext>
                  </a:extLst>
                </p14:cNvPr>
                <p14:cNvContentPartPr/>
                <p14:nvPr/>
              </p14:nvContentPartPr>
              <p14:xfrm>
                <a:off x="6372838" y="2768709"/>
                <a:ext cx="1099800" cy="81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A2C85A-8CEB-4851-BB4F-EDA842745E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64198" y="2759709"/>
                  <a:ext cx="1117440" cy="83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4A024F-B90C-45EC-924B-893CE0C20424}"/>
                  </a:ext>
                </a:extLst>
              </p14:cNvPr>
              <p14:cNvContentPartPr/>
              <p14:nvPr/>
            </p14:nvContentPartPr>
            <p14:xfrm>
              <a:off x="6710878" y="1531749"/>
              <a:ext cx="3711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4A024F-B90C-45EC-924B-893CE0C2042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02238" y="1523109"/>
                <a:ext cx="388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06694E4-9ECE-4AF8-AECE-1D790E4F2F5D}"/>
                  </a:ext>
                </a:extLst>
              </p14:cNvPr>
              <p14:cNvContentPartPr/>
              <p14:nvPr/>
            </p14:nvContentPartPr>
            <p14:xfrm>
              <a:off x="6737878" y="1016949"/>
              <a:ext cx="817200" cy="715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06694E4-9ECE-4AF8-AECE-1D790E4F2F5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29238" y="1007949"/>
                <a:ext cx="8348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432E198-054C-41CE-AE8F-37037756E0F0}"/>
                  </a:ext>
                </a:extLst>
              </p14:cNvPr>
              <p14:cNvContentPartPr/>
              <p14:nvPr/>
            </p14:nvContentPartPr>
            <p14:xfrm>
              <a:off x="8204158" y="2627229"/>
              <a:ext cx="754560" cy="613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432E198-054C-41CE-AE8F-37037756E0F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95518" y="2618589"/>
                <a:ext cx="77220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D746EB-161C-4A3F-9BF6-B8A65E27E59E}"/>
                  </a:ext>
                </a:extLst>
              </p14:cNvPr>
              <p14:cNvContentPartPr/>
              <p14:nvPr/>
            </p14:nvContentPartPr>
            <p14:xfrm>
              <a:off x="4918798" y="2683749"/>
              <a:ext cx="542160" cy="529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D746EB-161C-4A3F-9BF6-B8A65E27E59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9798" y="2675109"/>
                <a:ext cx="5598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AC215BD-2245-4F0A-8A8E-7F877369EC6A}"/>
                  </a:ext>
                </a:extLst>
              </p14:cNvPr>
              <p14:cNvContentPartPr/>
              <p14:nvPr/>
            </p14:nvContentPartPr>
            <p14:xfrm>
              <a:off x="8316118" y="2586549"/>
              <a:ext cx="503640" cy="540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AC215BD-2245-4F0A-8A8E-7F877369EC6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07118" y="2577909"/>
                <a:ext cx="5212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6CAC9F9-3B9E-442A-BD66-63F1A60D024C}"/>
                  </a:ext>
                </a:extLst>
              </p14:cNvPr>
              <p14:cNvContentPartPr/>
              <p14:nvPr/>
            </p14:nvContentPartPr>
            <p14:xfrm>
              <a:off x="4870198" y="2676549"/>
              <a:ext cx="556200" cy="51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6CAC9F9-3B9E-442A-BD66-63F1A60D024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61198" y="2667909"/>
                <a:ext cx="573840" cy="53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C0FE031-3B53-43C7-AED1-F9DDEC3F3449}"/>
              </a:ext>
            </a:extLst>
          </p:cNvPr>
          <p:cNvGrpSpPr/>
          <p:nvPr/>
        </p:nvGrpSpPr>
        <p:grpSpPr>
          <a:xfrm>
            <a:off x="5977918" y="2831709"/>
            <a:ext cx="262080" cy="178200"/>
            <a:chOff x="5977918" y="2831709"/>
            <a:chExt cx="2620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037012-E763-4987-9D90-D1747E80EEAB}"/>
                    </a:ext>
                  </a:extLst>
                </p14:cNvPr>
                <p14:cNvContentPartPr/>
                <p14:nvPr/>
              </p14:nvContentPartPr>
              <p14:xfrm>
                <a:off x="6042718" y="2884989"/>
                <a:ext cx="171000" cy="12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037012-E763-4987-9D90-D1747E80EE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33718" y="2876349"/>
                  <a:ext cx="188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1D6D13-9CCC-4721-8B6D-322E9495CC6D}"/>
                    </a:ext>
                  </a:extLst>
                </p14:cNvPr>
                <p14:cNvContentPartPr/>
                <p14:nvPr/>
              </p14:nvContentPartPr>
              <p14:xfrm>
                <a:off x="5977918" y="2879949"/>
                <a:ext cx="200520" cy="11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1D6D13-9CCC-4721-8B6D-322E9495CC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68918" y="2870949"/>
                  <a:ext cx="218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C9BE0C-7961-4AD9-B422-152C169165E4}"/>
                    </a:ext>
                  </a:extLst>
                </p14:cNvPr>
                <p14:cNvContentPartPr/>
                <p14:nvPr/>
              </p14:nvContentPartPr>
              <p14:xfrm>
                <a:off x="6080518" y="2831709"/>
                <a:ext cx="159480" cy="17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C9BE0C-7961-4AD9-B422-152C169165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1878" y="2822709"/>
                  <a:ext cx="1771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A4D9A9-0693-47D7-90AC-DB639ADE00CB}"/>
              </a:ext>
            </a:extLst>
          </p:cNvPr>
          <p:cNvGrpSpPr/>
          <p:nvPr/>
        </p:nvGrpSpPr>
        <p:grpSpPr>
          <a:xfrm>
            <a:off x="8784118" y="3859869"/>
            <a:ext cx="771480" cy="609480"/>
            <a:chOff x="8784118" y="3859869"/>
            <a:chExt cx="77148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0C3F52-A520-4CBA-9E95-D29587D639A5}"/>
                    </a:ext>
                  </a:extLst>
                </p14:cNvPr>
                <p14:cNvContentPartPr/>
                <p14:nvPr/>
              </p14:nvContentPartPr>
              <p14:xfrm>
                <a:off x="8829478" y="3882189"/>
                <a:ext cx="726120" cy="587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0C3F52-A520-4CBA-9E95-D29587D639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20478" y="3873549"/>
                  <a:ext cx="7437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8CD68B7-DBA1-4C70-B8E4-37C03AA4EC31}"/>
                    </a:ext>
                  </a:extLst>
                </p14:cNvPr>
                <p14:cNvContentPartPr/>
                <p14:nvPr/>
              </p14:nvContentPartPr>
              <p14:xfrm>
                <a:off x="8784118" y="3859869"/>
                <a:ext cx="235800" cy="10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8CD68B7-DBA1-4C70-B8E4-37C03AA4EC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75478" y="3851229"/>
                  <a:ext cx="2534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930DF77-6663-4E1A-9464-3AC4CFCB9865}"/>
                  </a:ext>
                </a:extLst>
              </p14:cNvPr>
              <p14:cNvContentPartPr/>
              <p14:nvPr/>
            </p14:nvContentPartPr>
            <p14:xfrm>
              <a:off x="5777758" y="1461549"/>
              <a:ext cx="1088280" cy="1007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930DF77-6663-4E1A-9464-3AC4CFCB986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69118" y="1452549"/>
                <a:ext cx="1105920" cy="10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60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CB23-364B-47F0-A422-7FF87A0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RNN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D80C0-280C-4814-A6B7-85A7212B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9" y="1098434"/>
            <a:ext cx="2552357" cy="4549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81062-7716-4D7B-8418-F4D1281F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00" y="1225485"/>
            <a:ext cx="2716199" cy="4515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5629A-EE77-426A-A7DE-01EA14CA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739" y="1191312"/>
            <a:ext cx="2775963" cy="4475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3FD2A7-1DB2-48DA-BD5A-12F319EADF5A}"/>
                  </a:ext>
                </a:extLst>
              </p14:cNvPr>
              <p14:cNvContentPartPr/>
              <p14:nvPr/>
            </p14:nvContentPartPr>
            <p14:xfrm>
              <a:off x="4034278" y="5633949"/>
              <a:ext cx="269640" cy="18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3FD2A7-1DB2-48DA-BD5A-12F319EAD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5278" y="5625309"/>
                <a:ext cx="2872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873A00-66C8-4D1C-92AC-90F9D11D5F48}"/>
                  </a:ext>
                </a:extLst>
              </p14:cNvPr>
              <p14:cNvContentPartPr/>
              <p14:nvPr/>
            </p14:nvContentPartPr>
            <p14:xfrm>
              <a:off x="6930118" y="3395829"/>
              <a:ext cx="360" cy="4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873A00-66C8-4D1C-92AC-90F9D11D5F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1118" y="3387189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46F459-4B1B-4784-ABE5-F5EA24B77203}"/>
                  </a:ext>
                </a:extLst>
              </p14:cNvPr>
              <p14:cNvContentPartPr/>
              <p14:nvPr/>
            </p14:nvContentPartPr>
            <p14:xfrm>
              <a:off x="7297318" y="3368109"/>
              <a:ext cx="385200" cy="88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46F459-4B1B-4784-ABE5-F5EA24B772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88678" y="3359469"/>
                <a:ext cx="40284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74425-DC73-4ED8-A9E6-2485E86DF547}"/>
              </a:ext>
            </a:extLst>
          </p:cNvPr>
          <p:cNvGrpSpPr/>
          <p:nvPr/>
        </p:nvGrpSpPr>
        <p:grpSpPr>
          <a:xfrm>
            <a:off x="3875878" y="3954549"/>
            <a:ext cx="4135320" cy="1361160"/>
            <a:chOff x="3875878" y="3954549"/>
            <a:chExt cx="4135320" cy="13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5E52B4-7631-41B9-87CE-D1FF0A4058A4}"/>
                    </a:ext>
                  </a:extLst>
                </p14:cNvPr>
                <p14:cNvContentPartPr/>
                <p14:nvPr/>
              </p14:nvContentPartPr>
              <p14:xfrm>
                <a:off x="3875878" y="4921509"/>
                <a:ext cx="326160" cy="39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5E52B4-7631-41B9-87CE-D1FF0A405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7238" y="4912869"/>
                  <a:ext cx="3438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4A2851-7756-4F14-8D26-9CFA0612100E}"/>
                    </a:ext>
                  </a:extLst>
                </p14:cNvPr>
                <p14:cNvContentPartPr/>
                <p14:nvPr/>
              </p14:nvContentPartPr>
              <p14:xfrm>
                <a:off x="4277278" y="4357029"/>
                <a:ext cx="167760" cy="23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4A2851-7756-4F14-8D26-9CFA061210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8278" y="4348389"/>
                  <a:ext cx="18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1C11FD-BAE7-43B8-8174-8597DFAC46EF}"/>
                    </a:ext>
                  </a:extLst>
                </p14:cNvPr>
                <p14:cNvContentPartPr/>
                <p14:nvPr/>
              </p14:nvContentPartPr>
              <p14:xfrm>
                <a:off x="4533958" y="4472589"/>
                <a:ext cx="56880" cy="9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1C11FD-BAE7-43B8-8174-8597DFAC46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24958" y="4463589"/>
                  <a:ext cx="7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B8A28E-CC2D-43C4-836D-7990ABBD5F06}"/>
                    </a:ext>
                  </a:extLst>
                </p14:cNvPr>
                <p14:cNvContentPartPr/>
                <p14:nvPr/>
              </p14:nvContentPartPr>
              <p14:xfrm>
                <a:off x="5367718" y="4191429"/>
                <a:ext cx="173880" cy="25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B8A28E-CC2D-43C4-836D-7990ABBD5F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8718" y="4182429"/>
                  <a:ext cx="191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C9DD64-053F-40A6-8713-C56C22BBE475}"/>
                    </a:ext>
                  </a:extLst>
                </p14:cNvPr>
                <p14:cNvContentPartPr/>
                <p14:nvPr/>
              </p14:nvContentPartPr>
              <p14:xfrm>
                <a:off x="5594158" y="4288269"/>
                <a:ext cx="298080" cy="24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C9DD64-053F-40A6-8713-C56C22BBE4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85518" y="4279629"/>
                  <a:ext cx="315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9D826-9E47-491F-BA9E-9B187CB55A73}"/>
                    </a:ext>
                  </a:extLst>
                </p14:cNvPr>
                <p14:cNvContentPartPr/>
                <p14:nvPr/>
              </p14:nvContentPartPr>
              <p14:xfrm>
                <a:off x="6374998" y="4297989"/>
                <a:ext cx="211680" cy="33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9D826-9E47-491F-BA9E-9B187CB55A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65998" y="4288989"/>
                  <a:ext cx="229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836506-19F8-4DAD-B141-05FE21C5BCDA}"/>
                    </a:ext>
                  </a:extLst>
                </p14:cNvPr>
                <p14:cNvContentPartPr/>
                <p14:nvPr/>
              </p14:nvContentPartPr>
              <p14:xfrm>
                <a:off x="6673078" y="4352349"/>
                <a:ext cx="138600" cy="28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836506-19F8-4DAD-B141-05FE21C5BC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4438" y="4343709"/>
                  <a:ext cx="156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9C46E1-2188-4666-8F7B-601ABB52D469}"/>
                    </a:ext>
                  </a:extLst>
                </p14:cNvPr>
                <p14:cNvContentPartPr/>
                <p14:nvPr/>
              </p14:nvContentPartPr>
              <p14:xfrm>
                <a:off x="6736438" y="4561509"/>
                <a:ext cx="178920" cy="23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9C46E1-2188-4666-8F7B-601ABB52D4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27798" y="4552869"/>
                  <a:ext cx="196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AEE1A6-A4D4-4B35-822C-ADCAB0B21B5F}"/>
                    </a:ext>
                  </a:extLst>
                </p14:cNvPr>
                <p14:cNvContentPartPr/>
                <p14:nvPr/>
              </p14:nvContentPartPr>
              <p14:xfrm>
                <a:off x="6966118" y="4402389"/>
                <a:ext cx="28080" cy="2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AEE1A6-A4D4-4B35-822C-ADCAB0B21B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7118" y="4393749"/>
                  <a:ext cx="45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88A70F-2C16-4FA9-A49B-1AD4B3FD212D}"/>
                    </a:ext>
                  </a:extLst>
                </p14:cNvPr>
                <p14:cNvContentPartPr/>
                <p14:nvPr/>
              </p14:nvContentPartPr>
              <p14:xfrm>
                <a:off x="7252318" y="4436949"/>
                <a:ext cx="221760" cy="3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88A70F-2C16-4FA9-A49B-1AD4B3FD21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43318" y="4427949"/>
                  <a:ext cx="239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0FA272-ECB3-4228-A874-6D979F3580F4}"/>
                    </a:ext>
                  </a:extLst>
                </p14:cNvPr>
                <p14:cNvContentPartPr/>
                <p14:nvPr/>
              </p14:nvContentPartPr>
              <p14:xfrm>
                <a:off x="3884158" y="3954549"/>
                <a:ext cx="4127040" cy="110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0FA272-ECB3-4228-A874-6D979F3580F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75518" y="3945909"/>
                  <a:ext cx="4144680" cy="11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5A0D923-3E70-4701-8EB6-9A92AA70F31C}"/>
                  </a:ext>
                </a:extLst>
              </p14:cNvPr>
              <p14:cNvContentPartPr/>
              <p14:nvPr/>
            </p14:nvContentPartPr>
            <p14:xfrm>
              <a:off x="6373918" y="4796229"/>
              <a:ext cx="30240" cy="35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5A0D923-3E70-4701-8EB6-9A92AA70F3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65278" y="4787589"/>
                <a:ext cx="47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997E0CA-9DBE-42FE-BD77-65477DD649F4}"/>
                  </a:ext>
                </a:extLst>
              </p14:cNvPr>
              <p14:cNvContentPartPr/>
              <p14:nvPr/>
            </p14:nvContentPartPr>
            <p14:xfrm>
              <a:off x="6387958" y="3889029"/>
              <a:ext cx="360" cy="3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997E0CA-9DBE-42FE-BD77-65477DD649F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78958" y="3880389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F2798B7-8CC2-4721-A852-CA2358795923}"/>
                  </a:ext>
                </a:extLst>
              </p14:cNvPr>
              <p14:cNvContentPartPr/>
              <p14:nvPr/>
            </p14:nvContentPartPr>
            <p14:xfrm>
              <a:off x="7217038" y="3637389"/>
              <a:ext cx="622800" cy="484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F2798B7-8CC2-4721-A852-CA235879592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08038" y="3628389"/>
                <a:ext cx="64044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DE9F910-8431-495B-9B86-2A97DB2BA647}"/>
              </a:ext>
            </a:extLst>
          </p:cNvPr>
          <p:cNvGrpSpPr/>
          <p:nvPr/>
        </p:nvGrpSpPr>
        <p:grpSpPr>
          <a:xfrm>
            <a:off x="5841838" y="458949"/>
            <a:ext cx="2351520" cy="1530720"/>
            <a:chOff x="5841838" y="458949"/>
            <a:chExt cx="2351520" cy="15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812E78-134A-48B5-B2E5-46E2B3CB7F27}"/>
                    </a:ext>
                  </a:extLst>
                </p14:cNvPr>
                <p14:cNvContentPartPr/>
                <p14:nvPr/>
              </p14:nvContentPartPr>
              <p14:xfrm>
                <a:off x="5841838" y="964389"/>
                <a:ext cx="1126080" cy="102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812E78-134A-48B5-B2E5-46E2B3CB7F2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32838" y="955389"/>
                  <a:ext cx="114372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83CD60-4C8E-410E-A663-FE16ABBD83A3}"/>
                    </a:ext>
                  </a:extLst>
                </p14:cNvPr>
                <p14:cNvContentPartPr/>
                <p14:nvPr/>
              </p14:nvContentPartPr>
              <p14:xfrm>
                <a:off x="7125238" y="869709"/>
                <a:ext cx="83160" cy="17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83CD60-4C8E-410E-A663-FE16ABBD83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16238" y="861069"/>
                  <a:ext cx="10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68C0D0-3A7E-41FB-85B0-A28548395625}"/>
                    </a:ext>
                  </a:extLst>
                </p14:cNvPr>
                <p14:cNvContentPartPr/>
                <p14:nvPr/>
              </p14:nvContentPartPr>
              <p14:xfrm>
                <a:off x="7054318" y="730749"/>
                <a:ext cx="162000" cy="38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68C0D0-3A7E-41FB-85B0-A285483956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45318" y="721749"/>
                  <a:ext cx="179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C10D8D-1F5D-4672-8143-7B7EA03405AF}"/>
                    </a:ext>
                  </a:extLst>
                </p14:cNvPr>
                <p14:cNvContentPartPr/>
                <p14:nvPr/>
              </p14:nvContentPartPr>
              <p14:xfrm>
                <a:off x="7332598" y="673869"/>
                <a:ext cx="61200" cy="62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C10D8D-1F5D-4672-8143-7B7EA03405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23598" y="665229"/>
                  <a:ext cx="788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48401D-541C-4217-9A35-29BD1782CC74}"/>
                    </a:ext>
                  </a:extLst>
                </p14:cNvPr>
                <p14:cNvContentPartPr/>
                <p14:nvPr/>
              </p14:nvContentPartPr>
              <p14:xfrm>
                <a:off x="7480918" y="836949"/>
                <a:ext cx="234360" cy="35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48401D-541C-4217-9A35-29BD1782CC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71918" y="827949"/>
                  <a:ext cx="252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8F5824-3B8D-4580-AC54-9D109284B67E}"/>
                    </a:ext>
                  </a:extLst>
                </p14:cNvPr>
                <p14:cNvContentPartPr/>
                <p14:nvPr/>
              </p14:nvContentPartPr>
              <p14:xfrm>
                <a:off x="7154398" y="969069"/>
                <a:ext cx="1002960" cy="57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8F5824-3B8D-4580-AC54-9D109284B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45398" y="960069"/>
                  <a:ext cx="10206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81A8AC-95C5-47C8-940F-EE49D80FF2FA}"/>
                    </a:ext>
                  </a:extLst>
                </p14:cNvPr>
                <p14:cNvContentPartPr/>
                <p14:nvPr/>
              </p14:nvContentPartPr>
              <p14:xfrm>
                <a:off x="6792238" y="543549"/>
                <a:ext cx="341280" cy="28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81A8AC-95C5-47C8-940F-EE49D80FF2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83598" y="534549"/>
                  <a:ext cx="358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A89728-8575-4FBC-BA7D-1675EC17E0D8}"/>
                    </a:ext>
                  </a:extLst>
                </p14:cNvPr>
                <p14:cNvContentPartPr/>
                <p14:nvPr/>
              </p14:nvContentPartPr>
              <p14:xfrm>
                <a:off x="7793758" y="529869"/>
                <a:ext cx="399600" cy="35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A89728-8575-4FBC-BA7D-1675EC17E0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84758" y="520869"/>
                  <a:ext cx="4172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546F62-56F7-4AF2-AE9E-C433A79B05A7}"/>
                    </a:ext>
                  </a:extLst>
                </p14:cNvPr>
                <p14:cNvContentPartPr/>
                <p14:nvPr/>
              </p14:nvContentPartPr>
              <p14:xfrm>
                <a:off x="6931558" y="458949"/>
                <a:ext cx="294840" cy="214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546F62-56F7-4AF2-AE9E-C433A79B05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22558" y="450309"/>
                  <a:ext cx="31248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727CB80-F23F-4412-8AE3-CD47694693B0}"/>
                  </a:ext>
                </a:extLst>
              </p14:cNvPr>
              <p14:cNvContentPartPr/>
              <p14:nvPr/>
            </p14:nvContentPartPr>
            <p14:xfrm>
              <a:off x="9694558" y="5542869"/>
              <a:ext cx="47880" cy="21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727CB80-F23F-4412-8AE3-CD47694693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85918" y="5534229"/>
                <a:ext cx="655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2A0D370-9398-44CF-86FB-274F9B891CD9}"/>
              </a:ext>
            </a:extLst>
          </p:cNvPr>
          <p:cNvGrpSpPr/>
          <p:nvPr/>
        </p:nvGrpSpPr>
        <p:grpSpPr>
          <a:xfrm>
            <a:off x="8098678" y="2945109"/>
            <a:ext cx="545760" cy="234000"/>
            <a:chOff x="8098678" y="2945109"/>
            <a:chExt cx="5457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84C13D-B3F8-450E-A64A-65D96B144AF4}"/>
                    </a:ext>
                  </a:extLst>
                </p14:cNvPr>
                <p14:cNvContentPartPr/>
                <p14:nvPr/>
              </p14:nvContentPartPr>
              <p14:xfrm>
                <a:off x="8098678" y="2981469"/>
                <a:ext cx="545760" cy="17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84C13D-B3F8-450E-A64A-65D96B144A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0038" y="2972829"/>
                  <a:ext cx="56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EBEDC2-7528-4182-A0A9-BC730089C714}"/>
                    </a:ext>
                  </a:extLst>
                </p14:cNvPr>
                <p14:cNvContentPartPr/>
                <p14:nvPr/>
              </p14:nvContentPartPr>
              <p14:xfrm>
                <a:off x="8138638" y="3099549"/>
                <a:ext cx="4248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EBEDC2-7528-4182-A0A9-BC730089C7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29998" y="3090549"/>
                  <a:ext cx="60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21BE91-21C6-46D4-BB6F-308EA6D06324}"/>
                    </a:ext>
                  </a:extLst>
                </p14:cNvPr>
                <p14:cNvContentPartPr/>
                <p14:nvPr/>
              </p14:nvContentPartPr>
              <p14:xfrm>
                <a:off x="8440318" y="2945109"/>
                <a:ext cx="154800" cy="23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21BE91-21C6-46D4-BB6F-308EA6D0632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31678" y="2936109"/>
                  <a:ext cx="17244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8D2119-9B85-44E7-B268-DEB84267F0E8}"/>
              </a:ext>
            </a:extLst>
          </p:cNvPr>
          <p:cNvGrpSpPr/>
          <p:nvPr/>
        </p:nvGrpSpPr>
        <p:grpSpPr>
          <a:xfrm>
            <a:off x="8396398" y="4805949"/>
            <a:ext cx="649440" cy="392040"/>
            <a:chOff x="8396398" y="4805949"/>
            <a:chExt cx="649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1E1652-2260-4939-8DEB-AC707C94F686}"/>
                    </a:ext>
                  </a:extLst>
                </p14:cNvPr>
                <p14:cNvContentPartPr/>
                <p14:nvPr/>
              </p14:nvContentPartPr>
              <p14:xfrm>
                <a:off x="8706358" y="5038509"/>
                <a:ext cx="280080" cy="159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1E1652-2260-4939-8DEB-AC707C94F68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97358" y="5029509"/>
                  <a:ext cx="29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62B7FA-80A1-4271-966B-626BF2A7E2A5}"/>
                    </a:ext>
                  </a:extLst>
                </p14:cNvPr>
                <p14:cNvContentPartPr/>
                <p14:nvPr/>
              </p14:nvContentPartPr>
              <p14:xfrm>
                <a:off x="8880238" y="5041389"/>
                <a:ext cx="165600" cy="128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62B7FA-80A1-4271-966B-626BF2A7E2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71238" y="5032749"/>
                  <a:ext cx="183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00F54F-6A41-4961-BDFE-9D232A513F70}"/>
                    </a:ext>
                  </a:extLst>
                </p14:cNvPr>
                <p14:cNvContentPartPr/>
                <p14:nvPr/>
              </p14:nvContentPartPr>
              <p14:xfrm>
                <a:off x="8396398" y="4805949"/>
                <a:ext cx="272880" cy="312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00F54F-6A41-4961-BDFE-9D232A513F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87398" y="4796949"/>
                  <a:ext cx="290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33C1B9-459E-4B27-BF5D-DEC319FB4ADA}"/>
                    </a:ext>
                  </a:extLst>
                </p14:cNvPr>
                <p14:cNvContentPartPr/>
                <p14:nvPr/>
              </p14:nvContentPartPr>
              <p14:xfrm>
                <a:off x="8500438" y="4875069"/>
                <a:ext cx="221400" cy="156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33C1B9-459E-4B27-BF5D-DEC319FB4A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91438" y="4866429"/>
                  <a:ext cx="23904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FAAAA96-63A9-4C5F-AFCC-2CC0F0C2D811}"/>
                  </a:ext>
                </a:extLst>
              </p14:cNvPr>
              <p14:cNvContentPartPr/>
              <p14:nvPr/>
            </p14:nvContentPartPr>
            <p14:xfrm>
              <a:off x="9913438" y="2967789"/>
              <a:ext cx="45360" cy="26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FAAAA96-63A9-4C5F-AFCC-2CC0F0C2D81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904798" y="2959149"/>
                <a:ext cx="63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61920C8-612A-49F0-AF8D-BE434A868C3E}"/>
                  </a:ext>
                </a:extLst>
              </p14:cNvPr>
              <p14:cNvContentPartPr/>
              <p14:nvPr/>
            </p14:nvContentPartPr>
            <p14:xfrm>
              <a:off x="8789158" y="2645589"/>
              <a:ext cx="10440" cy="67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61920C8-612A-49F0-AF8D-BE434A868C3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780158" y="2636949"/>
                <a:ext cx="28080" cy="8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8C45696D-C90C-4A93-986B-627B638F601C}"/>
              </a:ext>
            </a:extLst>
          </p:cNvPr>
          <p:cNvGrpSpPr/>
          <p:nvPr/>
        </p:nvGrpSpPr>
        <p:grpSpPr>
          <a:xfrm>
            <a:off x="9013078" y="1742709"/>
            <a:ext cx="1658520" cy="2501640"/>
            <a:chOff x="9013078" y="1742709"/>
            <a:chExt cx="1658520" cy="250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957029-E0D7-4E47-9AC1-3FF6478C32E4}"/>
                    </a:ext>
                  </a:extLst>
                </p14:cNvPr>
                <p14:cNvContentPartPr/>
                <p14:nvPr/>
              </p14:nvContentPartPr>
              <p14:xfrm>
                <a:off x="9054118" y="1742709"/>
                <a:ext cx="302760" cy="1808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957029-E0D7-4E47-9AC1-3FF6478C32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45118" y="1733709"/>
                  <a:ext cx="32040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CD9DBC-1D38-48B5-8AE7-9921173B77C4}"/>
                    </a:ext>
                  </a:extLst>
                </p14:cNvPr>
                <p14:cNvContentPartPr/>
                <p14:nvPr/>
              </p14:nvContentPartPr>
              <p14:xfrm>
                <a:off x="9127558" y="1744869"/>
                <a:ext cx="677160" cy="249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CD9DBC-1D38-48B5-8AE7-9921173B77C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18918" y="1736229"/>
                  <a:ext cx="694800" cy="25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0342EA-C7E5-4855-8D5B-DFE35C5A2A56}"/>
                    </a:ext>
                  </a:extLst>
                </p14:cNvPr>
                <p14:cNvContentPartPr/>
                <p14:nvPr/>
              </p14:nvContentPartPr>
              <p14:xfrm>
                <a:off x="9722998" y="3834309"/>
                <a:ext cx="120960" cy="25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0342EA-C7E5-4855-8D5B-DFE35C5A2A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14358" y="3825669"/>
                  <a:ext cx="138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B8CD18-E0BB-43A8-9116-6114B8209A2D}"/>
                    </a:ext>
                  </a:extLst>
                </p14:cNvPr>
                <p14:cNvContentPartPr/>
                <p14:nvPr/>
              </p14:nvContentPartPr>
              <p14:xfrm>
                <a:off x="10044838" y="1763229"/>
                <a:ext cx="586440" cy="220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B8CD18-E0BB-43A8-9116-6114B8209A2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035838" y="1754589"/>
                  <a:ext cx="604080" cy="22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B26DEE-FD32-44BF-82AB-93DC2910EC83}"/>
                    </a:ext>
                  </a:extLst>
                </p14:cNvPr>
                <p14:cNvContentPartPr/>
                <p14:nvPr/>
              </p14:nvContentPartPr>
              <p14:xfrm>
                <a:off x="10552798" y="3667629"/>
                <a:ext cx="118800" cy="19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B26DEE-FD32-44BF-82AB-93DC2910EC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44158" y="3658989"/>
                  <a:ext cx="136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E08181-0B65-4A73-9798-0A5D444149D3}"/>
                    </a:ext>
                  </a:extLst>
                </p14:cNvPr>
                <p14:cNvContentPartPr/>
                <p14:nvPr/>
              </p14:nvContentPartPr>
              <p14:xfrm>
                <a:off x="9013078" y="3210429"/>
                <a:ext cx="3600" cy="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E08181-0B65-4A73-9798-0A5D444149D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04438" y="3201789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958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E819-F144-4081-A1DF-311030F3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</p:spPr>
        <p:txBody>
          <a:bodyPr>
            <a:normAutofit fontScale="90000"/>
          </a:bodyPr>
          <a:lstStyle/>
          <a:p>
            <a:r>
              <a:rPr lang="en-US"/>
              <a:t>RNN Architecture for different applications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1C334-5709-4B02-B5E9-8D14D033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95" y="2119762"/>
            <a:ext cx="9833811" cy="241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1D1B7-D747-4953-890F-7315765F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758"/>
            <a:ext cx="12192000" cy="2988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60EC7-CE74-46AB-B423-E0A344A2A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451"/>
            <a:ext cx="12192000" cy="2903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A0D17-7A19-4CEA-BB05-BCC3E1FC4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05" y="1892064"/>
            <a:ext cx="11897295" cy="2903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6C3451-00F6-4151-B46F-79123B24E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55904"/>
            <a:ext cx="12192000" cy="29461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763488-A9DC-4F70-B9FE-CB86B30FE263}"/>
                  </a:ext>
                </a:extLst>
              </p14:cNvPr>
              <p14:cNvContentPartPr/>
              <p14:nvPr/>
            </p14:nvContentPartPr>
            <p14:xfrm>
              <a:off x="3977038" y="1731909"/>
              <a:ext cx="326880" cy="36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763488-A9DC-4F70-B9FE-CB86B30FE2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038" y="1722909"/>
                <a:ext cx="344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962DBE-5066-4F1D-ABF5-3663A782F151}"/>
                  </a:ext>
                </a:extLst>
              </p14:cNvPr>
              <p14:cNvContentPartPr/>
              <p14:nvPr/>
            </p14:nvContentPartPr>
            <p14:xfrm>
              <a:off x="8939998" y="3180549"/>
              <a:ext cx="459360" cy="48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962DBE-5066-4F1D-ABF5-3663A782F1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31358" y="3171549"/>
                <a:ext cx="4770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811E11B-958F-4F59-92B5-76A408CCF732}"/>
              </a:ext>
            </a:extLst>
          </p:cNvPr>
          <p:cNvGrpSpPr/>
          <p:nvPr/>
        </p:nvGrpSpPr>
        <p:grpSpPr>
          <a:xfrm>
            <a:off x="3511918" y="3940869"/>
            <a:ext cx="3523680" cy="873720"/>
            <a:chOff x="3511918" y="3940869"/>
            <a:chExt cx="352368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E8757C-7787-4CA3-AC3B-1A1775F4171B}"/>
                    </a:ext>
                  </a:extLst>
                </p14:cNvPr>
                <p14:cNvContentPartPr/>
                <p14:nvPr/>
              </p14:nvContentPartPr>
              <p14:xfrm>
                <a:off x="3511918" y="3955269"/>
                <a:ext cx="1090080" cy="859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E8757C-7787-4CA3-AC3B-1A1775F417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03278" y="3946629"/>
                  <a:ext cx="110772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6EF8ED-2D78-45ED-8CF8-353C159B04BF}"/>
                    </a:ext>
                  </a:extLst>
                </p14:cNvPr>
                <p14:cNvContentPartPr/>
                <p14:nvPr/>
              </p14:nvContentPartPr>
              <p14:xfrm>
                <a:off x="4750678" y="3940869"/>
                <a:ext cx="1029240" cy="86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6EF8ED-2D78-45ED-8CF8-353C159B04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1678" y="3932229"/>
                  <a:ext cx="104688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2BCF7D-FD83-4838-856E-91C733FB8595}"/>
                    </a:ext>
                  </a:extLst>
                </p14:cNvPr>
                <p14:cNvContentPartPr/>
                <p14:nvPr/>
              </p14:nvContentPartPr>
              <p14:xfrm>
                <a:off x="6121198" y="3973629"/>
                <a:ext cx="914400" cy="77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2BCF7D-FD83-4838-856E-91C733FB85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12198" y="3964629"/>
                  <a:ext cx="932040" cy="78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69E7B8-6303-49BF-9A29-78F0C5341C0A}"/>
                  </a:ext>
                </a:extLst>
              </p14:cNvPr>
              <p14:cNvContentPartPr/>
              <p14:nvPr/>
            </p14:nvContentPartPr>
            <p14:xfrm>
              <a:off x="2519038" y="3099549"/>
              <a:ext cx="396360" cy="31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69E7B8-6303-49BF-9A29-78F0C5341C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0038" y="3090909"/>
                <a:ext cx="4140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A2AD3A-8297-4DB0-904B-96D9E68E1467}"/>
                  </a:ext>
                </a:extLst>
              </p14:cNvPr>
              <p14:cNvContentPartPr/>
              <p14:nvPr/>
            </p14:nvContentPartPr>
            <p14:xfrm>
              <a:off x="2709118" y="3098469"/>
              <a:ext cx="381600" cy="219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A2AD3A-8297-4DB0-904B-96D9E68E14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0118" y="3089469"/>
                <a:ext cx="39924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AFE70DC-D5E3-41F0-ABD3-141A4E7BD778}"/>
              </a:ext>
            </a:extLst>
          </p:cNvPr>
          <p:cNvGrpSpPr/>
          <p:nvPr/>
        </p:nvGrpSpPr>
        <p:grpSpPr>
          <a:xfrm>
            <a:off x="2544598" y="4569789"/>
            <a:ext cx="799920" cy="541800"/>
            <a:chOff x="2544598" y="4569789"/>
            <a:chExt cx="79992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6B8217-9701-4610-B85B-CDF91E0C71E6}"/>
                    </a:ext>
                  </a:extLst>
                </p14:cNvPr>
                <p14:cNvContentPartPr/>
                <p14:nvPr/>
              </p14:nvContentPartPr>
              <p14:xfrm>
                <a:off x="2544598" y="4662669"/>
                <a:ext cx="757440" cy="44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6B8217-9701-4610-B85B-CDF91E0C71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5958" y="4653669"/>
                  <a:ext cx="7750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0D5FA9-4B14-4866-B3F4-9FB771D03A44}"/>
                    </a:ext>
                  </a:extLst>
                </p14:cNvPr>
                <p14:cNvContentPartPr/>
                <p14:nvPr/>
              </p14:nvContentPartPr>
              <p14:xfrm>
                <a:off x="2979478" y="4569789"/>
                <a:ext cx="365040" cy="336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0D5FA9-4B14-4866-B3F4-9FB771D03A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0838" y="4560789"/>
                  <a:ext cx="382680" cy="35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852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DA84-F617-4B78-9459-83E3B2D5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2F91-2823-446C-B850-D68E6C5C8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English language modelling</a:t>
            </a:r>
          </a:p>
          <a:p>
            <a:pPr lvl="1"/>
            <a:r>
              <a:rPr lang="en-US" dirty="0"/>
              <a:t>Use one hot representation</a:t>
            </a:r>
          </a:p>
          <a:p>
            <a:pPr lvl="2"/>
            <a:r>
              <a:rPr lang="en-US" dirty="0"/>
              <a:t>We need a dictionary</a:t>
            </a:r>
          </a:p>
          <a:p>
            <a:pPr lvl="2"/>
            <a:r>
              <a:rPr lang="en-US" dirty="0"/>
              <a:t>Unknown words make problems</a:t>
            </a:r>
          </a:p>
          <a:p>
            <a:pPr lvl="1"/>
            <a:r>
              <a:rPr lang="en-US" dirty="0"/>
              <a:t>We can limit the sequence when </a:t>
            </a:r>
          </a:p>
          <a:p>
            <a:pPr lvl="2"/>
            <a:r>
              <a:rPr lang="en-US" dirty="0"/>
              <a:t>A sentence ends (with a dot)</a:t>
            </a:r>
          </a:p>
          <a:p>
            <a:pPr lvl="2"/>
            <a:r>
              <a:rPr lang="en-US" dirty="0"/>
              <a:t>For an entire paragraph</a:t>
            </a:r>
          </a:p>
          <a:p>
            <a:pPr lvl="2"/>
            <a:r>
              <a:rPr lang="en-US" dirty="0"/>
              <a:t>For entire story (huge network to train)</a:t>
            </a:r>
          </a:p>
          <a:p>
            <a:pPr lvl="1"/>
            <a:r>
              <a:rPr lang="en-US" dirty="0"/>
              <a:t>Or we can use characters</a:t>
            </a:r>
          </a:p>
          <a:p>
            <a:pPr lvl="1"/>
            <a:r>
              <a:rPr lang="en-US" dirty="0"/>
              <a:t>We need the models for speech recognition/OCR/almost all sorts of text 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5653D1-7526-42E6-8907-7D158819253C}"/>
              </a:ext>
            </a:extLst>
          </p:cNvPr>
          <p:cNvGrpSpPr/>
          <p:nvPr/>
        </p:nvGrpSpPr>
        <p:grpSpPr>
          <a:xfrm>
            <a:off x="427798" y="1230069"/>
            <a:ext cx="551160" cy="315360"/>
            <a:chOff x="427798" y="1230069"/>
            <a:chExt cx="55116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EA592B-7F90-4150-9579-17AF652B4D9B}"/>
                    </a:ext>
                  </a:extLst>
                </p14:cNvPr>
                <p14:cNvContentPartPr/>
                <p14:nvPr/>
              </p14:nvContentPartPr>
              <p14:xfrm>
                <a:off x="427798" y="1294509"/>
                <a:ext cx="287640" cy="250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EA592B-7F90-4150-9579-17AF652B4D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798" y="1285509"/>
                  <a:ext cx="305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73FF31-407E-4958-B46C-FF33DF00B5AD}"/>
                    </a:ext>
                  </a:extLst>
                </p14:cNvPr>
                <p14:cNvContentPartPr/>
                <p14:nvPr/>
              </p14:nvContentPartPr>
              <p14:xfrm>
                <a:off x="615358" y="1230069"/>
                <a:ext cx="363600" cy="22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73FF31-407E-4958-B46C-FF33DF00B5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718" y="1221069"/>
                  <a:ext cx="38124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5B5E19-044B-4542-9E5E-072708AE5AB0}"/>
                  </a:ext>
                </a:extLst>
              </p14:cNvPr>
              <p14:cNvContentPartPr/>
              <p14:nvPr/>
            </p14:nvContentPartPr>
            <p14:xfrm>
              <a:off x="2120158" y="1277949"/>
              <a:ext cx="1584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5B5E19-044B-4542-9E5E-072708AE5A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1158" y="1269309"/>
                <a:ext cx="3348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2C9D1E4-0D16-40E9-9600-13A2C23B2CE5}"/>
              </a:ext>
            </a:extLst>
          </p:cNvPr>
          <p:cNvGrpSpPr/>
          <p:nvPr/>
        </p:nvGrpSpPr>
        <p:grpSpPr>
          <a:xfrm>
            <a:off x="7664158" y="1177149"/>
            <a:ext cx="1045800" cy="372960"/>
            <a:chOff x="7664158" y="1177149"/>
            <a:chExt cx="10458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3A32F6-3E5B-4948-B867-76B99B89F334}"/>
                    </a:ext>
                  </a:extLst>
                </p14:cNvPr>
                <p14:cNvContentPartPr/>
                <p14:nvPr/>
              </p14:nvContentPartPr>
              <p14:xfrm>
                <a:off x="7664158" y="1177149"/>
                <a:ext cx="259200" cy="326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3A32F6-3E5B-4948-B867-76B99B89F3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5158" y="1168149"/>
                  <a:ext cx="276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E0DBDC-3940-4E17-8810-A831B64B301B}"/>
                    </a:ext>
                  </a:extLst>
                </p14:cNvPr>
                <p14:cNvContentPartPr/>
                <p14:nvPr/>
              </p14:nvContentPartPr>
              <p14:xfrm>
                <a:off x="7947478" y="1295589"/>
                <a:ext cx="61920" cy="22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E0DBDC-3940-4E17-8810-A831B64B30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38838" y="1286589"/>
                  <a:ext cx="79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783B23-FF16-42EF-82FE-ABBB74A6E5BB}"/>
                    </a:ext>
                  </a:extLst>
                </p14:cNvPr>
                <p14:cNvContentPartPr/>
                <p14:nvPr/>
              </p14:nvContentPartPr>
              <p14:xfrm>
                <a:off x="7930198" y="1405389"/>
                <a:ext cx="135360" cy="5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783B23-FF16-42EF-82FE-ABBB74A6E5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21558" y="1396389"/>
                  <a:ext cx="153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11B3FB-1CD7-4F7C-83CD-E842C64F20BA}"/>
                    </a:ext>
                  </a:extLst>
                </p14:cNvPr>
                <p14:cNvContentPartPr/>
                <p14:nvPr/>
              </p14:nvContentPartPr>
              <p14:xfrm>
                <a:off x="8154118" y="1253109"/>
                <a:ext cx="480960" cy="29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11B3FB-1CD7-4F7C-83CD-E842C64F20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45478" y="1244109"/>
                  <a:ext cx="498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9B31CB-30C6-4988-BC8F-E06E3EE39AC6}"/>
                    </a:ext>
                  </a:extLst>
                </p14:cNvPr>
                <p14:cNvContentPartPr/>
                <p14:nvPr/>
              </p14:nvContentPartPr>
              <p14:xfrm>
                <a:off x="8078878" y="1403229"/>
                <a:ext cx="66240" cy="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9B31CB-30C6-4988-BC8F-E06E3EE39A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69878" y="1394229"/>
                  <a:ext cx="83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66D377-DBDF-498C-A619-0DE5906C5F47}"/>
                    </a:ext>
                  </a:extLst>
                </p14:cNvPr>
                <p14:cNvContentPartPr/>
                <p14:nvPr/>
              </p14:nvContentPartPr>
              <p14:xfrm>
                <a:off x="8521678" y="1311789"/>
                <a:ext cx="188280" cy="6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66D377-DBDF-498C-A619-0DE5906C5F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12678" y="1302789"/>
                  <a:ext cx="20592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68C736-97CF-478B-8AE2-D794FF0BBCD9}"/>
                  </a:ext>
                </a:extLst>
              </p14:cNvPr>
              <p14:cNvContentPartPr/>
              <p14:nvPr/>
            </p14:nvContentPartPr>
            <p14:xfrm>
              <a:off x="9010558" y="1000389"/>
              <a:ext cx="365040" cy="26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68C736-97CF-478B-8AE2-D794FF0BBC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01558" y="991389"/>
                <a:ext cx="38268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39D6ACC-430A-496D-AF72-4978AC100A16}"/>
              </a:ext>
            </a:extLst>
          </p:cNvPr>
          <p:cNvGrpSpPr/>
          <p:nvPr/>
        </p:nvGrpSpPr>
        <p:grpSpPr>
          <a:xfrm>
            <a:off x="5105278" y="1649469"/>
            <a:ext cx="452160" cy="213120"/>
            <a:chOff x="5105278" y="1649469"/>
            <a:chExt cx="4521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00194A-E3B0-4FF2-B417-40CF1A54BAC2}"/>
                    </a:ext>
                  </a:extLst>
                </p14:cNvPr>
                <p14:cNvContentPartPr/>
                <p14:nvPr/>
              </p14:nvContentPartPr>
              <p14:xfrm>
                <a:off x="5105278" y="1688709"/>
                <a:ext cx="261720" cy="17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00194A-E3B0-4FF2-B417-40CF1A54BA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96638" y="1679709"/>
                  <a:ext cx="279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C3B115-950A-4C5A-A231-38729CA408FF}"/>
                    </a:ext>
                  </a:extLst>
                </p14:cNvPr>
                <p14:cNvContentPartPr/>
                <p14:nvPr/>
              </p14:nvContentPartPr>
              <p14:xfrm>
                <a:off x="5258278" y="1649469"/>
                <a:ext cx="299160" cy="16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C3B115-950A-4C5A-A231-38729CA408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9638" y="1640469"/>
                  <a:ext cx="3168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133B8D0-5A2F-4207-A30D-8EB9CF155283}"/>
                  </a:ext>
                </a:extLst>
              </p14:cNvPr>
              <p14:cNvContentPartPr/>
              <p14:nvPr/>
            </p14:nvContentPartPr>
            <p14:xfrm>
              <a:off x="5974678" y="1767549"/>
              <a:ext cx="429480" cy="930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133B8D0-5A2F-4207-A30D-8EB9CF15528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65678" y="1758549"/>
                <a:ext cx="447120" cy="9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39A0B38-36C4-4027-91CF-8C625709F834}"/>
              </a:ext>
            </a:extLst>
          </p:cNvPr>
          <p:cNvGrpSpPr/>
          <p:nvPr/>
        </p:nvGrpSpPr>
        <p:grpSpPr>
          <a:xfrm>
            <a:off x="9701038" y="783669"/>
            <a:ext cx="1931400" cy="2162520"/>
            <a:chOff x="9701038" y="783669"/>
            <a:chExt cx="1931400" cy="21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07E1BA-2CA5-4B95-9EDB-708E1ED86A0A}"/>
                    </a:ext>
                  </a:extLst>
                </p14:cNvPr>
                <p14:cNvContentPartPr/>
                <p14:nvPr/>
              </p14:nvContentPartPr>
              <p14:xfrm>
                <a:off x="10084078" y="1130349"/>
                <a:ext cx="355680" cy="117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07E1BA-2CA5-4B95-9EDB-708E1ED86A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5078" y="1121709"/>
                  <a:ext cx="37332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813458-C9B7-4D85-BBD7-D1CBBC3E1555}"/>
                    </a:ext>
                  </a:extLst>
                </p14:cNvPr>
                <p14:cNvContentPartPr/>
                <p14:nvPr/>
              </p14:nvContentPartPr>
              <p14:xfrm>
                <a:off x="10535158" y="1045749"/>
                <a:ext cx="287640" cy="95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813458-C9B7-4D85-BBD7-D1CBBC3E15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26158" y="1036749"/>
                  <a:ext cx="30528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45099E-7B62-47EF-B1C1-DDFD03DF5650}"/>
                    </a:ext>
                  </a:extLst>
                </p14:cNvPr>
                <p14:cNvContentPartPr/>
                <p14:nvPr/>
              </p14:nvContentPartPr>
              <p14:xfrm>
                <a:off x="10352998" y="1244109"/>
                <a:ext cx="360" cy="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45099E-7B62-47EF-B1C1-DDFD03DF56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44358" y="1235109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A4717D-431C-44B3-8BFD-C2F7863DE007}"/>
                    </a:ext>
                  </a:extLst>
                </p14:cNvPr>
                <p14:cNvContentPartPr/>
                <p14:nvPr/>
              </p14:nvContentPartPr>
              <p14:xfrm>
                <a:off x="10370998" y="1493229"/>
                <a:ext cx="360" cy="1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A4717D-431C-44B3-8BFD-C2F7863DE0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62358" y="1484589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61BE3A-0BEF-43B1-9C50-917092CB7835}"/>
                    </a:ext>
                  </a:extLst>
                </p14:cNvPr>
                <p14:cNvContentPartPr/>
                <p14:nvPr/>
              </p14:nvContentPartPr>
              <p14:xfrm>
                <a:off x="10401598" y="1789509"/>
                <a:ext cx="123840" cy="15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61BE3A-0BEF-43B1-9C50-917092CB78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92598" y="1780869"/>
                  <a:ext cx="141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085373-3E79-4CE5-84C8-0615083096C0}"/>
                    </a:ext>
                  </a:extLst>
                </p14:cNvPr>
                <p14:cNvContentPartPr/>
                <p14:nvPr/>
              </p14:nvContentPartPr>
              <p14:xfrm>
                <a:off x="10292158" y="1179669"/>
                <a:ext cx="54720" cy="7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085373-3E79-4CE5-84C8-0615083096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83518" y="1170669"/>
                  <a:ext cx="72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54E97D-4975-42DC-8890-139117AE6E90}"/>
                    </a:ext>
                  </a:extLst>
                </p14:cNvPr>
                <p14:cNvContentPartPr/>
                <p14:nvPr/>
              </p14:nvContentPartPr>
              <p14:xfrm>
                <a:off x="10293958" y="1429509"/>
                <a:ext cx="6768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54E97D-4975-42DC-8890-139117AE6E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84958" y="1420869"/>
                  <a:ext cx="85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F15FBA-BA25-416B-A2B1-3D170B244586}"/>
                    </a:ext>
                  </a:extLst>
                </p14:cNvPr>
                <p14:cNvContentPartPr/>
                <p14:nvPr/>
              </p14:nvContentPartPr>
              <p14:xfrm>
                <a:off x="10550278" y="783669"/>
                <a:ext cx="33984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F15FBA-BA25-416B-A2B1-3D170B2445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41638" y="774669"/>
                  <a:ext cx="357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C895D3-EB1B-46D1-869C-F3B69644D3AE}"/>
                    </a:ext>
                  </a:extLst>
                </p14:cNvPr>
                <p14:cNvContentPartPr/>
                <p14:nvPr/>
              </p14:nvContentPartPr>
              <p14:xfrm>
                <a:off x="9750358" y="1136469"/>
                <a:ext cx="129240" cy="116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C895D3-EB1B-46D1-869C-F3B69644D3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41358" y="1127829"/>
                  <a:ext cx="146880" cy="11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DC6B80-FB47-4821-8B83-47A6D6CF99DA}"/>
                    </a:ext>
                  </a:extLst>
                </p14:cNvPr>
                <p14:cNvContentPartPr/>
                <p14:nvPr/>
              </p14:nvContentPartPr>
              <p14:xfrm>
                <a:off x="9701038" y="1128189"/>
                <a:ext cx="102600" cy="11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DC6B80-FB47-4821-8B83-47A6D6CF99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92398" y="1119189"/>
                  <a:ext cx="12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6A682D-D02D-4ADF-97E9-39D388B741B1}"/>
                    </a:ext>
                  </a:extLst>
                </p14:cNvPr>
                <p14:cNvContentPartPr/>
                <p14:nvPr/>
              </p14:nvContentPartPr>
              <p14:xfrm>
                <a:off x="9710758" y="2098389"/>
                <a:ext cx="275040" cy="314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6A682D-D02D-4ADF-97E9-39D388B741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02118" y="2089389"/>
                  <a:ext cx="292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384E4B-CF85-43EF-8976-869C0005C87B}"/>
                    </a:ext>
                  </a:extLst>
                </p14:cNvPr>
                <p14:cNvContentPartPr/>
                <p14:nvPr/>
              </p14:nvContentPartPr>
              <p14:xfrm>
                <a:off x="10533358" y="2513469"/>
                <a:ext cx="146160" cy="25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384E4B-CF85-43EF-8976-869C0005C8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24718" y="2504469"/>
                  <a:ext cx="163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A98403-65F8-49F5-8090-79255B74DA65}"/>
                    </a:ext>
                  </a:extLst>
                </p14:cNvPr>
                <p14:cNvContentPartPr/>
                <p14:nvPr/>
              </p14:nvContentPartPr>
              <p14:xfrm>
                <a:off x="10703278" y="2477109"/>
                <a:ext cx="119160" cy="25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A98403-65F8-49F5-8090-79255B74DA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94638" y="2468109"/>
                  <a:ext cx="136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0F8D41-A3AA-4A01-A618-9CDC28456668}"/>
                    </a:ext>
                  </a:extLst>
                </p14:cNvPr>
                <p14:cNvContentPartPr/>
                <p14:nvPr/>
              </p14:nvContentPartPr>
              <p14:xfrm>
                <a:off x="10867798" y="2377389"/>
                <a:ext cx="113760" cy="317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0F8D41-A3AA-4A01-A618-9CDC284566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59158" y="2368389"/>
                  <a:ext cx="131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D88416-7723-4FF9-B85E-14BD5A2879D9}"/>
                    </a:ext>
                  </a:extLst>
                </p14:cNvPr>
                <p14:cNvContentPartPr/>
                <p14:nvPr/>
              </p14:nvContentPartPr>
              <p14:xfrm>
                <a:off x="10433998" y="2841789"/>
                <a:ext cx="2880" cy="5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D88416-7723-4FF9-B85E-14BD5A2879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25358" y="2832789"/>
                  <a:ext cx="20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6BC65D-D4DC-47F4-BAEB-0A7B5CAA5191}"/>
                    </a:ext>
                  </a:extLst>
                </p14:cNvPr>
                <p14:cNvContentPartPr/>
                <p14:nvPr/>
              </p14:nvContentPartPr>
              <p14:xfrm>
                <a:off x="10122598" y="2146629"/>
                <a:ext cx="1110960" cy="799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6BC65D-D4DC-47F4-BAEB-0A7B5CAA51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13598" y="2137989"/>
                  <a:ext cx="11286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A7CD85-5FE3-4BC6-B511-2751BE78C785}"/>
                    </a:ext>
                  </a:extLst>
                </p14:cNvPr>
                <p14:cNvContentPartPr/>
                <p14:nvPr/>
              </p14:nvContentPartPr>
              <p14:xfrm>
                <a:off x="10893358" y="1310709"/>
                <a:ext cx="82440" cy="37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A7CD85-5FE3-4BC6-B511-2751BE78C7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84358" y="1301709"/>
                  <a:ext cx="100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C1407C-2E44-404B-AED6-4DE2F0887FC6}"/>
                    </a:ext>
                  </a:extLst>
                </p14:cNvPr>
                <p14:cNvContentPartPr/>
                <p14:nvPr/>
              </p14:nvContentPartPr>
              <p14:xfrm>
                <a:off x="11038438" y="1357149"/>
                <a:ext cx="183600" cy="24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C1407C-2E44-404B-AED6-4DE2F0887F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29798" y="1348149"/>
                  <a:ext cx="201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91CA24-C439-4159-AE34-780E6BBAC23B}"/>
                    </a:ext>
                  </a:extLst>
                </p14:cNvPr>
                <p14:cNvContentPartPr/>
                <p14:nvPr/>
              </p14:nvContentPartPr>
              <p14:xfrm>
                <a:off x="11393758" y="1470189"/>
                <a:ext cx="238680" cy="62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91CA24-C439-4159-AE34-780E6BBAC2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84758" y="1461189"/>
                  <a:ext cx="25632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F2C2CFC-EE7E-445A-A50E-501F714DF840}"/>
                  </a:ext>
                </a:extLst>
              </p14:cNvPr>
              <p14:cNvContentPartPr/>
              <p14:nvPr/>
            </p14:nvContentPartPr>
            <p14:xfrm>
              <a:off x="9868438" y="1622469"/>
              <a:ext cx="6120" cy="2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F2C2CFC-EE7E-445A-A50E-501F714DF8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59798" y="1613469"/>
                <a:ext cx="23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CBFDF1-3878-40D0-86A0-58E45F15A61C}"/>
                  </a:ext>
                </a:extLst>
              </p14:cNvPr>
              <p14:cNvContentPartPr/>
              <p14:nvPr/>
            </p14:nvContentPartPr>
            <p14:xfrm>
              <a:off x="5585878" y="2611749"/>
              <a:ext cx="353880" cy="230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CBFDF1-3878-40D0-86A0-58E45F15A6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76878" y="2602749"/>
                <a:ext cx="371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5CD0A5E-B2B5-4AC8-B59E-853DA883D6BB}"/>
                  </a:ext>
                </a:extLst>
              </p14:cNvPr>
              <p14:cNvContentPartPr/>
              <p14:nvPr/>
            </p14:nvContentPartPr>
            <p14:xfrm>
              <a:off x="4772638" y="3158589"/>
              <a:ext cx="570600" cy="375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5CD0A5E-B2B5-4AC8-B59E-853DA883D6B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63998" y="3149949"/>
                <a:ext cx="5882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9ACD772-0AE0-4F6E-90AF-36D4E821D45A}"/>
                  </a:ext>
                </a:extLst>
              </p14:cNvPr>
              <p14:cNvContentPartPr/>
              <p14:nvPr/>
            </p14:nvContentPartPr>
            <p14:xfrm>
              <a:off x="1392598" y="2957709"/>
              <a:ext cx="378720" cy="1319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9ACD772-0AE0-4F6E-90AF-36D4E821D45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83598" y="2948709"/>
                <a:ext cx="39636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A308187-ADEA-43CD-8DE6-06F5552120D0}"/>
                  </a:ext>
                </a:extLst>
              </p14:cNvPr>
              <p14:cNvContentPartPr/>
              <p14:nvPr/>
            </p14:nvContentPartPr>
            <p14:xfrm>
              <a:off x="5882158" y="2828109"/>
              <a:ext cx="519480" cy="1005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A308187-ADEA-43CD-8DE6-06F5552120D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73158" y="2819469"/>
                <a:ext cx="53712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0630328-40DA-4EEE-8509-041950C2C0FD}"/>
                  </a:ext>
                </a:extLst>
              </p14:cNvPr>
              <p14:cNvContentPartPr/>
              <p14:nvPr/>
            </p14:nvContentPartPr>
            <p14:xfrm>
              <a:off x="918838" y="3998469"/>
              <a:ext cx="482760" cy="36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0630328-40DA-4EEE-8509-041950C2C0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9838" y="3989469"/>
                <a:ext cx="5004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DE07D01-6C6D-45BF-94B7-99F2559529DC}"/>
                  </a:ext>
                </a:extLst>
              </p14:cNvPr>
              <p14:cNvContentPartPr/>
              <p14:nvPr/>
            </p14:nvContentPartPr>
            <p14:xfrm>
              <a:off x="1160038" y="4051749"/>
              <a:ext cx="402120" cy="195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DE07D01-6C6D-45BF-94B7-99F2559529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51038" y="4042749"/>
                <a:ext cx="419760" cy="21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618D6EB-7045-4D1F-ADC8-FE9219B6B282}"/>
              </a:ext>
            </a:extLst>
          </p:cNvPr>
          <p:cNvGrpSpPr/>
          <p:nvPr/>
        </p:nvGrpSpPr>
        <p:grpSpPr>
          <a:xfrm>
            <a:off x="4625758" y="3950949"/>
            <a:ext cx="548640" cy="377640"/>
            <a:chOff x="4625758" y="3950949"/>
            <a:chExt cx="5486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348163-5A79-43AE-9A16-AA1E7C192547}"/>
                    </a:ext>
                  </a:extLst>
                </p14:cNvPr>
                <p14:cNvContentPartPr/>
                <p14:nvPr/>
              </p14:nvContentPartPr>
              <p14:xfrm>
                <a:off x="4662118" y="4075509"/>
                <a:ext cx="323640" cy="226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348163-5A79-43AE-9A16-AA1E7C1925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53478" y="4066509"/>
                  <a:ext cx="341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9682D9-48C1-4E5F-92F0-DF6EE19DD29D}"/>
                    </a:ext>
                  </a:extLst>
                </p14:cNvPr>
                <p14:cNvContentPartPr/>
                <p14:nvPr/>
              </p14:nvContentPartPr>
              <p14:xfrm>
                <a:off x="4842118" y="4114389"/>
                <a:ext cx="200160" cy="18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9682D9-48C1-4E5F-92F0-DF6EE19DD2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33118" y="4105749"/>
                  <a:ext cx="217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F46A43-A23B-45A4-A0AF-38BB19C93599}"/>
                    </a:ext>
                  </a:extLst>
                </p14:cNvPr>
                <p14:cNvContentPartPr/>
                <p14:nvPr/>
              </p14:nvContentPartPr>
              <p14:xfrm>
                <a:off x="4831678" y="3950949"/>
                <a:ext cx="342720" cy="377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F46A43-A23B-45A4-A0AF-38BB19C935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22678" y="3941949"/>
                  <a:ext cx="360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9D9DB1-A3A1-4017-A60B-9B5BA23A976C}"/>
                    </a:ext>
                  </a:extLst>
                </p14:cNvPr>
                <p14:cNvContentPartPr/>
                <p14:nvPr/>
              </p14:nvContentPartPr>
              <p14:xfrm>
                <a:off x="4625758" y="3998829"/>
                <a:ext cx="321840" cy="257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9D9DB1-A3A1-4017-A60B-9B5BA23A97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16758" y="3990189"/>
                  <a:ext cx="3394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8FA4FB-50D6-49E4-969E-BAF4917DC366}"/>
              </a:ext>
            </a:extLst>
          </p:cNvPr>
          <p:cNvGrpSpPr/>
          <p:nvPr/>
        </p:nvGrpSpPr>
        <p:grpSpPr>
          <a:xfrm>
            <a:off x="6030478" y="4747629"/>
            <a:ext cx="1444320" cy="250920"/>
            <a:chOff x="6030478" y="4747629"/>
            <a:chExt cx="14443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FBE2C4-C73C-4B00-AED9-4FA75868E721}"/>
                    </a:ext>
                  </a:extLst>
                </p14:cNvPr>
                <p14:cNvContentPartPr/>
                <p14:nvPr/>
              </p14:nvContentPartPr>
              <p14:xfrm>
                <a:off x="6030478" y="4747629"/>
                <a:ext cx="90000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FBE2C4-C73C-4B00-AED9-4FA75868E7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1478" y="4738629"/>
                  <a:ext cx="917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49E05F-51FF-4BC6-8AD7-E36F791B0243}"/>
                    </a:ext>
                  </a:extLst>
                </p14:cNvPr>
                <p14:cNvContentPartPr/>
                <p14:nvPr/>
              </p14:nvContentPartPr>
              <p14:xfrm>
                <a:off x="7058638" y="4812789"/>
                <a:ext cx="416160" cy="5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49E05F-51FF-4BC6-8AD7-E36F791B02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49998" y="4803789"/>
                  <a:ext cx="43380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FF56940-4A48-4C44-AF01-1D8724E79284}"/>
                  </a:ext>
                </a:extLst>
              </p14:cNvPr>
              <p14:cNvContentPartPr/>
              <p14:nvPr/>
            </p14:nvContentPartPr>
            <p14:xfrm>
              <a:off x="7844878" y="5028429"/>
              <a:ext cx="614880" cy="77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FF56940-4A48-4C44-AF01-1D8724E7928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35878" y="5019789"/>
                <a:ext cx="63252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47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CB23-364B-47F0-A422-7FF87A0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Backpropagation through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9E2AC-1403-4AA9-85C0-BBF1DBD2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77" y="1294080"/>
            <a:ext cx="9968845" cy="4597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0BE684-3EC0-49D5-A3B1-248FDECCFDCD}"/>
                  </a:ext>
                </a:extLst>
              </p14:cNvPr>
              <p14:cNvContentPartPr/>
              <p14:nvPr/>
            </p14:nvContentPartPr>
            <p14:xfrm>
              <a:off x="4614958" y="409890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0BE684-3EC0-49D5-A3B1-248FDECCF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318" y="40902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F4E8A8-44A2-4F01-95A8-B0FE1622AF50}"/>
                  </a:ext>
                </a:extLst>
              </p14:cNvPr>
              <p14:cNvContentPartPr/>
              <p14:nvPr/>
            </p14:nvContentPartPr>
            <p14:xfrm>
              <a:off x="6220558" y="4194669"/>
              <a:ext cx="7200" cy="2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F4E8A8-44A2-4F01-95A8-B0FE1622A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1918" y="4186029"/>
                <a:ext cx="24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723266-67C1-4CA7-AE58-22DDE9FE6286}"/>
                  </a:ext>
                </a:extLst>
              </p14:cNvPr>
              <p14:cNvContentPartPr/>
              <p14:nvPr/>
            </p14:nvContentPartPr>
            <p14:xfrm>
              <a:off x="4394998" y="3036189"/>
              <a:ext cx="278640" cy="209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723266-67C1-4CA7-AE58-22DDE9FE62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5998" y="3027189"/>
                <a:ext cx="2962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01E843-C884-4155-9AD8-FDBFDDFCB981}"/>
                  </a:ext>
                </a:extLst>
              </p14:cNvPr>
              <p14:cNvContentPartPr/>
              <p14:nvPr/>
            </p14:nvContentPartPr>
            <p14:xfrm>
              <a:off x="8311798" y="1175709"/>
              <a:ext cx="1381320" cy="1089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01E843-C884-4155-9AD8-FDBFDDFCB9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2798" y="1166709"/>
                <a:ext cx="1398960" cy="11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3E65ED3-2FFC-450A-8DBA-0CC9AA396363}"/>
              </a:ext>
            </a:extLst>
          </p:cNvPr>
          <p:cNvGrpSpPr/>
          <p:nvPr/>
        </p:nvGrpSpPr>
        <p:grpSpPr>
          <a:xfrm>
            <a:off x="6184918" y="632109"/>
            <a:ext cx="2685960" cy="1056600"/>
            <a:chOff x="6184918" y="632109"/>
            <a:chExt cx="2685960" cy="10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EF762B0-7307-44B5-AFB5-7A935715F4EA}"/>
                    </a:ext>
                  </a:extLst>
                </p14:cNvPr>
                <p14:cNvContentPartPr/>
                <p14:nvPr/>
              </p14:nvContentPartPr>
              <p14:xfrm>
                <a:off x="6305158" y="771789"/>
                <a:ext cx="254880" cy="30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EF762B0-7307-44B5-AFB5-7A935715F4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96158" y="763149"/>
                  <a:ext cx="272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0765BC-F0D9-41A8-B88B-83C29BA6673A}"/>
                    </a:ext>
                  </a:extLst>
                </p14:cNvPr>
                <p14:cNvContentPartPr/>
                <p14:nvPr/>
              </p14:nvContentPartPr>
              <p14:xfrm>
                <a:off x="6184918" y="1154469"/>
                <a:ext cx="519120" cy="15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0765BC-F0D9-41A8-B88B-83C29BA667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75918" y="1145829"/>
                  <a:ext cx="536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37CEB4-1CBF-4967-9A01-62CEBB318D65}"/>
                    </a:ext>
                  </a:extLst>
                </p14:cNvPr>
                <p14:cNvContentPartPr/>
                <p14:nvPr/>
              </p14:nvContentPartPr>
              <p14:xfrm>
                <a:off x="6318838" y="1387389"/>
                <a:ext cx="292680" cy="30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37CEB4-1CBF-4967-9A01-62CEBB318D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9838" y="1378389"/>
                  <a:ext cx="310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FB2B64-7504-4C9D-90B1-CEFEE79B17CF}"/>
                    </a:ext>
                  </a:extLst>
                </p14:cNvPr>
                <p14:cNvContentPartPr/>
                <p14:nvPr/>
              </p14:nvContentPartPr>
              <p14:xfrm>
                <a:off x="6619438" y="1258149"/>
                <a:ext cx="207720" cy="30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FB2B64-7504-4C9D-90B1-CEFEE79B17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10438" y="1249509"/>
                  <a:ext cx="225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BC87E0-62F5-4CE2-A73B-41BA5A21E710}"/>
                    </a:ext>
                  </a:extLst>
                </p14:cNvPr>
                <p14:cNvContentPartPr/>
                <p14:nvPr/>
              </p14:nvContentPartPr>
              <p14:xfrm>
                <a:off x="7050718" y="812469"/>
                <a:ext cx="153720" cy="48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BC87E0-62F5-4CE2-A73B-41BA5A21E7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41718" y="803829"/>
                  <a:ext cx="171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129017-E164-4CD7-ABB6-978645966A27}"/>
                    </a:ext>
                  </a:extLst>
                </p14:cNvPr>
                <p14:cNvContentPartPr/>
                <p14:nvPr/>
              </p14:nvContentPartPr>
              <p14:xfrm>
                <a:off x="7281838" y="878349"/>
                <a:ext cx="33264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129017-E164-4CD7-ABB6-978645966A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2838" y="869349"/>
                  <a:ext cx="350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40577D-4713-4B8F-8FB0-CE871BB27733}"/>
                    </a:ext>
                  </a:extLst>
                </p14:cNvPr>
                <p14:cNvContentPartPr/>
                <p14:nvPr/>
              </p14:nvContentPartPr>
              <p14:xfrm>
                <a:off x="7839478" y="919029"/>
                <a:ext cx="214560" cy="6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40577D-4713-4B8F-8FB0-CE871BB277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30478" y="910389"/>
                  <a:ext cx="232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ACBC8C-0045-4633-8ED2-FCBE02660FD7}"/>
                    </a:ext>
                  </a:extLst>
                </p14:cNvPr>
                <p14:cNvContentPartPr/>
                <p14:nvPr/>
              </p14:nvContentPartPr>
              <p14:xfrm>
                <a:off x="7953238" y="854949"/>
                <a:ext cx="90720" cy="24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ACBC8C-0045-4633-8ED2-FCBE02660F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44598" y="846309"/>
                  <a:ext cx="108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805F7D-8F1D-4F81-953D-4F80AE24268E}"/>
                    </a:ext>
                  </a:extLst>
                </p14:cNvPr>
                <p14:cNvContentPartPr/>
                <p14:nvPr/>
              </p14:nvContentPartPr>
              <p14:xfrm>
                <a:off x="8232958" y="632109"/>
                <a:ext cx="637920" cy="45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805F7D-8F1D-4F81-953D-4F80AE2426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24318" y="623109"/>
                  <a:ext cx="6555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B6A275-772A-4A1B-97A3-E67BE84FFA33}"/>
                    </a:ext>
                  </a:extLst>
                </p14:cNvPr>
                <p14:cNvContentPartPr/>
                <p14:nvPr/>
              </p14:nvContentPartPr>
              <p14:xfrm>
                <a:off x="6881518" y="852789"/>
                <a:ext cx="271080" cy="34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B6A275-772A-4A1B-97A3-E67BE84FFA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2878" y="844149"/>
                  <a:ext cx="2887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AA4624-C0E9-41DA-A487-B982BA7DA32B}"/>
                    </a:ext>
                  </a:extLst>
                </p14:cNvPr>
                <p14:cNvContentPartPr/>
                <p14:nvPr/>
              </p14:nvContentPartPr>
              <p14:xfrm>
                <a:off x="7305238" y="934869"/>
                <a:ext cx="448920" cy="14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AA4624-C0E9-41DA-A487-B982BA7DA3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96238" y="926229"/>
                  <a:ext cx="466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ECC64-37C9-4468-B21D-C70396BBD5EF}"/>
                    </a:ext>
                  </a:extLst>
                </p14:cNvPr>
                <p14:cNvContentPartPr/>
                <p14:nvPr/>
              </p14:nvContentPartPr>
              <p14:xfrm>
                <a:off x="7282558" y="939909"/>
                <a:ext cx="221040" cy="10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ECC64-37C9-4468-B21D-C70396BBD5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73558" y="931269"/>
                  <a:ext cx="23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1DD19E-588F-4566-9F4B-4CCBDD14E3FC}"/>
                    </a:ext>
                  </a:extLst>
                </p14:cNvPr>
                <p14:cNvContentPartPr/>
                <p14:nvPr/>
              </p14:nvContentPartPr>
              <p14:xfrm>
                <a:off x="7435558" y="847389"/>
                <a:ext cx="62640" cy="46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1DD19E-588F-4566-9F4B-4CCBDD14E3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26918" y="838749"/>
                  <a:ext cx="802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A191A3-E371-4396-8812-9724EBED089D}"/>
                    </a:ext>
                  </a:extLst>
                </p14:cNvPr>
                <p14:cNvContentPartPr/>
                <p14:nvPr/>
              </p14:nvContentPartPr>
              <p14:xfrm>
                <a:off x="7834438" y="677109"/>
                <a:ext cx="190800" cy="286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A191A3-E371-4396-8812-9724EBED08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25798" y="668469"/>
                  <a:ext cx="208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8F0C86-1146-446D-B259-64272FCBE30F}"/>
                    </a:ext>
                  </a:extLst>
                </p14:cNvPr>
                <p14:cNvContentPartPr/>
                <p14:nvPr/>
              </p14:nvContentPartPr>
              <p14:xfrm>
                <a:off x="7836238" y="976989"/>
                <a:ext cx="367920" cy="16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8F0C86-1146-446D-B259-64272FCBE3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27238" y="967989"/>
                  <a:ext cx="385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990E24-AB90-48B0-AB11-3AB28CADAF11}"/>
                    </a:ext>
                  </a:extLst>
                </p14:cNvPr>
                <p14:cNvContentPartPr/>
                <p14:nvPr/>
              </p14:nvContentPartPr>
              <p14:xfrm>
                <a:off x="7763158" y="1208469"/>
                <a:ext cx="238320" cy="240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990E24-AB90-48B0-AB11-3AB28CADAF1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54158" y="1199469"/>
                  <a:ext cx="255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54A248-E163-4A7D-9318-47C33EC494BB}"/>
                    </a:ext>
                  </a:extLst>
                </p14:cNvPr>
                <p14:cNvContentPartPr/>
                <p14:nvPr/>
              </p14:nvContentPartPr>
              <p14:xfrm>
                <a:off x="8037118" y="1096869"/>
                <a:ext cx="327960" cy="37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54A248-E163-4A7D-9318-47C33EC494B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28118" y="1087869"/>
                  <a:ext cx="345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D910E1-5464-4B32-B7B6-E46FC4A7F29B}"/>
                    </a:ext>
                  </a:extLst>
                </p14:cNvPr>
                <p14:cNvContentPartPr/>
                <p14:nvPr/>
              </p14:nvContentPartPr>
              <p14:xfrm>
                <a:off x="8825158" y="942429"/>
                <a:ext cx="27360" cy="15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D910E1-5464-4B32-B7B6-E46FC4A7F2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16518" y="933789"/>
                  <a:ext cx="45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0C2903-7847-4FBB-A35D-E556ED261EC1}"/>
                    </a:ext>
                  </a:extLst>
                </p14:cNvPr>
                <p14:cNvContentPartPr/>
                <p14:nvPr/>
              </p14:nvContentPartPr>
              <p14:xfrm>
                <a:off x="7169158" y="883389"/>
                <a:ext cx="489600" cy="12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0C2903-7847-4FBB-A35D-E556ED261E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0158" y="874389"/>
                  <a:ext cx="50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4CD909-F683-45AC-A91B-7D020B3414D2}"/>
                    </a:ext>
                  </a:extLst>
                </p14:cNvPr>
                <p14:cNvContentPartPr/>
                <p14:nvPr/>
              </p14:nvContentPartPr>
              <p14:xfrm>
                <a:off x="7449238" y="761349"/>
                <a:ext cx="91440" cy="55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4CD909-F683-45AC-A91B-7D020B3414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40238" y="752349"/>
                  <a:ext cx="10908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D3C263-815A-42EF-9814-5D57791EACAD}"/>
                    </a:ext>
                  </a:extLst>
                </p14:cNvPr>
                <p14:cNvContentPartPr/>
                <p14:nvPr/>
              </p14:nvContentPartPr>
              <p14:xfrm>
                <a:off x="7266358" y="979509"/>
                <a:ext cx="357480" cy="15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D3C263-815A-42EF-9814-5D57791EAC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57718" y="970869"/>
                  <a:ext cx="375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8A75C3-5B8A-4ED9-8397-E8CCC937E6AD}"/>
                    </a:ext>
                  </a:extLst>
                </p14:cNvPr>
                <p14:cNvContentPartPr/>
                <p14:nvPr/>
              </p14:nvContentPartPr>
              <p14:xfrm>
                <a:off x="6888358" y="1399269"/>
                <a:ext cx="467640" cy="114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8A75C3-5B8A-4ED9-8397-E8CCC937E6A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79358" y="1390269"/>
                  <a:ext cx="48528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15AD479-61D5-442C-A9AF-564661CE2B34}"/>
                  </a:ext>
                </a:extLst>
              </p14:cNvPr>
              <p14:cNvContentPartPr/>
              <p14:nvPr/>
            </p14:nvContentPartPr>
            <p14:xfrm>
              <a:off x="8956198" y="2123589"/>
              <a:ext cx="5760" cy="5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15AD479-61D5-442C-A9AF-564661CE2B3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47558" y="2114949"/>
                <a:ext cx="234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49270548-F51A-4E5A-B252-1D0AF2B5B369}"/>
              </a:ext>
            </a:extLst>
          </p:cNvPr>
          <p:cNvGrpSpPr/>
          <p:nvPr/>
        </p:nvGrpSpPr>
        <p:grpSpPr>
          <a:xfrm>
            <a:off x="9806878" y="803829"/>
            <a:ext cx="1573200" cy="794160"/>
            <a:chOff x="9806878" y="803829"/>
            <a:chExt cx="1573200" cy="79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C2486E2-AFE9-43C4-95FF-C6A9A858AC29}"/>
                    </a:ext>
                  </a:extLst>
                </p14:cNvPr>
                <p14:cNvContentPartPr/>
                <p14:nvPr/>
              </p14:nvContentPartPr>
              <p14:xfrm>
                <a:off x="9806878" y="822549"/>
                <a:ext cx="163800" cy="46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2486E2-AFE9-43C4-95FF-C6A9A858AC2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97878" y="813909"/>
                  <a:ext cx="181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329F59-EFB7-4F2A-A67C-3A4EABDBE619}"/>
                    </a:ext>
                  </a:extLst>
                </p14:cNvPr>
                <p14:cNvContentPartPr/>
                <p14:nvPr/>
              </p14:nvContentPartPr>
              <p14:xfrm>
                <a:off x="10056718" y="1108389"/>
                <a:ext cx="125280" cy="61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329F59-EFB7-4F2A-A67C-3A4EABDBE61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48078" y="1099749"/>
                  <a:ext cx="142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F7CE1D-FC6E-412D-9C85-1D9772D4ECA6}"/>
                    </a:ext>
                  </a:extLst>
                </p14:cNvPr>
                <p14:cNvContentPartPr/>
                <p14:nvPr/>
              </p14:nvContentPartPr>
              <p14:xfrm>
                <a:off x="10104238" y="899229"/>
                <a:ext cx="586800" cy="36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F7CE1D-FC6E-412D-9C85-1D9772D4EC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95598" y="890589"/>
                  <a:ext cx="604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0D14C1-B596-4EEF-8652-581055944AB5}"/>
                    </a:ext>
                  </a:extLst>
                </p14:cNvPr>
                <p14:cNvContentPartPr/>
                <p14:nvPr/>
              </p14:nvContentPartPr>
              <p14:xfrm>
                <a:off x="10445878" y="980229"/>
                <a:ext cx="280800" cy="32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0D14C1-B596-4EEF-8652-581055944AB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36878" y="971229"/>
                  <a:ext cx="298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3EB462-CC5F-4ED8-8FEA-215617B27A6E}"/>
                    </a:ext>
                  </a:extLst>
                </p14:cNvPr>
                <p14:cNvContentPartPr/>
                <p14:nvPr/>
              </p14:nvContentPartPr>
              <p14:xfrm>
                <a:off x="10807678" y="803829"/>
                <a:ext cx="216360" cy="45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3EB462-CC5F-4ED8-8FEA-215617B27A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99038" y="794829"/>
                  <a:ext cx="2340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DF16E8-D0C5-4113-BCC7-19850D8DACF6}"/>
                    </a:ext>
                  </a:extLst>
                </p14:cNvPr>
                <p14:cNvContentPartPr/>
                <p14:nvPr/>
              </p14:nvContentPartPr>
              <p14:xfrm>
                <a:off x="11105758" y="884109"/>
                <a:ext cx="274320" cy="46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DF16E8-D0C5-4113-BCC7-19850D8DAC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96758" y="875109"/>
                  <a:ext cx="2919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C680C5C-2943-456D-8E5E-728DA63D53CD}"/>
                    </a:ext>
                  </a:extLst>
                </p14:cNvPr>
                <p14:cNvContentPartPr/>
                <p14:nvPr/>
              </p14:nvContentPartPr>
              <p14:xfrm>
                <a:off x="10481878" y="1446069"/>
                <a:ext cx="810360" cy="151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C680C5C-2943-456D-8E5E-728DA63D53C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73238" y="1437429"/>
                  <a:ext cx="8280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8EDA2CB-0E28-474A-A266-1EC492DBB737}"/>
              </a:ext>
            </a:extLst>
          </p:cNvPr>
          <p:cNvGrpSpPr/>
          <p:nvPr/>
        </p:nvGrpSpPr>
        <p:grpSpPr>
          <a:xfrm>
            <a:off x="3148678" y="2253189"/>
            <a:ext cx="5222880" cy="1322280"/>
            <a:chOff x="3148678" y="2253189"/>
            <a:chExt cx="5222880" cy="13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AE2B48-DDAA-4DA4-8149-4DC494D74961}"/>
                    </a:ext>
                  </a:extLst>
                </p14:cNvPr>
                <p14:cNvContentPartPr/>
                <p14:nvPr/>
              </p14:nvContentPartPr>
              <p14:xfrm>
                <a:off x="3520918" y="3264789"/>
                <a:ext cx="114840" cy="5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AE2B48-DDAA-4DA4-8149-4DC494D7496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12278" y="3255789"/>
                  <a:ext cx="132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92B14D-741B-487A-BAB9-90F42805A96D}"/>
                    </a:ext>
                  </a:extLst>
                </p14:cNvPr>
                <p14:cNvContentPartPr/>
                <p14:nvPr/>
              </p14:nvContentPartPr>
              <p14:xfrm>
                <a:off x="3542518" y="3183069"/>
                <a:ext cx="147960" cy="24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92B14D-741B-487A-BAB9-90F42805A9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33518" y="3174429"/>
                  <a:ext cx="165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4D475B-DCC5-4A1C-B63F-8CEA0300D354}"/>
                    </a:ext>
                  </a:extLst>
                </p14:cNvPr>
                <p14:cNvContentPartPr/>
                <p14:nvPr/>
              </p14:nvContentPartPr>
              <p14:xfrm>
                <a:off x="7720678" y="2945469"/>
                <a:ext cx="26640" cy="32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4D475B-DCC5-4A1C-B63F-8CEA0300D3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11678" y="2936469"/>
                  <a:ext cx="44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951A27-DAB9-405B-A960-AE681D4E0754}"/>
                    </a:ext>
                  </a:extLst>
                </p14:cNvPr>
                <p14:cNvContentPartPr/>
                <p14:nvPr/>
              </p14:nvContentPartPr>
              <p14:xfrm>
                <a:off x="7809958" y="2367309"/>
                <a:ext cx="16560" cy="1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951A27-DAB9-405B-A960-AE681D4E07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01318" y="2358309"/>
                  <a:ext cx="34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750B9F-FC7A-402B-ACAB-317FF311E3D0}"/>
                    </a:ext>
                  </a:extLst>
                </p14:cNvPr>
                <p14:cNvContentPartPr/>
                <p14:nvPr/>
              </p14:nvContentPartPr>
              <p14:xfrm>
                <a:off x="7716358" y="2398269"/>
                <a:ext cx="30960" cy="1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750B9F-FC7A-402B-ACAB-317FF311E3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07718" y="2389629"/>
                  <a:ext cx="48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FF818E-A069-4FBE-9E7C-14F80618AAE9}"/>
                    </a:ext>
                  </a:extLst>
                </p14:cNvPr>
                <p14:cNvContentPartPr/>
                <p14:nvPr/>
              </p14:nvContentPartPr>
              <p14:xfrm>
                <a:off x="7651558" y="2253189"/>
                <a:ext cx="59760" cy="3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FF818E-A069-4FBE-9E7C-14F80618AA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42558" y="2244549"/>
                  <a:ext cx="77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8E5E4B-F130-486D-8162-A9C460552FD2}"/>
                    </a:ext>
                  </a:extLst>
                </p14:cNvPr>
                <p14:cNvContentPartPr/>
                <p14:nvPr/>
              </p14:nvContentPartPr>
              <p14:xfrm>
                <a:off x="4539358" y="3003789"/>
                <a:ext cx="321120" cy="13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8E5E4B-F130-486D-8162-A9C460552F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30358" y="2994789"/>
                  <a:ext cx="338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6F345B-6E36-4F2E-B438-4810AD5C1C2F}"/>
                    </a:ext>
                  </a:extLst>
                </p14:cNvPr>
                <p14:cNvContentPartPr/>
                <p14:nvPr/>
              </p14:nvContentPartPr>
              <p14:xfrm>
                <a:off x="4369798" y="2306829"/>
                <a:ext cx="361800" cy="20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6F345B-6E36-4F2E-B438-4810AD5C1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61158" y="2298189"/>
                  <a:ext cx="379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4A6BF9-CD19-435B-A375-4D32AEFBB46D}"/>
                    </a:ext>
                  </a:extLst>
                </p14:cNvPr>
                <p14:cNvContentPartPr/>
                <p14:nvPr/>
              </p14:nvContentPartPr>
              <p14:xfrm>
                <a:off x="6166558" y="3052749"/>
                <a:ext cx="314280" cy="250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4A6BF9-CD19-435B-A375-4D32AEFBB4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57918" y="3043749"/>
                  <a:ext cx="331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AAC0F0-C309-4746-A02E-F03294496ADA}"/>
                    </a:ext>
                  </a:extLst>
                </p14:cNvPr>
                <p14:cNvContentPartPr/>
                <p14:nvPr/>
              </p14:nvContentPartPr>
              <p14:xfrm>
                <a:off x="6009598" y="2463789"/>
                <a:ext cx="304920" cy="15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AAC0F0-C309-4746-A02E-F03294496A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00598" y="2454789"/>
                  <a:ext cx="322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F1F110F-00F2-4967-B9D8-5218EF4D9A97}"/>
                    </a:ext>
                  </a:extLst>
                </p14:cNvPr>
                <p14:cNvContentPartPr/>
                <p14:nvPr/>
              </p14:nvContentPartPr>
              <p14:xfrm>
                <a:off x="5672998" y="2592669"/>
                <a:ext cx="5040" cy="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F1F110F-00F2-4967-B9D8-5218EF4D9A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64358" y="2583669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E8F155-520B-40BE-9A44-169CFB99D3FB}"/>
                    </a:ext>
                  </a:extLst>
                </p14:cNvPr>
                <p14:cNvContentPartPr/>
                <p14:nvPr/>
              </p14:nvContentPartPr>
              <p14:xfrm>
                <a:off x="5163238" y="2284149"/>
                <a:ext cx="254160" cy="409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E8F155-520B-40BE-9A44-169CFB99D3F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54238" y="2275509"/>
                  <a:ext cx="2718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8F1F1BA-E681-4502-B2B8-1FBC26C029D8}"/>
                    </a:ext>
                  </a:extLst>
                </p14:cNvPr>
                <p14:cNvContentPartPr/>
                <p14:nvPr/>
              </p14:nvContentPartPr>
              <p14:xfrm>
                <a:off x="5077558" y="2550549"/>
                <a:ext cx="446400" cy="322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8F1F1BA-E681-4502-B2B8-1FBC26C029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68918" y="2541549"/>
                  <a:ext cx="464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BA9B21-18DE-475B-B910-8E83E480A526}"/>
                    </a:ext>
                  </a:extLst>
                </p14:cNvPr>
                <p14:cNvContentPartPr/>
                <p14:nvPr/>
              </p14:nvContentPartPr>
              <p14:xfrm>
                <a:off x="5085838" y="2930349"/>
                <a:ext cx="206640" cy="24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BA9B21-18DE-475B-B910-8E83E480A52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77198" y="2921709"/>
                  <a:ext cx="224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49D7E2-F59F-445C-8416-249DA39B73EE}"/>
                    </a:ext>
                  </a:extLst>
                </p14:cNvPr>
                <p14:cNvContentPartPr/>
                <p14:nvPr/>
              </p14:nvContentPartPr>
              <p14:xfrm>
                <a:off x="5275918" y="2550549"/>
                <a:ext cx="345240" cy="382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49D7E2-F59F-445C-8416-249DA39B73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66918" y="2541549"/>
                  <a:ext cx="362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257323-B578-4A42-9D81-236D13A4D087}"/>
                    </a:ext>
                  </a:extLst>
                </p14:cNvPr>
                <p14:cNvContentPartPr/>
                <p14:nvPr/>
              </p14:nvContentPartPr>
              <p14:xfrm>
                <a:off x="5769478" y="2692749"/>
                <a:ext cx="259560" cy="19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257323-B578-4A42-9D81-236D13A4D0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60838" y="2684109"/>
                  <a:ext cx="277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A5A129-820E-4299-8816-DBD444659DFD}"/>
                    </a:ext>
                  </a:extLst>
                </p14:cNvPr>
                <p14:cNvContentPartPr/>
                <p14:nvPr/>
              </p14:nvContentPartPr>
              <p14:xfrm>
                <a:off x="6855238" y="2546229"/>
                <a:ext cx="281520" cy="28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A5A129-820E-4299-8816-DBD444659DF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46598" y="2537589"/>
                  <a:ext cx="299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7B0D50-3391-4B07-8ED5-3DC637051476}"/>
                    </a:ext>
                  </a:extLst>
                </p14:cNvPr>
                <p14:cNvContentPartPr/>
                <p14:nvPr/>
              </p14:nvContentPartPr>
              <p14:xfrm>
                <a:off x="6781078" y="2642709"/>
                <a:ext cx="695880" cy="37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7B0D50-3391-4B07-8ED5-3DC63705147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2078" y="2633709"/>
                  <a:ext cx="7135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17DD8BF-C945-4FF8-B337-C45F8E4EB994}"/>
                    </a:ext>
                  </a:extLst>
                </p14:cNvPr>
                <p14:cNvContentPartPr/>
                <p14:nvPr/>
              </p14:nvContentPartPr>
              <p14:xfrm>
                <a:off x="6934078" y="2937549"/>
                <a:ext cx="222480" cy="27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7DD8BF-C945-4FF8-B337-C45F8E4EB9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25438" y="2928549"/>
                  <a:ext cx="240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D39416-9B4A-4738-9ED8-583BA9CCCCCE}"/>
                    </a:ext>
                  </a:extLst>
                </p14:cNvPr>
                <p14:cNvContentPartPr/>
                <p14:nvPr/>
              </p14:nvContentPartPr>
              <p14:xfrm>
                <a:off x="7179958" y="2610669"/>
                <a:ext cx="318960" cy="42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D39416-9B4A-4738-9ED8-583BA9CCCCC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71318" y="2602029"/>
                  <a:ext cx="336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3F2643-CA23-42E6-B21F-9085B759AC24}"/>
                    </a:ext>
                  </a:extLst>
                </p14:cNvPr>
                <p14:cNvContentPartPr/>
                <p14:nvPr/>
              </p14:nvContentPartPr>
              <p14:xfrm>
                <a:off x="7632478" y="2827389"/>
                <a:ext cx="322200" cy="27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3F2643-CA23-42E6-B21F-9085B759AC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23838" y="2818389"/>
                  <a:ext cx="339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1D67F7-89B1-468B-B515-A1A0655D3942}"/>
                    </a:ext>
                  </a:extLst>
                </p14:cNvPr>
                <p14:cNvContentPartPr/>
                <p14:nvPr/>
              </p14:nvContentPartPr>
              <p14:xfrm>
                <a:off x="8022358" y="2654229"/>
                <a:ext cx="299160" cy="241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1D67F7-89B1-468B-B515-A1A0655D39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13358" y="2645589"/>
                  <a:ext cx="316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F171676-2907-470F-A0B4-E0E6DD8C18C6}"/>
                    </a:ext>
                  </a:extLst>
                </p14:cNvPr>
                <p14:cNvContentPartPr/>
                <p14:nvPr/>
              </p14:nvContentPartPr>
              <p14:xfrm>
                <a:off x="8035318" y="2641269"/>
                <a:ext cx="336240" cy="20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F171676-2907-470F-A0B4-E0E6DD8C18C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26318" y="2632629"/>
                  <a:ext cx="353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CB880F-6B80-44BA-B608-BEE232B8CE2C}"/>
                    </a:ext>
                  </a:extLst>
                </p14:cNvPr>
                <p14:cNvContentPartPr/>
                <p14:nvPr/>
              </p14:nvContentPartPr>
              <p14:xfrm>
                <a:off x="3148678" y="2568909"/>
                <a:ext cx="342000" cy="313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CB880F-6B80-44BA-B608-BEE232B8CE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39678" y="2559909"/>
                  <a:ext cx="359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0B0166-2400-41CF-883B-7C7AB2B16C9B}"/>
                    </a:ext>
                  </a:extLst>
                </p14:cNvPr>
                <p14:cNvContentPartPr/>
                <p14:nvPr/>
              </p14:nvContentPartPr>
              <p14:xfrm>
                <a:off x="3151558" y="2742789"/>
                <a:ext cx="922680" cy="390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0B0166-2400-41CF-883B-7C7AB2B16C9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42558" y="2733789"/>
                  <a:ext cx="940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969C19-B413-4F7E-B53B-A0CE2F7BA10D}"/>
                    </a:ext>
                  </a:extLst>
                </p14:cNvPr>
                <p14:cNvContentPartPr/>
                <p14:nvPr/>
              </p14:nvContentPartPr>
              <p14:xfrm>
                <a:off x="3268918" y="3102789"/>
                <a:ext cx="336960" cy="47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969C19-B413-4F7E-B53B-A0CE2F7BA1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59918" y="3093789"/>
                  <a:ext cx="354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B1511EE-2A23-4588-97E9-F734A7B26C17}"/>
                    </a:ext>
                  </a:extLst>
                </p14:cNvPr>
                <p14:cNvContentPartPr/>
                <p14:nvPr/>
              </p14:nvContentPartPr>
              <p14:xfrm>
                <a:off x="3632518" y="2847189"/>
                <a:ext cx="430920" cy="333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B1511EE-2A23-4588-97E9-F734A7B26C1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23878" y="2838549"/>
                  <a:ext cx="448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7BB100F-D4E2-4FBF-B648-B6601873C01D}"/>
                    </a:ext>
                  </a:extLst>
                </p14:cNvPr>
                <p14:cNvContentPartPr/>
                <p14:nvPr/>
              </p14:nvContentPartPr>
              <p14:xfrm>
                <a:off x="4106278" y="2876349"/>
                <a:ext cx="605880" cy="30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7BB100F-D4E2-4FBF-B648-B6601873C01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97638" y="2867349"/>
                  <a:ext cx="623520" cy="3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D3E04DC-72DD-42BE-8F75-7E86031942EE}"/>
                  </a:ext>
                </a:extLst>
              </p14:cNvPr>
              <p14:cNvContentPartPr/>
              <p14:nvPr/>
            </p14:nvContentPartPr>
            <p14:xfrm>
              <a:off x="11634958" y="4114029"/>
              <a:ext cx="6840" cy="15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D3E04DC-72DD-42BE-8F75-7E86031942E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625958" y="4105029"/>
                <a:ext cx="244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16CFFAB-C665-41DF-A468-B3D4B5DFA3D3}"/>
              </a:ext>
            </a:extLst>
          </p:cNvPr>
          <p:cNvGrpSpPr/>
          <p:nvPr/>
        </p:nvGrpSpPr>
        <p:grpSpPr>
          <a:xfrm>
            <a:off x="11778958" y="4349469"/>
            <a:ext cx="603360" cy="421560"/>
            <a:chOff x="11778958" y="4349469"/>
            <a:chExt cx="6033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59B79D-3368-4F28-9CD8-8CAC3657EC9A}"/>
                    </a:ext>
                  </a:extLst>
                </p14:cNvPr>
                <p14:cNvContentPartPr/>
                <p14:nvPr/>
              </p14:nvContentPartPr>
              <p14:xfrm>
                <a:off x="11778958" y="4349469"/>
                <a:ext cx="406080" cy="36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59B79D-3368-4F28-9CD8-8CAC3657EC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70318" y="4340829"/>
                  <a:ext cx="423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505808-094A-4A05-A5AF-506570BBE0EE}"/>
                    </a:ext>
                  </a:extLst>
                </p14:cNvPr>
                <p14:cNvContentPartPr/>
                <p14:nvPr/>
              </p14:nvContentPartPr>
              <p14:xfrm>
                <a:off x="12149758" y="4560429"/>
                <a:ext cx="232560" cy="210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505808-094A-4A05-A5AF-506570BBE0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141118" y="4551429"/>
                  <a:ext cx="2502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B6A84E-E137-425D-9D17-A8B1A10B92D8}"/>
              </a:ext>
            </a:extLst>
          </p:cNvPr>
          <p:cNvGrpSpPr/>
          <p:nvPr/>
        </p:nvGrpSpPr>
        <p:grpSpPr>
          <a:xfrm>
            <a:off x="11898478" y="5212029"/>
            <a:ext cx="558360" cy="424800"/>
            <a:chOff x="11898478" y="5212029"/>
            <a:chExt cx="5583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08C0AF-D20F-4EBC-A3CD-3A9B4EDD34C3}"/>
                    </a:ext>
                  </a:extLst>
                </p14:cNvPr>
                <p14:cNvContentPartPr/>
                <p14:nvPr/>
              </p14:nvContentPartPr>
              <p14:xfrm>
                <a:off x="11898478" y="5212029"/>
                <a:ext cx="329400" cy="229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08C0AF-D20F-4EBC-A3CD-3A9B4EDD34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889838" y="5203389"/>
                  <a:ext cx="347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FDA698-10CC-4D82-A7C4-0307508A4576}"/>
                    </a:ext>
                  </a:extLst>
                </p14:cNvPr>
                <p14:cNvContentPartPr/>
                <p14:nvPr/>
              </p14:nvContentPartPr>
              <p14:xfrm>
                <a:off x="12278998" y="5345229"/>
                <a:ext cx="177840" cy="291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FDA698-10CC-4D82-A7C4-0307508A457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269998" y="5336229"/>
                  <a:ext cx="19548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6675DD-D38E-405A-8602-EB599549554E}"/>
              </a:ext>
            </a:extLst>
          </p:cNvPr>
          <p:cNvGrpSpPr/>
          <p:nvPr/>
        </p:nvGrpSpPr>
        <p:grpSpPr>
          <a:xfrm>
            <a:off x="11884078" y="5925909"/>
            <a:ext cx="1309320" cy="614160"/>
            <a:chOff x="11884078" y="5925909"/>
            <a:chExt cx="130932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EFC84A0-F8A1-44DE-9DD3-CD0737B70CA2}"/>
                    </a:ext>
                  </a:extLst>
                </p14:cNvPr>
                <p14:cNvContentPartPr/>
                <p14:nvPr/>
              </p14:nvContentPartPr>
              <p14:xfrm>
                <a:off x="11884078" y="5925909"/>
                <a:ext cx="243360" cy="305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EFC84A0-F8A1-44DE-9DD3-CD0737B70CA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75078" y="5917269"/>
                  <a:ext cx="261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4A3917-F1ED-4EDF-9222-74E5621CB94F}"/>
                    </a:ext>
                  </a:extLst>
                </p14:cNvPr>
                <p14:cNvContentPartPr/>
                <p14:nvPr/>
              </p14:nvContentPartPr>
              <p14:xfrm>
                <a:off x="12314638" y="6006189"/>
                <a:ext cx="237960" cy="171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4A3917-F1ED-4EDF-9222-74E5621CB94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305998" y="5997189"/>
                  <a:ext cx="255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4B60B3-47E3-44DD-ADE1-29E0F455515C}"/>
                    </a:ext>
                  </a:extLst>
                </p14:cNvPr>
                <p14:cNvContentPartPr/>
                <p14:nvPr/>
              </p14:nvContentPartPr>
              <p14:xfrm>
                <a:off x="12743398" y="6231189"/>
                <a:ext cx="192600" cy="27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4B60B3-47E3-44DD-ADE1-29E0F45551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734398" y="6222549"/>
                  <a:ext cx="210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40B994-8A25-4A7D-BA97-B00F26AC127D}"/>
                    </a:ext>
                  </a:extLst>
                </p14:cNvPr>
                <p14:cNvContentPartPr/>
                <p14:nvPr/>
              </p14:nvContentPartPr>
              <p14:xfrm>
                <a:off x="12990358" y="6289869"/>
                <a:ext cx="203040" cy="250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40B994-8A25-4A7D-BA97-B00F26AC127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981358" y="6281229"/>
                  <a:ext cx="22068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2C09151-DED6-4B77-8CDE-477C2B735160}"/>
                  </a:ext>
                </a:extLst>
              </p14:cNvPr>
              <p14:cNvContentPartPr/>
              <p14:nvPr/>
            </p14:nvContentPartPr>
            <p14:xfrm>
              <a:off x="10290358" y="2397189"/>
              <a:ext cx="101880" cy="121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2C09151-DED6-4B77-8CDE-477C2B73516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281358" y="2388549"/>
                <a:ext cx="119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53AC183-C8D2-42D3-82AC-4012D084BFD9}"/>
                  </a:ext>
                </a:extLst>
              </p14:cNvPr>
              <p14:cNvContentPartPr/>
              <p14:nvPr/>
            </p14:nvContentPartPr>
            <p14:xfrm>
              <a:off x="8698078" y="4191429"/>
              <a:ext cx="1620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53AC183-C8D2-42D3-82AC-4012D084BFD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689078" y="4182429"/>
                <a:ext cx="33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58CD721-020F-4C05-AACD-16CF27101418}"/>
                  </a:ext>
                </a:extLst>
              </p14:cNvPr>
              <p14:cNvContentPartPr/>
              <p14:nvPr/>
            </p14:nvContentPartPr>
            <p14:xfrm>
              <a:off x="10320958" y="4448829"/>
              <a:ext cx="14400" cy="12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58CD721-020F-4C05-AACD-16CF2710141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312318" y="4440189"/>
                <a:ext cx="32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F8A2583-E394-4812-A2D3-0FF9513AD181}"/>
                  </a:ext>
                </a:extLst>
              </p14:cNvPr>
              <p14:cNvContentPartPr/>
              <p14:nvPr/>
            </p14:nvContentPartPr>
            <p14:xfrm>
              <a:off x="9629758" y="4411389"/>
              <a:ext cx="31320" cy="6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F8A2583-E394-4812-A2D3-0FF9513AD18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621118" y="4402389"/>
                <a:ext cx="48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DB4F3A6-AE8D-43AD-AC9C-782AD3ECEAAC}"/>
                  </a:ext>
                </a:extLst>
              </p14:cNvPr>
              <p14:cNvContentPartPr/>
              <p14:nvPr/>
            </p14:nvContentPartPr>
            <p14:xfrm>
              <a:off x="10117558" y="4181349"/>
              <a:ext cx="24840" cy="3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DB4F3A6-AE8D-43AD-AC9C-782AD3ECEAA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108918" y="4172709"/>
                <a:ext cx="42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624A737-1DC8-4DA3-AC5D-F84F42F396F0}"/>
              </a:ext>
            </a:extLst>
          </p:cNvPr>
          <p:cNvGrpSpPr/>
          <p:nvPr/>
        </p:nvGrpSpPr>
        <p:grpSpPr>
          <a:xfrm>
            <a:off x="6342958" y="4354149"/>
            <a:ext cx="3609720" cy="628200"/>
            <a:chOff x="6342958" y="4354149"/>
            <a:chExt cx="360972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0DB98F6-FE5A-4C7A-9302-4C099218C928}"/>
                    </a:ext>
                  </a:extLst>
                </p14:cNvPr>
                <p14:cNvContentPartPr/>
                <p14:nvPr/>
              </p14:nvContentPartPr>
              <p14:xfrm>
                <a:off x="9900478" y="4354149"/>
                <a:ext cx="504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0DB98F6-FE5A-4C7A-9302-4C099218C92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891478" y="4345509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990900-9116-4AA2-A22D-1DF44D52545A}"/>
                    </a:ext>
                  </a:extLst>
                </p14:cNvPr>
                <p14:cNvContentPartPr/>
                <p14:nvPr/>
              </p14:nvContentPartPr>
              <p14:xfrm>
                <a:off x="7795198" y="4399149"/>
                <a:ext cx="2157480" cy="583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990900-9116-4AA2-A22D-1DF44D5254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86558" y="4390149"/>
                  <a:ext cx="21751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6DE6BB-8640-4C72-BF70-67716BBCDEE9}"/>
                    </a:ext>
                  </a:extLst>
                </p14:cNvPr>
                <p14:cNvContentPartPr/>
                <p14:nvPr/>
              </p14:nvContentPartPr>
              <p14:xfrm>
                <a:off x="7766038" y="4600029"/>
                <a:ext cx="193680" cy="324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6DE6BB-8640-4C72-BF70-67716BBCDEE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57398" y="4591389"/>
                  <a:ext cx="21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B249D2D-42D7-429D-B477-2A5225026529}"/>
                    </a:ext>
                  </a:extLst>
                </p14:cNvPr>
                <p14:cNvContentPartPr/>
                <p14:nvPr/>
              </p14:nvContentPartPr>
              <p14:xfrm>
                <a:off x="9262918" y="4520829"/>
                <a:ext cx="403200" cy="2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B249D2D-42D7-429D-B477-2A522502652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54278" y="4512189"/>
                  <a:ext cx="420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57EF6F-56EC-430E-819F-64FAD5082C00}"/>
                    </a:ext>
                  </a:extLst>
                </p14:cNvPr>
                <p14:cNvContentPartPr/>
                <p14:nvPr/>
              </p14:nvContentPartPr>
              <p14:xfrm>
                <a:off x="8302438" y="4669149"/>
                <a:ext cx="41040" cy="70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57EF6F-56EC-430E-819F-64FAD5082C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93438" y="4660509"/>
                  <a:ext cx="58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74B7BE0-C04C-4C17-8BE1-77A24BF6E039}"/>
                    </a:ext>
                  </a:extLst>
                </p14:cNvPr>
                <p14:cNvContentPartPr/>
                <p14:nvPr/>
              </p14:nvContentPartPr>
              <p14:xfrm>
                <a:off x="9920998" y="4633149"/>
                <a:ext cx="15840" cy="2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74B7BE0-C04C-4C17-8BE1-77A24BF6E03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11998" y="4624509"/>
                  <a:ext cx="33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8FF040-8073-4580-87F3-D6BD1AE823E4}"/>
                    </a:ext>
                  </a:extLst>
                </p14:cNvPr>
                <p14:cNvContentPartPr/>
                <p14:nvPr/>
              </p14:nvContentPartPr>
              <p14:xfrm>
                <a:off x="7816438" y="4615149"/>
                <a:ext cx="24840" cy="10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8FF040-8073-4580-87F3-D6BD1AE823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07798" y="4606509"/>
                  <a:ext cx="4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EB68943-1728-4F90-9757-A10141686B35}"/>
                    </a:ext>
                  </a:extLst>
                </p14:cNvPr>
                <p14:cNvContentPartPr/>
                <p14:nvPr/>
              </p14:nvContentPartPr>
              <p14:xfrm>
                <a:off x="6404158" y="4677789"/>
                <a:ext cx="1259280" cy="27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EB68943-1728-4F90-9757-A10141686B3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95518" y="4668789"/>
                  <a:ext cx="1276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0DBC4F-DEB1-41B5-93A7-FFE8BC4D4CEB}"/>
                    </a:ext>
                  </a:extLst>
                </p14:cNvPr>
                <p14:cNvContentPartPr/>
                <p14:nvPr/>
              </p14:nvContentPartPr>
              <p14:xfrm>
                <a:off x="6342958" y="4750509"/>
                <a:ext cx="123480" cy="93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0DBC4F-DEB1-41B5-93A7-FFE8BC4D4C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33958" y="4741509"/>
                  <a:ext cx="1411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C580CAB-3D21-4D21-866B-CEDB38F1C95A}"/>
                  </a:ext>
                </a:extLst>
              </p14:cNvPr>
              <p14:cNvContentPartPr/>
              <p14:nvPr/>
            </p14:nvContentPartPr>
            <p14:xfrm>
              <a:off x="10451998" y="5961909"/>
              <a:ext cx="365400" cy="194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C580CAB-3D21-4D21-866B-CEDB38F1C95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443358" y="5952909"/>
                <a:ext cx="383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1E96A88-6555-4D5C-BCC2-AEB386CBD89A}"/>
                  </a:ext>
                </a:extLst>
              </p14:cNvPr>
              <p14:cNvContentPartPr/>
              <p14:nvPr/>
            </p14:nvContentPartPr>
            <p14:xfrm>
              <a:off x="10492318" y="4315989"/>
              <a:ext cx="38160" cy="62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1E96A88-6555-4D5C-BCC2-AEB386CBD89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483678" y="4307349"/>
                <a:ext cx="558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5D8264C-17ED-41FE-B350-E601E44605E0}"/>
              </a:ext>
            </a:extLst>
          </p:cNvPr>
          <p:cNvGrpSpPr/>
          <p:nvPr/>
        </p:nvGrpSpPr>
        <p:grpSpPr>
          <a:xfrm>
            <a:off x="10514278" y="1788429"/>
            <a:ext cx="2319120" cy="1813320"/>
            <a:chOff x="10514278" y="1788429"/>
            <a:chExt cx="2319120" cy="18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8DE811-D423-4210-BC4E-942D46F470FE}"/>
                    </a:ext>
                  </a:extLst>
                </p14:cNvPr>
                <p14:cNvContentPartPr/>
                <p14:nvPr/>
              </p14:nvContentPartPr>
              <p14:xfrm>
                <a:off x="10761958" y="3039429"/>
                <a:ext cx="343800" cy="18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8DE811-D423-4210-BC4E-942D46F470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753318" y="3030789"/>
                  <a:ext cx="361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B8584E-2C73-4B3B-BF88-F391FECDDF10}"/>
                    </a:ext>
                  </a:extLst>
                </p14:cNvPr>
                <p14:cNvContentPartPr/>
                <p14:nvPr/>
              </p14:nvContentPartPr>
              <p14:xfrm>
                <a:off x="10706518" y="3079389"/>
                <a:ext cx="242280" cy="5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B8584E-2C73-4B3B-BF88-F391FECDDF1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697878" y="3070749"/>
                  <a:ext cx="259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9CD604-4A97-40B3-B1FB-671D34A4FD18}"/>
                    </a:ext>
                  </a:extLst>
                </p14:cNvPr>
                <p14:cNvContentPartPr/>
                <p14:nvPr/>
              </p14:nvContentPartPr>
              <p14:xfrm>
                <a:off x="10756558" y="3118269"/>
                <a:ext cx="15840" cy="1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9CD604-4A97-40B3-B1FB-671D34A4FD1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747918" y="3109629"/>
                  <a:ext cx="3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C266B8-CEBD-434E-9BA5-94185EBBE2B7}"/>
                    </a:ext>
                  </a:extLst>
                </p14:cNvPr>
                <p14:cNvContentPartPr/>
                <p14:nvPr/>
              </p14:nvContentPartPr>
              <p14:xfrm>
                <a:off x="10790758" y="2155629"/>
                <a:ext cx="296640" cy="353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C266B8-CEBD-434E-9BA5-94185EBBE2B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782118" y="2146629"/>
                  <a:ext cx="3142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48E1239-C02C-4407-8B7C-C828384A3007}"/>
                    </a:ext>
                  </a:extLst>
                </p14:cNvPr>
                <p14:cNvContentPartPr/>
                <p14:nvPr/>
              </p14:nvContentPartPr>
              <p14:xfrm>
                <a:off x="10514278" y="2576109"/>
                <a:ext cx="827280" cy="17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48E1239-C02C-4407-8B7C-C828384A300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05638" y="2567469"/>
                  <a:ext cx="844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47D986A-9929-4A4F-B310-68F584FFD47B}"/>
                    </a:ext>
                  </a:extLst>
                </p14:cNvPr>
                <p14:cNvContentPartPr/>
                <p14:nvPr/>
              </p14:nvContentPartPr>
              <p14:xfrm>
                <a:off x="10652158" y="2859429"/>
                <a:ext cx="363960" cy="38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47D986A-9929-4A4F-B310-68F584FFD47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43158" y="2850789"/>
                  <a:ext cx="381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FF961E7-D6A3-440F-81E7-7FA8C1D4F170}"/>
                    </a:ext>
                  </a:extLst>
                </p14:cNvPr>
                <p14:cNvContentPartPr/>
                <p14:nvPr/>
              </p14:nvContentPartPr>
              <p14:xfrm>
                <a:off x="11071198" y="2758629"/>
                <a:ext cx="390960" cy="27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FF961E7-D6A3-440F-81E7-7FA8C1D4F17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062558" y="2749989"/>
                  <a:ext cx="408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152CC0-57A7-41CF-A337-734B805973F7}"/>
                    </a:ext>
                  </a:extLst>
                </p14:cNvPr>
                <p14:cNvContentPartPr/>
                <p14:nvPr/>
              </p14:nvContentPartPr>
              <p14:xfrm>
                <a:off x="11453878" y="2856909"/>
                <a:ext cx="214920" cy="21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152CC0-57A7-41CF-A337-734B805973F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444878" y="2848269"/>
                  <a:ext cx="232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7F900BF-6527-450C-8657-558E1422F7D2}"/>
                    </a:ext>
                  </a:extLst>
                </p14:cNvPr>
                <p14:cNvContentPartPr/>
                <p14:nvPr/>
              </p14:nvContentPartPr>
              <p14:xfrm>
                <a:off x="11776438" y="2980749"/>
                <a:ext cx="46440" cy="11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7F900BF-6527-450C-8657-558E1422F7D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767798" y="2971749"/>
                  <a:ext cx="64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1E7573A-B9ED-48BA-A337-C167C94C1778}"/>
                    </a:ext>
                  </a:extLst>
                </p14:cNvPr>
                <p14:cNvContentPartPr/>
                <p14:nvPr/>
              </p14:nvContentPartPr>
              <p14:xfrm>
                <a:off x="11855278" y="1788429"/>
                <a:ext cx="246960" cy="34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1E7573A-B9ED-48BA-A337-C167C94C177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46638" y="1779429"/>
                  <a:ext cx="264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810609-EFC8-45C4-9829-6B28C1550698}"/>
                    </a:ext>
                  </a:extLst>
                </p14:cNvPr>
                <p14:cNvContentPartPr/>
                <p14:nvPr/>
              </p14:nvContentPartPr>
              <p14:xfrm>
                <a:off x="11781838" y="2248509"/>
                <a:ext cx="636840" cy="12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810609-EFC8-45C4-9829-6B28C155069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772838" y="2239509"/>
                  <a:ext cx="654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1004C5A-0A39-4BB9-834D-5B167CFE51E2}"/>
                    </a:ext>
                  </a:extLst>
                </p14:cNvPr>
                <p14:cNvContentPartPr/>
                <p14:nvPr/>
              </p14:nvContentPartPr>
              <p14:xfrm>
                <a:off x="11875078" y="2501229"/>
                <a:ext cx="252360" cy="238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1004C5A-0A39-4BB9-834D-5B167CFE51E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66078" y="2492229"/>
                  <a:ext cx="270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B52AF45-8D5A-4370-B7DA-54F07533D37C}"/>
                    </a:ext>
                  </a:extLst>
                </p14:cNvPr>
                <p14:cNvContentPartPr/>
                <p14:nvPr/>
              </p14:nvContentPartPr>
              <p14:xfrm>
                <a:off x="12137878" y="2368749"/>
                <a:ext cx="302400" cy="25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B52AF45-8D5A-4370-B7DA-54F07533D37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129238" y="2359749"/>
                  <a:ext cx="320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9593041-09E5-45EC-BFD6-BA427F4719D4}"/>
                    </a:ext>
                  </a:extLst>
                </p14:cNvPr>
                <p14:cNvContentPartPr/>
                <p14:nvPr/>
              </p14:nvContentPartPr>
              <p14:xfrm>
                <a:off x="12179998" y="2296029"/>
                <a:ext cx="285480" cy="35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9593041-09E5-45EC-BFD6-BA427F4719D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171358" y="2287389"/>
                  <a:ext cx="303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8D22BA-EE7A-40BA-BBF8-EEBB95423AF9}"/>
                    </a:ext>
                  </a:extLst>
                </p14:cNvPr>
                <p14:cNvContentPartPr/>
                <p14:nvPr/>
              </p14:nvContentPartPr>
              <p14:xfrm>
                <a:off x="12154798" y="2181909"/>
                <a:ext cx="54720" cy="42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8D22BA-EE7A-40BA-BBF8-EEBB95423AF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2145798" y="2173269"/>
                  <a:ext cx="723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E78202-99C9-4D82-8231-77CCC913F943}"/>
                    </a:ext>
                  </a:extLst>
                </p14:cNvPr>
                <p14:cNvContentPartPr/>
                <p14:nvPr/>
              </p14:nvContentPartPr>
              <p14:xfrm>
                <a:off x="12494638" y="2449029"/>
                <a:ext cx="338760" cy="343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E78202-99C9-4D82-8231-77CCC913F94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2485638" y="2440029"/>
                  <a:ext cx="3564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C7BFFA-B0C5-4885-9067-3724BF106285}"/>
                    </a:ext>
                  </a:extLst>
                </p14:cNvPr>
                <p14:cNvContentPartPr/>
                <p14:nvPr/>
              </p14:nvContentPartPr>
              <p14:xfrm>
                <a:off x="12686878" y="2811549"/>
                <a:ext cx="5112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C7BFFA-B0C5-4885-9067-3724BF1062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678238" y="2802549"/>
                  <a:ext cx="68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1FC0423-BBD3-49DF-B57C-3C525F100C4A}"/>
                    </a:ext>
                  </a:extLst>
                </p14:cNvPr>
                <p14:cNvContentPartPr/>
                <p14:nvPr/>
              </p14:nvContentPartPr>
              <p14:xfrm>
                <a:off x="12181078" y="3302949"/>
                <a:ext cx="273240" cy="298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1FC0423-BBD3-49DF-B57C-3C525F100C4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172078" y="3294309"/>
                  <a:ext cx="290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2D0376-D038-4CA4-8E43-4C187636FE2E}"/>
                    </a:ext>
                  </a:extLst>
                </p14:cNvPr>
                <p14:cNvContentPartPr/>
                <p14:nvPr/>
              </p14:nvContentPartPr>
              <p14:xfrm>
                <a:off x="10786798" y="3292869"/>
                <a:ext cx="450360" cy="46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2D0376-D038-4CA4-8E43-4C187636FE2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158" y="3284229"/>
                  <a:ext cx="468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BCBB89-BCD3-4944-AE68-6B9DE0416266}"/>
                    </a:ext>
                  </a:extLst>
                </p14:cNvPr>
                <p14:cNvContentPartPr/>
                <p14:nvPr/>
              </p14:nvContentPartPr>
              <p14:xfrm>
                <a:off x="10889398" y="3231309"/>
                <a:ext cx="474480" cy="242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BCBB89-BCD3-4944-AE68-6B9DE041626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80398" y="3222669"/>
                  <a:ext cx="492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5AD4A21-DD42-446A-B03C-4FF35A9193BF}"/>
                    </a:ext>
                  </a:extLst>
                </p14:cNvPr>
                <p14:cNvContentPartPr/>
                <p14:nvPr/>
              </p14:nvContentPartPr>
              <p14:xfrm>
                <a:off x="11033758" y="3442629"/>
                <a:ext cx="39600" cy="7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5AD4A21-DD42-446A-B03C-4FF35A9193B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24758" y="3433989"/>
                  <a:ext cx="5724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3C5F196-A42C-43E6-BBE1-C461F6507B49}"/>
                  </a:ext>
                </a:extLst>
              </p14:cNvPr>
              <p14:cNvContentPartPr/>
              <p14:nvPr/>
            </p14:nvContentPartPr>
            <p14:xfrm>
              <a:off x="4356478" y="3866349"/>
              <a:ext cx="710640" cy="484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3C5F196-A42C-43E6-BBE1-C461F6507B4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347478" y="3857709"/>
                <a:ext cx="72828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54669ED-6EA3-428F-ADAE-2A92EDF02172}"/>
              </a:ext>
            </a:extLst>
          </p:cNvPr>
          <p:cNvGrpSpPr/>
          <p:nvPr/>
        </p:nvGrpSpPr>
        <p:grpSpPr>
          <a:xfrm>
            <a:off x="2666278" y="5874069"/>
            <a:ext cx="777960" cy="343800"/>
            <a:chOff x="2666278" y="5874069"/>
            <a:chExt cx="7779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B111111-E510-46D5-9C29-B440BD76E6C4}"/>
                    </a:ext>
                  </a:extLst>
                </p14:cNvPr>
                <p14:cNvContentPartPr/>
                <p14:nvPr/>
              </p14:nvContentPartPr>
              <p14:xfrm>
                <a:off x="2666278" y="5874069"/>
                <a:ext cx="346320" cy="343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B111111-E510-46D5-9C29-B440BD76E6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657638" y="5865429"/>
                  <a:ext cx="363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DAA14B-8CAA-4978-AE17-D5C0FC0C427B}"/>
                    </a:ext>
                  </a:extLst>
                </p14:cNvPr>
                <p14:cNvContentPartPr/>
                <p14:nvPr/>
              </p14:nvContentPartPr>
              <p14:xfrm>
                <a:off x="3187198" y="5974869"/>
                <a:ext cx="257040" cy="200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DAA14B-8CAA-4978-AE17-D5C0FC0C427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78198" y="5965869"/>
                  <a:ext cx="2746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EBC04B5-79D3-40C4-B8F7-C8479B1E7DE5}"/>
              </a:ext>
            </a:extLst>
          </p:cNvPr>
          <p:cNvGrpSpPr/>
          <p:nvPr/>
        </p:nvGrpSpPr>
        <p:grpSpPr>
          <a:xfrm>
            <a:off x="6867118" y="5846709"/>
            <a:ext cx="542880" cy="698040"/>
            <a:chOff x="6867118" y="5846709"/>
            <a:chExt cx="54288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E8DA9C-9F01-4D13-BB81-B063F2E91820}"/>
                    </a:ext>
                  </a:extLst>
                </p14:cNvPr>
                <p14:cNvContentPartPr/>
                <p14:nvPr/>
              </p14:nvContentPartPr>
              <p14:xfrm>
                <a:off x="6867118" y="5846709"/>
                <a:ext cx="266400" cy="462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E8DA9C-9F01-4D13-BB81-B063F2E9182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58118" y="5838069"/>
                  <a:ext cx="2840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328CE3-E9BD-452D-BB6C-C8F0D26BE4FC}"/>
                    </a:ext>
                  </a:extLst>
                </p14:cNvPr>
                <p14:cNvContentPartPr/>
                <p14:nvPr/>
              </p14:nvContentPartPr>
              <p14:xfrm>
                <a:off x="7222798" y="6084309"/>
                <a:ext cx="187200" cy="277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328CE3-E9BD-452D-BB6C-C8F0D26BE4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13798" y="6075309"/>
                  <a:ext cx="204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3A30261-C96A-4A61-828C-57EE477A61A1}"/>
                    </a:ext>
                  </a:extLst>
                </p14:cNvPr>
                <p14:cNvContentPartPr/>
                <p14:nvPr/>
              </p14:nvContentPartPr>
              <p14:xfrm>
                <a:off x="7013638" y="6389589"/>
                <a:ext cx="393120" cy="155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3A30261-C96A-4A61-828C-57EE477A61A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04638" y="6380949"/>
                  <a:ext cx="4107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A91CBF2-0351-41DB-A94D-CAED015D6F1A}"/>
              </a:ext>
            </a:extLst>
          </p:cNvPr>
          <p:cNvGrpSpPr/>
          <p:nvPr/>
        </p:nvGrpSpPr>
        <p:grpSpPr>
          <a:xfrm>
            <a:off x="5582638" y="5887749"/>
            <a:ext cx="623520" cy="560520"/>
            <a:chOff x="5582638" y="5887749"/>
            <a:chExt cx="62352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FD95770-F5DB-4830-8D6A-B62B7FD996A3}"/>
                    </a:ext>
                  </a:extLst>
                </p14:cNvPr>
                <p14:cNvContentPartPr/>
                <p14:nvPr/>
              </p14:nvContentPartPr>
              <p14:xfrm>
                <a:off x="5652118" y="5887749"/>
                <a:ext cx="202320" cy="30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FD95770-F5DB-4830-8D6A-B62B7FD996A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43118" y="5879109"/>
                  <a:ext cx="219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D2FE79-4A67-473A-BFA0-78F9DE67DC87}"/>
                    </a:ext>
                  </a:extLst>
                </p14:cNvPr>
                <p14:cNvContentPartPr/>
                <p14:nvPr/>
              </p14:nvContentPartPr>
              <p14:xfrm>
                <a:off x="5998798" y="5951829"/>
                <a:ext cx="207360" cy="16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D2FE79-4A67-473A-BFA0-78F9DE67DC8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989798" y="5943189"/>
                  <a:ext cx="225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914BA9A-16C1-4AFC-81D1-4039970C9E16}"/>
                    </a:ext>
                  </a:extLst>
                </p14:cNvPr>
                <p14:cNvContentPartPr/>
                <p14:nvPr/>
              </p14:nvContentPartPr>
              <p14:xfrm>
                <a:off x="5582638" y="6249909"/>
                <a:ext cx="267840" cy="19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914BA9A-16C1-4AFC-81D1-4039970C9E1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73638" y="6241269"/>
                  <a:ext cx="2854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FC5DF0E-B13D-4AC8-B63A-002067B9FEB7}"/>
              </a:ext>
            </a:extLst>
          </p:cNvPr>
          <p:cNvGrpSpPr/>
          <p:nvPr/>
        </p:nvGrpSpPr>
        <p:grpSpPr>
          <a:xfrm>
            <a:off x="3810358" y="6103029"/>
            <a:ext cx="1076760" cy="614520"/>
            <a:chOff x="3810358" y="6103029"/>
            <a:chExt cx="107676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2498E3-860E-4AC2-858E-B5DDFBAFE8DD}"/>
                    </a:ext>
                  </a:extLst>
                </p14:cNvPr>
                <p14:cNvContentPartPr/>
                <p14:nvPr/>
              </p14:nvContentPartPr>
              <p14:xfrm>
                <a:off x="3810358" y="6103029"/>
                <a:ext cx="362880" cy="312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2498E3-860E-4AC2-858E-B5DDFBAFE8D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01718" y="6094389"/>
                  <a:ext cx="380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67EA5F0-B136-48C8-9831-DD8B22503ADE}"/>
                    </a:ext>
                  </a:extLst>
                </p14:cNvPr>
                <p14:cNvContentPartPr/>
                <p14:nvPr/>
              </p14:nvContentPartPr>
              <p14:xfrm>
                <a:off x="4409758" y="6159189"/>
                <a:ext cx="407880" cy="26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67EA5F0-B136-48C8-9831-DD8B22503A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01118" y="6150189"/>
                  <a:ext cx="4255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600301B-263F-4B09-AD9C-3F9A88E35373}"/>
                    </a:ext>
                  </a:extLst>
                </p14:cNvPr>
                <p14:cNvContentPartPr/>
                <p14:nvPr/>
              </p14:nvContentPartPr>
              <p14:xfrm>
                <a:off x="4578958" y="6464829"/>
                <a:ext cx="308160" cy="252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600301B-263F-4B09-AD9C-3F9A88E353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69958" y="6455829"/>
                  <a:ext cx="32580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C4D3AD4-B277-443C-A5CB-428110FDD13E}"/>
                  </a:ext>
                </a:extLst>
              </p14:cNvPr>
              <p14:cNvContentPartPr/>
              <p14:nvPr/>
            </p14:nvContentPartPr>
            <p14:xfrm>
              <a:off x="3177118" y="6384549"/>
              <a:ext cx="258120" cy="242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C4D3AD4-B277-443C-A5CB-428110FDD13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168478" y="6375549"/>
                <a:ext cx="27576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85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F105-7F35-49A1-B87E-E958AA3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flow in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4D24-7FC7-43AC-BAD6-E80AE4B6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11320465" cy="2927350"/>
          </a:xfrm>
        </p:spPr>
        <p:txBody>
          <a:bodyPr>
            <a:normAutofit fontScale="92500"/>
          </a:bodyPr>
          <a:lstStyle/>
          <a:p>
            <a:r>
              <a:rPr lang="en-US" dirty="0"/>
              <a:t>Computing the gradient </a:t>
            </a:r>
            <a:r>
              <a:rPr lang="en-US" dirty="0" err="1"/>
              <a:t>wrt</a:t>
            </a:r>
            <a:r>
              <a:rPr lang="en-US" dirty="0"/>
              <a:t> ℎ involves many factors of </a:t>
            </a:r>
            <a:r>
              <a:rPr lang="en-US" dirty="0" err="1"/>
              <a:t>W</a:t>
            </a:r>
            <a:r>
              <a:rPr lang="en-US" spc="-300" baseline="-25000" dirty="0" err="1"/>
              <a:t>hh</a:t>
            </a:r>
            <a:r>
              <a:rPr lang="en-US" dirty="0"/>
              <a:t> (and repeated g′)</a:t>
            </a:r>
          </a:p>
          <a:p>
            <a:r>
              <a:rPr lang="en-US" dirty="0"/>
              <a:t>Many values &gt; 1</a:t>
            </a:r>
          </a:p>
          <a:p>
            <a:pPr lvl="1"/>
            <a:r>
              <a:rPr lang="en-US" dirty="0"/>
              <a:t>Exploding gradient </a:t>
            </a:r>
          </a:p>
          <a:p>
            <a:pPr lvl="1"/>
            <a:r>
              <a:rPr lang="en-US" dirty="0"/>
              <a:t>Clip the values</a:t>
            </a:r>
          </a:p>
          <a:p>
            <a:r>
              <a:rPr lang="en-US" dirty="0"/>
              <a:t>Many values &lt; 1</a:t>
            </a:r>
          </a:p>
          <a:p>
            <a:pPr lvl="1"/>
            <a:r>
              <a:rPr lang="en-US" dirty="0"/>
              <a:t>Vanishing gradient</a:t>
            </a:r>
          </a:p>
          <a:p>
            <a:pPr lvl="1"/>
            <a:r>
              <a:rPr lang="en-US" dirty="0"/>
              <a:t>Hard problem – use different type of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58DD1-285D-4C32-A941-D5F1F249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9" y="802901"/>
            <a:ext cx="10925666" cy="2504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58489C-8350-401C-908A-D4B7A721465C}"/>
                  </a:ext>
                </a:extLst>
              </p14:cNvPr>
              <p14:cNvContentPartPr/>
              <p14:nvPr/>
            </p14:nvContentPartPr>
            <p14:xfrm>
              <a:off x="5339278" y="3372429"/>
              <a:ext cx="49320" cy="9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58489C-8350-401C-908A-D4B7A72146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0278" y="3363789"/>
                <a:ext cx="66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F6745-2C93-40D6-8176-B99174ABE48B}"/>
                  </a:ext>
                </a:extLst>
              </p14:cNvPr>
              <p14:cNvContentPartPr/>
              <p14:nvPr/>
            </p14:nvContentPartPr>
            <p14:xfrm>
              <a:off x="9670798" y="998229"/>
              <a:ext cx="29160" cy="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F6745-2C93-40D6-8176-B99174ABE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798" y="989589"/>
                <a:ext cx="4680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9BA0CA8-0E56-490B-85B3-32650D6ED4E9}"/>
              </a:ext>
            </a:extLst>
          </p:cNvPr>
          <p:cNvGrpSpPr/>
          <p:nvPr/>
        </p:nvGrpSpPr>
        <p:grpSpPr>
          <a:xfrm>
            <a:off x="8349598" y="4144989"/>
            <a:ext cx="3250440" cy="1614240"/>
            <a:chOff x="8349598" y="4144989"/>
            <a:chExt cx="3250440" cy="16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A59BAA-5CFF-4CC8-9FC8-F02B4CBB2703}"/>
                    </a:ext>
                  </a:extLst>
                </p14:cNvPr>
                <p14:cNvContentPartPr/>
                <p14:nvPr/>
              </p14:nvContentPartPr>
              <p14:xfrm>
                <a:off x="8363278" y="4299069"/>
                <a:ext cx="293400" cy="25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A59BAA-5CFF-4CC8-9FC8-F02B4CBB27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4638" y="4290429"/>
                  <a:ext cx="31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E83AC5-728A-485E-9121-1B1D98B7C2DE}"/>
                    </a:ext>
                  </a:extLst>
                </p14:cNvPr>
                <p14:cNvContentPartPr/>
                <p14:nvPr/>
              </p14:nvContentPartPr>
              <p14:xfrm>
                <a:off x="8349598" y="4495989"/>
                <a:ext cx="635400" cy="21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E83AC5-728A-485E-9121-1B1D98B7C2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40598" y="4487349"/>
                  <a:ext cx="653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F716B0-4993-47A4-92C8-A3DFC555BCA7}"/>
                    </a:ext>
                  </a:extLst>
                </p14:cNvPr>
                <p14:cNvContentPartPr/>
                <p14:nvPr/>
              </p14:nvContentPartPr>
              <p14:xfrm>
                <a:off x="8525998" y="4570149"/>
                <a:ext cx="301320" cy="23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F716B0-4993-47A4-92C8-A3DFC555BC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16998" y="4561509"/>
                  <a:ext cx="318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1D4DB4-C3A3-4628-85AD-E42FB901A460}"/>
                    </a:ext>
                  </a:extLst>
                </p14:cNvPr>
                <p14:cNvContentPartPr/>
                <p14:nvPr/>
              </p14:nvContentPartPr>
              <p14:xfrm>
                <a:off x="8920558" y="4690389"/>
                <a:ext cx="79920" cy="157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1D4DB4-C3A3-4628-85AD-E42FB901A4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1558" y="4681389"/>
                  <a:ext cx="97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35B47-F823-4021-83D6-53959BD2A274}"/>
                    </a:ext>
                  </a:extLst>
                </p14:cNvPr>
                <p14:cNvContentPartPr/>
                <p14:nvPr/>
              </p14:nvContentPartPr>
              <p14:xfrm>
                <a:off x="9686998" y="4598589"/>
                <a:ext cx="291240" cy="245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35B47-F823-4021-83D6-53959BD2A2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78358" y="4589949"/>
                  <a:ext cx="308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0CC549-5EF4-45CB-8AB1-77014DD348F0}"/>
                    </a:ext>
                  </a:extLst>
                </p14:cNvPr>
                <p14:cNvContentPartPr/>
                <p14:nvPr/>
              </p14:nvContentPartPr>
              <p14:xfrm>
                <a:off x="10175878" y="4774989"/>
                <a:ext cx="330840" cy="17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0CC549-5EF4-45CB-8AB1-77014DD348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66878" y="4765989"/>
                  <a:ext cx="34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49B6E4-93A9-4040-86F2-2595524833C9}"/>
                    </a:ext>
                  </a:extLst>
                </p14:cNvPr>
                <p14:cNvContentPartPr/>
                <p14:nvPr/>
              </p14:nvContentPartPr>
              <p14:xfrm>
                <a:off x="10277398" y="5329749"/>
                <a:ext cx="383040" cy="33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49B6E4-93A9-4040-86F2-2595524833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68758" y="5321109"/>
                  <a:ext cx="4006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6F0E56-F94A-4331-9C53-1F91EFFB684D}"/>
                    </a:ext>
                  </a:extLst>
                </p14:cNvPr>
                <p14:cNvContentPartPr/>
                <p14:nvPr/>
              </p14:nvContentPartPr>
              <p14:xfrm>
                <a:off x="10726318" y="5492109"/>
                <a:ext cx="117360" cy="26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6F0E56-F94A-4331-9C53-1F91EFFB68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17318" y="5483109"/>
                  <a:ext cx="135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DCF791-605B-4F47-8DCD-A45B70F363A6}"/>
                    </a:ext>
                  </a:extLst>
                </p14:cNvPr>
                <p14:cNvContentPartPr/>
                <p14:nvPr/>
              </p14:nvContentPartPr>
              <p14:xfrm>
                <a:off x="8401438" y="4144989"/>
                <a:ext cx="1970280" cy="1322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DCF791-605B-4F47-8DCD-A45B70F363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92438" y="4136349"/>
                  <a:ext cx="198792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EA571E-A3A3-4E1D-B526-DE4CBCA83C29}"/>
                    </a:ext>
                  </a:extLst>
                </p14:cNvPr>
                <p14:cNvContentPartPr/>
                <p14:nvPr/>
              </p14:nvContentPartPr>
              <p14:xfrm>
                <a:off x="8610958" y="4227069"/>
                <a:ext cx="2002320" cy="110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EA571E-A3A3-4E1D-B526-DE4CBCA83C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02318" y="4218429"/>
                  <a:ext cx="2019960" cy="11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F102FA-BED7-4FF3-AD87-FBA2118B3139}"/>
                    </a:ext>
                  </a:extLst>
                </p14:cNvPr>
                <p14:cNvContentPartPr/>
                <p14:nvPr/>
              </p14:nvContentPartPr>
              <p14:xfrm>
                <a:off x="8654878" y="4544949"/>
                <a:ext cx="2945160" cy="26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F102FA-BED7-4FF3-AD87-FBA2118B31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45878" y="4535949"/>
                  <a:ext cx="2962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57A80B-0F59-4B21-8A1F-E44ED78E45A3}"/>
                    </a:ext>
                  </a:extLst>
                </p14:cNvPr>
                <p14:cNvContentPartPr/>
                <p14:nvPr/>
              </p14:nvContentPartPr>
              <p14:xfrm>
                <a:off x="8636158" y="4705149"/>
                <a:ext cx="340200" cy="18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57A80B-0F59-4B21-8A1F-E44ED78E45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27158" y="4696149"/>
                  <a:ext cx="357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2DF7D0-CABD-4954-B893-3BEB96038F71}"/>
                    </a:ext>
                  </a:extLst>
                </p14:cNvPr>
                <p14:cNvContentPartPr/>
                <p14:nvPr/>
              </p14:nvContentPartPr>
              <p14:xfrm>
                <a:off x="8435278" y="4724589"/>
                <a:ext cx="384840" cy="9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2DF7D0-CABD-4954-B893-3BEB96038F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26278" y="4715589"/>
                  <a:ext cx="402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3B23C8-1C35-4E3E-85D6-28A40E56F04C}"/>
                    </a:ext>
                  </a:extLst>
                </p14:cNvPr>
                <p14:cNvContentPartPr/>
                <p14:nvPr/>
              </p14:nvContentPartPr>
              <p14:xfrm>
                <a:off x="8558758" y="4657989"/>
                <a:ext cx="273240" cy="21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3B23C8-1C35-4E3E-85D6-28A40E56F0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50118" y="4648989"/>
                  <a:ext cx="29088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F5A238-C40D-43B5-A36B-5ADA92C2AC4C}"/>
                  </a:ext>
                </a:extLst>
              </p14:cNvPr>
              <p14:cNvContentPartPr/>
              <p14:nvPr/>
            </p14:nvContentPartPr>
            <p14:xfrm>
              <a:off x="3439558" y="3882549"/>
              <a:ext cx="269280" cy="208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F5A238-C40D-43B5-A36B-5ADA92C2AC4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30918" y="3873549"/>
                <a:ext cx="2869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9F141AE-32D6-4437-9436-97070E4F4D8C}"/>
                  </a:ext>
                </a:extLst>
              </p14:cNvPr>
              <p14:cNvContentPartPr/>
              <p14:nvPr/>
            </p14:nvContentPartPr>
            <p14:xfrm>
              <a:off x="497278" y="5254149"/>
              <a:ext cx="437400" cy="284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9F141AE-32D6-4437-9436-97070E4F4D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8638" y="5245149"/>
                <a:ext cx="455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0823A6A-61E5-4BA5-AD45-EFFD2972E6D8}"/>
                  </a:ext>
                </a:extLst>
              </p14:cNvPr>
              <p14:cNvContentPartPr/>
              <p14:nvPr/>
            </p14:nvContentPartPr>
            <p14:xfrm>
              <a:off x="3717478" y="4341549"/>
              <a:ext cx="290880" cy="235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0823A6A-61E5-4BA5-AD45-EFFD2972E6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08478" y="4332909"/>
                <a:ext cx="308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08806A0-9A26-47B7-8868-79381F6D3DF2}"/>
                  </a:ext>
                </a:extLst>
              </p14:cNvPr>
              <p14:cNvContentPartPr/>
              <p14:nvPr/>
            </p14:nvContentPartPr>
            <p14:xfrm>
              <a:off x="3788038" y="5241909"/>
              <a:ext cx="430560" cy="403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08806A0-9A26-47B7-8868-79381F6D3DF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79398" y="5233269"/>
                <a:ext cx="448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CA8CA2-BE24-43DD-8559-3BB8580FB537}"/>
                  </a:ext>
                </a:extLst>
              </p14:cNvPr>
              <p14:cNvContentPartPr/>
              <p14:nvPr/>
            </p14:nvContentPartPr>
            <p14:xfrm>
              <a:off x="3882718" y="6168909"/>
              <a:ext cx="8280" cy="1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CA8CA2-BE24-43DD-8559-3BB8580FB53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73718" y="6159909"/>
                <a:ext cx="259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CF4A688-8373-4DCC-99EF-9C62B47B8174}"/>
                  </a:ext>
                </a:extLst>
              </p14:cNvPr>
              <p14:cNvContentPartPr/>
              <p14:nvPr/>
            </p14:nvContentPartPr>
            <p14:xfrm>
              <a:off x="3797398" y="4209789"/>
              <a:ext cx="280440" cy="217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CF4A688-8373-4DCC-99EF-9C62B47B817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88398" y="4201149"/>
                <a:ext cx="29808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66C268C-3CD9-474C-AA15-AC42E45428A6}"/>
              </a:ext>
            </a:extLst>
          </p:cNvPr>
          <p:cNvGrpSpPr/>
          <p:nvPr/>
        </p:nvGrpSpPr>
        <p:grpSpPr>
          <a:xfrm>
            <a:off x="3387358" y="4657629"/>
            <a:ext cx="439200" cy="123840"/>
            <a:chOff x="3387358" y="4657629"/>
            <a:chExt cx="4392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51137D-D303-4E7D-8C70-5392DCF66D86}"/>
                    </a:ext>
                  </a:extLst>
                </p14:cNvPr>
                <p14:cNvContentPartPr/>
                <p14:nvPr/>
              </p14:nvContentPartPr>
              <p14:xfrm>
                <a:off x="3387358" y="4657629"/>
                <a:ext cx="220680" cy="12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51137D-D303-4E7D-8C70-5392DCF66D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78718" y="4648989"/>
                  <a:ext cx="238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AAA699-C6F6-4904-9D38-234FBA30CEBC}"/>
                    </a:ext>
                  </a:extLst>
                </p14:cNvPr>
                <p14:cNvContentPartPr/>
                <p14:nvPr/>
              </p14:nvContentPartPr>
              <p14:xfrm>
                <a:off x="3591478" y="4687149"/>
                <a:ext cx="235080" cy="23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AAA699-C6F6-4904-9D38-234FBA30CEB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82478" y="4678509"/>
                  <a:ext cx="2527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513292-AD0A-4342-BC43-93EC77A00668}"/>
              </a:ext>
            </a:extLst>
          </p:cNvPr>
          <p:cNvGrpSpPr/>
          <p:nvPr/>
        </p:nvGrpSpPr>
        <p:grpSpPr>
          <a:xfrm>
            <a:off x="6592078" y="4101069"/>
            <a:ext cx="801000" cy="592200"/>
            <a:chOff x="6592078" y="4101069"/>
            <a:chExt cx="80100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4F1A89-96A4-4272-AD02-897CC911290B}"/>
                    </a:ext>
                  </a:extLst>
                </p14:cNvPr>
                <p14:cNvContentPartPr/>
                <p14:nvPr/>
              </p14:nvContentPartPr>
              <p14:xfrm>
                <a:off x="6668398" y="4284669"/>
                <a:ext cx="269640" cy="40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4F1A89-96A4-4272-AD02-897CC91129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9758" y="4276029"/>
                  <a:ext cx="287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65EA5B-0EC5-4A25-B938-164276AED6D0}"/>
                    </a:ext>
                  </a:extLst>
                </p14:cNvPr>
                <p14:cNvContentPartPr/>
                <p14:nvPr/>
              </p14:nvContentPartPr>
              <p14:xfrm>
                <a:off x="6592078" y="4101069"/>
                <a:ext cx="414720" cy="17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65EA5B-0EC5-4A25-B938-164276AED6D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83438" y="4092429"/>
                  <a:ext cx="432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891F49-417A-49B2-90FD-54AD2BF88C3C}"/>
                    </a:ext>
                  </a:extLst>
                </p14:cNvPr>
                <p14:cNvContentPartPr/>
                <p14:nvPr/>
              </p14:nvContentPartPr>
              <p14:xfrm>
                <a:off x="7198318" y="4350189"/>
                <a:ext cx="194760" cy="56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891F49-417A-49B2-90FD-54AD2BF88C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89318" y="4341189"/>
                  <a:ext cx="2124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76A705-5861-4283-B9FD-638756B0CBBC}"/>
              </a:ext>
            </a:extLst>
          </p:cNvPr>
          <p:cNvGrpSpPr/>
          <p:nvPr/>
        </p:nvGrpSpPr>
        <p:grpSpPr>
          <a:xfrm>
            <a:off x="6977638" y="4583109"/>
            <a:ext cx="216720" cy="360360"/>
            <a:chOff x="6977638" y="4583109"/>
            <a:chExt cx="21672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6A0A43-87C7-47AC-B04E-796DA8634A0A}"/>
                    </a:ext>
                  </a:extLst>
                </p14:cNvPr>
                <p14:cNvContentPartPr/>
                <p14:nvPr/>
              </p14:nvContentPartPr>
              <p14:xfrm>
                <a:off x="6977638" y="4583109"/>
                <a:ext cx="140760" cy="36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6A0A43-87C7-47AC-B04E-796DA8634A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68998" y="4574109"/>
                  <a:ext cx="158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BCB640-6F6B-4890-9342-98C1232120F6}"/>
                    </a:ext>
                  </a:extLst>
                </p14:cNvPr>
                <p14:cNvContentPartPr/>
                <p14:nvPr/>
              </p14:nvContentPartPr>
              <p14:xfrm>
                <a:off x="7034158" y="4831149"/>
                <a:ext cx="16020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BCB640-6F6B-4890-9342-98C1232120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25518" y="4822149"/>
                  <a:ext cx="17784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91CB0CF-83F4-4DA6-93EC-87DA26CE1318}"/>
                  </a:ext>
                </a:extLst>
              </p14:cNvPr>
              <p14:cNvContentPartPr/>
              <p14:nvPr/>
            </p14:nvContentPartPr>
            <p14:xfrm>
              <a:off x="3817198" y="5270709"/>
              <a:ext cx="342360" cy="355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91CB0CF-83F4-4DA6-93EC-87DA26CE131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808198" y="5261709"/>
                <a:ext cx="360000" cy="3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98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712C-97C9-40CE-98CB-163E35F3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long-term dependency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7B273-AFEF-4FCA-92AB-AA874CC0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6" y="1208313"/>
            <a:ext cx="5578426" cy="450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BA76B-F20E-4FF0-AE20-F393F014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27" y="1319953"/>
            <a:ext cx="5343738" cy="2171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BC644-7282-4DD1-938B-3EF06E398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37" y="4078931"/>
            <a:ext cx="5957596" cy="23916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2A6D7F-9759-4B21-8D06-FEAB4610607E}"/>
                  </a:ext>
                </a:extLst>
              </p14:cNvPr>
              <p14:cNvContentPartPr/>
              <p14:nvPr/>
            </p14:nvContentPartPr>
            <p14:xfrm>
              <a:off x="8209558" y="1536069"/>
              <a:ext cx="1636200" cy="8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2A6D7F-9759-4B21-8D06-FEAB461060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558" y="1527429"/>
                <a:ext cx="1653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F2FB9A-99E1-4C9F-ACD9-35E7CEB92DAC}"/>
                  </a:ext>
                </a:extLst>
              </p14:cNvPr>
              <p14:cNvContentPartPr/>
              <p14:nvPr/>
            </p14:nvContentPartPr>
            <p14:xfrm>
              <a:off x="8531758" y="865749"/>
              <a:ext cx="1122120" cy="35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F2FB9A-99E1-4C9F-ACD9-35E7CEB92D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2758" y="856749"/>
                <a:ext cx="11397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F05D8B-DC1E-4CAB-9207-425A7AB22526}"/>
                  </a:ext>
                </a:extLst>
              </p14:cNvPr>
              <p14:cNvContentPartPr/>
              <p14:nvPr/>
            </p14:nvContentPartPr>
            <p14:xfrm>
              <a:off x="8886718" y="1500429"/>
              <a:ext cx="11772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F05D8B-DC1E-4CAB-9207-425A7AB225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78078" y="1491429"/>
                <a:ext cx="13536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F055B17-089A-43E4-8CB2-99C387FD1BE5}"/>
              </a:ext>
            </a:extLst>
          </p:cNvPr>
          <p:cNvGrpSpPr/>
          <p:nvPr/>
        </p:nvGrpSpPr>
        <p:grpSpPr>
          <a:xfrm>
            <a:off x="9550918" y="433749"/>
            <a:ext cx="1691280" cy="848160"/>
            <a:chOff x="9550918" y="433749"/>
            <a:chExt cx="1691280" cy="8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369E48-0EF0-480E-8A16-9F73BCE3409E}"/>
                    </a:ext>
                  </a:extLst>
                </p14:cNvPr>
                <p14:cNvContentPartPr/>
                <p14:nvPr/>
              </p14:nvContentPartPr>
              <p14:xfrm>
                <a:off x="9742798" y="1078149"/>
                <a:ext cx="99000" cy="14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369E48-0EF0-480E-8A16-9F73BCE340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3798" y="1069509"/>
                  <a:ext cx="116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3D3A8D-2AFC-4E36-8218-2A6CC340E745}"/>
                    </a:ext>
                  </a:extLst>
                </p14:cNvPr>
                <p14:cNvContentPartPr/>
                <p14:nvPr/>
              </p14:nvContentPartPr>
              <p14:xfrm>
                <a:off x="9742078" y="952509"/>
                <a:ext cx="102240" cy="15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3D3A8D-2AFC-4E36-8218-2A6CC340E7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33438" y="943869"/>
                  <a:ext cx="119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2BE5F0-E6D4-48B0-AB20-A4D57092D974}"/>
                    </a:ext>
                  </a:extLst>
                </p14:cNvPr>
                <p14:cNvContentPartPr/>
                <p14:nvPr/>
              </p14:nvContentPartPr>
              <p14:xfrm>
                <a:off x="9976078" y="834789"/>
                <a:ext cx="23760" cy="32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2BE5F0-E6D4-48B0-AB20-A4D57092D9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67078" y="826149"/>
                  <a:ext cx="41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A887BF-3EB5-42ED-A76B-6CF3E40772A5}"/>
                    </a:ext>
                  </a:extLst>
                </p14:cNvPr>
                <p14:cNvContentPartPr/>
                <p14:nvPr/>
              </p14:nvContentPartPr>
              <p14:xfrm>
                <a:off x="9982918" y="887349"/>
                <a:ext cx="522360" cy="32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A887BF-3EB5-42ED-A76B-6CF3E40772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73918" y="878349"/>
                  <a:ext cx="540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A26D1D-60AF-420F-B90A-3D53FE8F4DA4}"/>
                    </a:ext>
                  </a:extLst>
                </p14:cNvPr>
                <p14:cNvContentPartPr/>
                <p14:nvPr/>
              </p14:nvContentPartPr>
              <p14:xfrm>
                <a:off x="9550918" y="433749"/>
                <a:ext cx="1159560" cy="848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A26D1D-60AF-420F-B90A-3D53FE8F4D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42278" y="425109"/>
                  <a:ext cx="117720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72BD01-7E0D-464D-A62D-90BCAE27A84F}"/>
                    </a:ext>
                  </a:extLst>
                </p14:cNvPr>
                <p14:cNvContentPartPr/>
                <p14:nvPr/>
              </p14:nvContentPartPr>
              <p14:xfrm>
                <a:off x="10760158" y="596109"/>
                <a:ext cx="482040" cy="18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72BD01-7E0D-464D-A62D-90BCAE27A8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51518" y="587109"/>
                  <a:ext cx="49968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D9A68C-37A2-4621-A634-AC5D3A41EFAE}"/>
              </a:ext>
            </a:extLst>
          </p:cNvPr>
          <p:cNvGrpSpPr/>
          <p:nvPr/>
        </p:nvGrpSpPr>
        <p:grpSpPr>
          <a:xfrm>
            <a:off x="7937398" y="3517149"/>
            <a:ext cx="3780720" cy="875520"/>
            <a:chOff x="7937398" y="3517149"/>
            <a:chExt cx="37807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4DBCA91-C1FB-4A14-A751-8C97861AD7D5}"/>
                    </a:ext>
                  </a:extLst>
                </p14:cNvPr>
                <p14:cNvContentPartPr/>
                <p14:nvPr/>
              </p14:nvContentPartPr>
              <p14:xfrm>
                <a:off x="8813998" y="4194669"/>
                <a:ext cx="146160" cy="6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4DBCA91-C1FB-4A14-A751-8C97861AD7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05358" y="4186029"/>
                  <a:ext cx="16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FE075A-5825-40BA-A122-853F6ABD720E}"/>
                    </a:ext>
                  </a:extLst>
                </p14:cNvPr>
                <p14:cNvContentPartPr/>
                <p14:nvPr/>
              </p14:nvContentPartPr>
              <p14:xfrm>
                <a:off x="11121598" y="3804069"/>
                <a:ext cx="49320" cy="23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FE075A-5825-40BA-A122-853F6ABD72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12598" y="3795429"/>
                  <a:ext cx="66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49B523-BCEA-49C2-AB82-C4A3A38419D7}"/>
                    </a:ext>
                  </a:extLst>
                </p14:cNvPr>
                <p14:cNvContentPartPr/>
                <p14:nvPr/>
              </p14:nvContentPartPr>
              <p14:xfrm>
                <a:off x="11108278" y="3903789"/>
                <a:ext cx="75960" cy="5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49B523-BCEA-49C2-AB82-C4A3A38419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99278" y="3895149"/>
                  <a:ext cx="9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D218B2-4D16-4BE5-8FB4-9F32B6B41719}"/>
                    </a:ext>
                  </a:extLst>
                </p14:cNvPr>
                <p14:cNvContentPartPr/>
                <p14:nvPr/>
              </p14:nvContentPartPr>
              <p14:xfrm>
                <a:off x="11243638" y="3772389"/>
                <a:ext cx="259560" cy="24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D218B2-4D16-4BE5-8FB4-9F32B6B417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34638" y="3763749"/>
                  <a:ext cx="277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D5A81E-4859-4B5B-90D5-39EE56E390B1}"/>
                    </a:ext>
                  </a:extLst>
                </p14:cNvPr>
                <p14:cNvContentPartPr/>
                <p14:nvPr/>
              </p14:nvContentPartPr>
              <p14:xfrm>
                <a:off x="11626678" y="3834309"/>
                <a:ext cx="18000" cy="1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D5A81E-4859-4B5B-90D5-39EE56E390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18038" y="3825669"/>
                  <a:ext cx="35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A94439F-A11A-4CD2-9E04-933CB7D2F345}"/>
                    </a:ext>
                  </a:extLst>
                </p14:cNvPr>
                <p14:cNvContentPartPr/>
                <p14:nvPr/>
              </p14:nvContentPartPr>
              <p14:xfrm>
                <a:off x="7937398" y="3895509"/>
                <a:ext cx="967680" cy="49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A94439F-A11A-4CD2-9E04-933CB7D2F3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28758" y="3886869"/>
                  <a:ext cx="9853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BE6D7E-CE3F-47BB-AA84-A3F0D854E955}"/>
                    </a:ext>
                  </a:extLst>
                </p14:cNvPr>
                <p14:cNvContentPartPr/>
                <p14:nvPr/>
              </p14:nvContentPartPr>
              <p14:xfrm>
                <a:off x="11154358" y="3517149"/>
                <a:ext cx="563760" cy="42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BE6D7E-CE3F-47BB-AA84-A3F0D854E9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45358" y="3508509"/>
                  <a:ext cx="581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C3B3C4-C489-4D2A-9140-528404445A30}"/>
                    </a:ext>
                  </a:extLst>
                </p14:cNvPr>
                <p14:cNvContentPartPr/>
                <p14:nvPr/>
              </p14:nvContentPartPr>
              <p14:xfrm>
                <a:off x="9217198" y="4238589"/>
                <a:ext cx="2395080" cy="153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C3B3C4-C489-4D2A-9140-528404445A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08198" y="4229949"/>
                  <a:ext cx="241272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B25801-F02E-4CB1-AD57-4CC0F6AE4DD9}"/>
                  </a:ext>
                </a:extLst>
              </p14:cNvPr>
              <p14:cNvContentPartPr/>
              <p14:nvPr/>
            </p14:nvContentPartPr>
            <p14:xfrm>
              <a:off x="8441398" y="1349229"/>
              <a:ext cx="75960" cy="3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B25801-F02E-4CB1-AD57-4CC0F6AE4DD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432398" y="1340229"/>
                <a:ext cx="93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8D6306-E0DE-484A-B57B-66602B00EDDC}"/>
                  </a:ext>
                </a:extLst>
              </p14:cNvPr>
              <p14:cNvContentPartPr/>
              <p14:nvPr/>
            </p14:nvContentPartPr>
            <p14:xfrm>
              <a:off x="10449118" y="726429"/>
              <a:ext cx="23040" cy="7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8D6306-E0DE-484A-B57B-66602B00EDD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40118" y="717429"/>
                <a:ext cx="4068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F669CC6-2B41-4B34-99FD-A28507CA083C}"/>
              </a:ext>
            </a:extLst>
          </p:cNvPr>
          <p:cNvGrpSpPr/>
          <p:nvPr/>
        </p:nvGrpSpPr>
        <p:grpSpPr>
          <a:xfrm>
            <a:off x="8966278" y="1524549"/>
            <a:ext cx="1113480" cy="140760"/>
            <a:chOff x="8966278" y="1524549"/>
            <a:chExt cx="11134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7A0680-6D1F-4904-9757-70912EA97792}"/>
                    </a:ext>
                  </a:extLst>
                </p14:cNvPr>
                <p14:cNvContentPartPr/>
                <p14:nvPr/>
              </p14:nvContentPartPr>
              <p14:xfrm>
                <a:off x="8966278" y="1524549"/>
                <a:ext cx="600480" cy="14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7A0680-6D1F-4904-9757-70912EA977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57638" y="1515909"/>
                  <a:ext cx="618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DF92B9-9DD3-4329-9BA6-697F8890CB95}"/>
                    </a:ext>
                  </a:extLst>
                </p14:cNvPr>
                <p14:cNvContentPartPr/>
                <p14:nvPr/>
              </p14:nvContentPartPr>
              <p14:xfrm>
                <a:off x="10030798" y="1563789"/>
                <a:ext cx="4896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DF92B9-9DD3-4329-9BA6-697F8890CB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21798" y="1555149"/>
                  <a:ext cx="666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B129F2-D25B-4E3B-BCC8-768166FC8C67}"/>
                  </a:ext>
                </a:extLst>
              </p14:cNvPr>
              <p14:cNvContentPartPr/>
              <p14:nvPr/>
            </p14:nvContentPartPr>
            <p14:xfrm>
              <a:off x="6140998" y="3787509"/>
              <a:ext cx="716400" cy="48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B129F2-D25B-4E3B-BCC8-768166FC8C6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31998" y="3778509"/>
                <a:ext cx="734040" cy="5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3CCD37F-C7AD-4933-BD03-549CB6B098CB}"/>
              </a:ext>
            </a:extLst>
          </p:cNvPr>
          <p:cNvGrpSpPr/>
          <p:nvPr/>
        </p:nvGrpSpPr>
        <p:grpSpPr>
          <a:xfrm>
            <a:off x="6305518" y="1407189"/>
            <a:ext cx="730800" cy="458640"/>
            <a:chOff x="6305518" y="1407189"/>
            <a:chExt cx="73080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530081-869D-4102-8190-AD334C1E9CBE}"/>
                    </a:ext>
                  </a:extLst>
                </p14:cNvPr>
                <p14:cNvContentPartPr/>
                <p14:nvPr/>
              </p14:nvContentPartPr>
              <p14:xfrm>
                <a:off x="6323158" y="1407189"/>
                <a:ext cx="713160" cy="37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530081-869D-4102-8190-AD334C1E9C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4158" y="1398189"/>
                  <a:ext cx="730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587028-754A-4F2E-ABD4-5812D5C68E7B}"/>
                    </a:ext>
                  </a:extLst>
                </p14:cNvPr>
                <p14:cNvContentPartPr/>
                <p14:nvPr/>
              </p14:nvContentPartPr>
              <p14:xfrm>
                <a:off x="6305518" y="1424109"/>
                <a:ext cx="674280" cy="44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587028-754A-4F2E-ABD4-5812D5C68E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96518" y="1415469"/>
                  <a:ext cx="691920" cy="45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E02CFF9-DF78-4E40-B42F-BFD7751F6EE5}"/>
                  </a:ext>
                </a:extLst>
              </p14:cNvPr>
              <p14:cNvContentPartPr/>
              <p14:nvPr/>
            </p14:nvContentPartPr>
            <p14:xfrm>
              <a:off x="9530398" y="4046349"/>
              <a:ext cx="9360" cy="10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E02CFF9-DF78-4E40-B42F-BFD7751F6E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21398" y="4037349"/>
                <a:ext cx="2700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97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CB23-364B-47F0-A422-7FF87A0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solution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2C999-D6DC-4B72-A941-F96BB4E5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5" y="1351398"/>
            <a:ext cx="11166049" cy="46171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FE9B33-C886-427E-98B5-F796880CAA81}"/>
              </a:ext>
            </a:extLst>
          </p:cNvPr>
          <p:cNvGrpSpPr/>
          <p:nvPr/>
        </p:nvGrpSpPr>
        <p:grpSpPr>
          <a:xfrm>
            <a:off x="9488998" y="1249509"/>
            <a:ext cx="669240" cy="255960"/>
            <a:chOff x="9488998" y="1249509"/>
            <a:chExt cx="6692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93C54B-4E62-4635-8C90-AB4F2343E3A7}"/>
                    </a:ext>
                  </a:extLst>
                </p14:cNvPr>
                <p14:cNvContentPartPr/>
                <p14:nvPr/>
              </p14:nvContentPartPr>
              <p14:xfrm>
                <a:off x="9488998" y="1304229"/>
                <a:ext cx="421560" cy="20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93C54B-4E62-4635-8C90-AB4F2343E3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79998" y="1295229"/>
                  <a:ext cx="439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984BC4-E23E-4A0B-8689-6B699138EC47}"/>
                    </a:ext>
                  </a:extLst>
                </p14:cNvPr>
                <p14:cNvContentPartPr/>
                <p14:nvPr/>
              </p14:nvContentPartPr>
              <p14:xfrm>
                <a:off x="9759358" y="1249509"/>
                <a:ext cx="281160" cy="172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984BC4-E23E-4A0B-8689-6B699138E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50358" y="1240869"/>
                  <a:ext cx="298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D406A9-B3C6-440E-B78F-DB3CF2449078}"/>
                    </a:ext>
                  </a:extLst>
                </p14:cNvPr>
                <p14:cNvContentPartPr/>
                <p14:nvPr/>
              </p14:nvContentPartPr>
              <p14:xfrm>
                <a:off x="9908398" y="1267869"/>
                <a:ext cx="249840" cy="11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D406A9-B3C6-440E-B78F-DB3CF24490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99398" y="1258869"/>
                  <a:ext cx="2674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4073AD-A892-45F3-B07C-84C1148AC866}"/>
              </a:ext>
            </a:extLst>
          </p:cNvPr>
          <p:cNvGrpSpPr/>
          <p:nvPr/>
        </p:nvGrpSpPr>
        <p:grpSpPr>
          <a:xfrm>
            <a:off x="3320758" y="152229"/>
            <a:ext cx="1132920" cy="765360"/>
            <a:chOff x="3320758" y="152229"/>
            <a:chExt cx="113292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6149B2-6AA4-4AA3-AD32-3113679D7DE3}"/>
                    </a:ext>
                  </a:extLst>
                </p14:cNvPr>
                <p14:cNvContentPartPr/>
                <p14:nvPr/>
              </p14:nvContentPartPr>
              <p14:xfrm>
                <a:off x="3602278" y="436629"/>
                <a:ext cx="133560" cy="28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6149B2-6AA4-4AA3-AD32-3113679D7D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93278" y="427629"/>
                  <a:ext cx="151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4FF9D7-0591-4B62-945F-98AC8E901132}"/>
                    </a:ext>
                  </a:extLst>
                </p14:cNvPr>
                <p14:cNvContentPartPr/>
                <p14:nvPr/>
              </p14:nvContentPartPr>
              <p14:xfrm>
                <a:off x="3664558" y="633909"/>
                <a:ext cx="174960" cy="10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4FF9D7-0591-4B62-945F-98AC8E9011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5558" y="625269"/>
                  <a:ext cx="192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9D8588-FEBC-40E3-BDE5-F37A6AD6C730}"/>
                    </a:ext>
                  </a:extLst>
                </p14:cNvPr>
                <p14:cNvContentPartPr/>
                <p14:nvPr/>
              </p14:nvContentPartPr>
              <p14:xfrm>
                <a:off x="3320758" y="152229"/>
                <a:ext cx="714960" cy="76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9D8588-FEBC-40E3-BDE5-F37A6AD6C7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12118" y="143229"/>
                  <a:ext cx="73260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829920-749A-4297-9A84-636B9BF7DF5B}"/>
                    </a:ext>
                  </a:extLst>
                </p14:cNvPr>
                <p14:cNvContentPartPr/>
                <p14:nvPr/>
              </p14:nvContentPartPr>
              <p14:xfrm>
                <a:off x="4067758" y="416829"/>
                <a:ext cx="385920" cy="18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829920-749A-4297-9A84-636B9BF7DF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9118" y="408189"/>
                  <a:ext cx="40356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883F45A-E886-4CD4-92D5-1E563ABBA873}"/>
                  </a:ext>
                </a:extLst>
              </p14:cNvPr>
              <p14:cNvContentPartPr/>
              <p14:nvPr/>
            </p14:nvContentPartPr>
            <p14:xfrm>
              <a:off x="5868478" y="4353429"/>
              <a:ext cx="747000" cy="10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883F45A-E886-4CD4-92D5-1E563ABBA8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9838" y="4344429"/>
                <a:ext cx="76464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21A2949-B7CA-41E8-83C5-AA1525A973C0}"/>
              </a:ext>
            </a:extLst>
          </p:cNvPr>
          <p:cNvGrpSpPr/>
          <p:nvPr/>
        </p:nvGrpSpPr>
        <p:grpSpPr>
          <a:xfrm>
            <a:off x="4543678" y="4331469"/>
            <a:ext cx="444960" cy="1194120"/>
            <a:chOff x="4543678" y="4331469"/>
            <a:chExt cx="444960" cy="11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4886AB-AB2A-4ED2-BA94-7DA36C476589}"/>
                    </a:ext>
                  </a:extLst>
                </p14:cNvPr>
                <p14:cNvContentPartPr/>
                <p14:nvPr/>
              </p14:nvContentPartPr>
              <p14:xfrm>
                <a:off x="4970278" y="5234349"/>
                <a:ext cx="18360" cy="1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4886AB-AB2A-4ED2-BA94-7DA36C4765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61278" y="5225349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0B11A8-A08B-4585-9938-1D48D6040B9A}"/>
                    </a:ext>
                  </a:extLst>
                </p14:cNvPr>
                <p14:cNvContentPartPr/>
                <p14:nvPr/>
              </p14:nvContentPartPr>
              <p14:xfrm>
                <a:off x="4543678" y="4331469"/>
                <a:ext cx="72720" cy="119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0B11A8-A08B-4585-9938-1D48D6040B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34678" y="4322829"/>
                  <a:ext cx="90360" cy="12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C3A9B6-50D9-4ED7-AEC1-216ADB8F00BA}"/>
              </a:ext>
            </a:extLst>
          </p:cNvPr>
          <p:cNvGrpSpPr/>
          <p:nvPr/>
        </p:nvGrpSpPr>
        <p:grpSpPr>
          <a:xfrm>
            <a:off x="2799478" y="4219869"/>
            <a:ext cx="567000" cy="1401480"/>
            <a:chOff x="2799478" y="4219869"/>
            <a:chExt cx="567000" cy="14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E9ECF8-FCDD-4AE2-94FD-3B09270197D5}"/>
                    </a:ext>
                  </a:extLst>
                </p14:cNvPr>
                <p14:cNvContentPartPr/>
                <p14:nvPr/>
              </p14:nvContentPartPr>
              <p14:xfrm>
                <a:off x="2799478" y="5086389"/>
                <a:ext cx="122400" cy="534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E9ECF8-FCDD-4AE2-94FD-3B09270197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90478" y="5077389"/>
                  <a:ext cx="1400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522ECE-0B04-49EB-84FE-3A393B76A5E3}"/>
                    </a:ext>
                  </a:extLst>
                </p14:cNvPr>
                <p14:cNvContentPartPr/>
                <p14:nvPr/>
              </p14:nvContentPartPr>
              <p14:xfrm>
                <a:off x="3236518" y="4219869"/>
                <a:ext cx="129960" cy="118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522ECE-0B04-49EB-84FE-3A393B76A5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27878" y="4210869"/>
                  <a:ext cx="147600" cy="12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BE9E7C-42A5-4403-8631-512666456F65}"/>
                  </a:ext>
                </a:extLst>
              </p14:cNvPr>
              <p14:cNvContentPartPr/>
              <p14:nvPr/>
            </p14:nvContentPartPr>
            <p14:xfrm>
              <a:off x="3379798" y="1554069"/>
              <a:ext cx="623160" cy="9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BE9E7C-42A5-4403-8631-512666456F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71158" y="1545429"/>
                <a:ext cx="6408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A9595C3-DC17-4316-A84B-6D67BE24167B}"/>
                  </a:ext>
                </a:extLst>
              </p14:cNvPr>
              <p14:cNvContentPartPr/>
              <p14:nvPr/>
            </p14:nvContentPartPr>
            <p14:xfrm>
              <a:off x="6489838" y="818949"/>
              <a:ext cx="638280" cy="450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A9595C3-DC17-4316-A84B-6D67BE24167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80838" y="810309"/>
                <a:ext cx="6559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67508EC-1053-4D1C-A542-2BE4FAC9B3D2}"/>
                  </a:ext>
                </a:extLst>
              </p14:cNvPr>
              <p14:cNvContentPartPr/>
              <p14:nvPr/>
            </p14:nvContentPartPr>
            <p14:xfrm>
              <a:off x="4200598" y="2584029"/>
              <a:ext cx="417960" cy="176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67508EC-1053-4D1C-A542-2BE4FAC9B3D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91598" y="2575029"/>
                <a:ext cx="43560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20B8A61-F9E1-4CB6-9604-427A9CB2422A}"/>
              </a:ext>
            </a:extLst>
          </p:cNvPr>
          <p:cNvGrpSpPr/>
          <p:nvPr/>
        </p:nvGrpSpPr>
        <p:grpSpPr>
          <a:xfrm>
            <a:off x="5468518" y="3410229"/>
            <a:ext cx="3540600" cy="1958040"/>
            <a:chOff x="5468518" y="3410229"/>
            <a:chExt cx="3540600" cy="19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EB08F7-2F7A-46DD-9511-109FB4FC1C60}"/>
                    </a:ext>
                  </a:extLst>
                </p14:cNvPr>
                <p14:cNvContentPartPr/>
                <p14:nvPr/>
              </p14:nvContentPartPr>
              <p14:xfrm>
                <a:off x="5468518" y="3410229"/>
                <a:ext cx="2309040" cy="1005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EB08F7-2F7A-46DD-9511-109FB4FC1C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9878" y="3401589"/>
                  <a:ext cx="232668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39DA78-23F6-4309-8411-E2D11DBC79FA}"/>
                    </a:ext>
                  </a:extLst>
                </p14:cNvPr>
                <p14:cNvContentPartPr/>
                <p14:nvPr/>
              </p14:nvContentPartPr>
              <p14:xfrm>
                <a:off x="6428278" y="4402029"/>
                <a:ext cx="2580840" cy="96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39DA78-23F6-4309-8411-E2D11DBC79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19638" y="4393389"/>
                  <a:ext cx="2598480" cy="9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3C2EE5-D3DC-429C-A21B-F702B3E22D5E}"/>
              </a:ext>
            </a:extLst>
          </p:cNvPr>
          <p:cNvGrpSpPr/>
          <p:nvPr/>
        </p:nvGrpSpPr>
        <p:grpSpPr>
          <a:xfrm>
            <a:off x="3847438" y="1158789"/>
            <a:ext cx="4053960" cy="623520"/>
            <a:chOff x="3847438" y="1158789"/>
            <a:chExt cx="405396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355A5B-AE82-45ED-854B-4EEC34A675EE}"/>
                    </a:ext>
                  </a:extLst>
                </p14:cNvPr>
                <p14:cNvContentPartPr/>
                <p14:nvPr/>
              </p14:nvContentPartPr>
              <p14:xfrm>
                <a:off x="5108518" y="1306749"/>
                <a:ext cx="405720" cy="19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355A5B-AE82-45ED-854B-4EEC34A675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99878" y="1298109"/>
                  <a:ext cx="423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4752D3-828E-4D6F-ADD0-9C88641789D1}"/>
                    </a:ext>
                  </a:extLst>
                </p14:cNvPr>
                <p14:cNvContentPartPr/>
                <p14:nvPr/>
              </p14:nvContentPartPr>
              <p14:xfrm>
                <a:off x="3962278" y="1621029"/>
                <a:ext cx="2629080" cy="4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4752D3-828E-4D6F-ADD0-9C88641789D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3278" y="1612029"/>
                  <a:ext cx="2646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2AA6EB-47E3-43CB-8AFD-908FA4988113}"/>
                    </a:ext>
                  </a:extLst>
                </p14:cNvPr>
                <p14:cNvContentPartPr/>
                <p14:nvPr/>
              </p14:nvContentPartPr>
              <p14:xfrm>
                <a:off x="6553558" y="1513749"/>
                <a:ext cx="425160" cy="15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2AA6EB-47E3-43CB-8AFD-908FA49881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44558" y="1504749"/>
                  <a:ext cx="44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EFCB3E-6FEE-4933-8183-03717900873B}"/>
                    </a:ext>
                  </a:extLst>
                </p14:cNvPr>
                <p14:cNvContentPartPr/>
                <p14:nvPr/>
              </p14:nvContentPartPr>
              <p14:xfrm>
                <a:off x="6728158" y="1472349"/>
                <a:ext cx="329400" cy="28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EFCB3E-6FEE-4933-8183-03717900873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19158" y="1463349"/>
                  <a:ext cx="347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6F3A71-C17F-4E67-BE28-F1F394EC9FF4}"/>
                    </a:ext>
                  </a:extLst>
                </p14:cNvPr>
                <p14:cNvContentPartPr/>
                <p14:nvPr/>
              </p14:nvContentPartPr>
              <p14:xfrm>
                <a:off x="6793678" y="1546149"/>
                <a:ext cx="817920" cy="7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6F3A71-C17F-4E67-BE28-F1F394EC9F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84678" y="1537149"/>
                  <a:ext cx="835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AE07CE-E250-4C2A-93F6-5A223A685271}"/>
                    </a:ext>
                  </a:extLst>
                </p14:cNvPr>
                <p14:cNvContentPartPr/>
                <p14:nvPr/>
              </p14:nvContentPartPr>
              <p14:xfrm>
                <a:off x="5913838" y="1158789"/>
                <a:ext cx="398520" cy="30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AE07CE-E250-4C2A-93F6-5A223A6852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05198" y="1150149"/>
                  <a:ext cx="416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0BB53B-420E-4E37-A4B5-6BBFAD9C28A1}"/>
                    </a:ext>
                  </a:extLst>
                </p14:cNvPr>
                <p14:cNvContentPartPr/>
                <p14:nvPr/>
              </p14:nvContentPartPr>
              <p14:xfrm>
                <a:off x="7587118" y="1681869"/>
                <a:ext cx="3600" cy="1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0BB53B-420E-4E37-A4B5-6BBFAD9C28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78118" y="1672869"/>
                  <a:ext cx="2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07FDB7-8C1A-4CC7-81D1-FFC7E442600B}"/>
                    </a:ext>
                  </a:extLst>
                </p14:cNvPr>
                <p14:cNvContentPartPr/>
                <p14:nvPr/>
              </p14:nvContentPartPr>
              <p14:xfrm>
                <a:off x="3847438" y="1513029"/>
                <a:ext cx="36000" cy="4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07FDB7-8C1A-4CC7-81D1-FFC7E44260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8798" y="1504029"/>
                  <a:ext cx="53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AC30CB-56E7-4E0C-A9BE-78E5C2258FD5}"/>
                    </a:ext>
                  </a:extLst>
                </p14:cNvPr>
                <p14:cNvContentPartPr/>
                <p14:nvPr/>
              </p14:nvContentPartPr>
              <p14:xfrm>
                <a:off x="3877678" y="1505109"/>
                <a:ext cx="479880" cy="277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AC30CB-56E7-4E0C-A9BE-78E5C2258FD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69038" y="1496469"/>
                  <a:ext cx="497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662027-CF29-4BF8-8CB9-2A6665AFAE5E}"/>
                    </a:ext>
                  </a:extLst>
                </p14:cNvPr>
                <p14:cNvContentPartPr/>
                <p14:nvPr/>
              </p14:nvContentPartPr>
              <p14:xfrm>
                <a:off x="7507198" y="1192989"/>
                <a:ext cx="394200" cy="22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662027-CF29-4BF8-8CB9-2A6665AFAE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8558" y="1184349"/>
                  <a:ext cx="411840" cy="2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63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CB23-364B-47F0-A422-7FF87A0A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solution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B07F3-5059-4D21-A001-F221FCFA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4" y="1611984"/>
            <a:ext cx="11518512" cy="4500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DDFC3A-03D6-499E-9D2A-2FA769849C5E}"/>
                  </a:ext>
                </a:extLst>
              </p14:cNvPr>
              <p14:cNvContentPartPr/>
              <p14:nvPr/>
            </p14:nvContentPartPr>
            <p14:xfrm>
              <a:off x="6250438" y="2502309"/>
              <a:ext cx="1027800" cy="114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DDFC3A-03D6-499E-9D2A-2FA769849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1438" y="2493309"/>
                <a:ext cx="1045440" cy="11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702379E-2BEF-4C4F-9F7F-60B565860424}"/>
              </a:ext>
            </a:extLst>
          </p:cNvPr>
          <p:cNvGrpSpPr/>
          <p:nvPr/>
        </p:nvGrpSpPr>
        <p:grpSpPr>
          <a:xfrm>
            <a:off x="1822078" y="538869"/>
            <a:ext cx="869400" cy="1063440"/>
            <a:chOff x="1822078" y="538869"/>
            <a:chExt cx="869400" cy="10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B9A707-EDD1-4CC5-B60D-7B3951E6BFE2}"/>
                    </a:ext>
                  </a:extLst>
                </p14:cNvPr>
                <p14:cNvContentPartPr/>
                <p14:nvPr/>
              </p14:nvContentPartPr>
              <p14:xfrm>
                <a:off x="1822078" y="1089669"/>
                <a:ext cx="322200" cy="51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B9A707-EDD1-4CC5-B60D-7B3951E6BF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3078" y="1081029"/>
                  <a:ext cx="3398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AF8974-7AFC-44A5-9ED3-D93236EE882C}"/>
                    </a:ext>
                  </a:extLst>
                </p14:cNvPr>
                <p14:cNvContentPartPr/>
                <p14:nvPr/>
              </p14:nvContentPartPr>
              <p14:xfrm>
                <a:off x="2202238" y="718149"/>
                <a:ext cx="143280" cy="19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AF8974-7AFC-44A5-9ED3-D93236EE88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93238" y="709149"/>
                  <a:ext cx="160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F6B3E6-5E87-43F6-BD02-C15D09852AFC}"/>
                    </a:ext>
                  </a:extLst>
                </p14:cNvPr>
                <p14:cNvContentPartPr/>
                <p14:nvPr/>
              </p14:nvContentPartPr>
              <p14:xfrm>
                <a:off x="1925758" y="767469"/>
                <a:ext cx="303120" cy="28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F6B3E6-5E87-43F6-BD02-C15D09852A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16758" y="758469"/>
                  <a:ext cx="32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0D6E9F-1817-48A4-AD22-9D878AE3DAEB}"/>
                    </a:ext>
                  </a:extLst>
                </p14:cNvPr>
                <p14:cNvContentPartPr/>
                <p14:nvPr/>
              </p14:nvContentPartPr>
              <p14:xfrm>
                <a:off x="2273158" y="538869"/>
                <a:ext cx="418320" cy="32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0D6E9F-1817-48A4-AD22-9D878AE3DAE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64518" y="529869"/>
                  <a:ext cx="435960" cy="34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803ED5-C87E-4F94-9C0B-754D71F218BD}"/>
                  </a:ext>
                </a:extLst>
              </p14:cNvPr>
              <p14:cNvContentPartPr/>
              <p14:nvPr/>
            </p14:nvContentPartPr>
            <p14:xfrm>
              <a:off x="8956198" y="3757989"/>
              <a:ext cx="7200" cy="2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803ED5-C87E-4F94-9C0B-754D71F218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47558" y="3748989"/>
                <a:ext cx="24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1AF7DC-EE0B-47B2-899D-44273C173A79}"/>
                  </a:ext>
                </a:extLst>
              </p14:cNvPr>
              <p14:cNvContentPartPr/>
              <p14:nvPr/>
            </p14:nvContentPartPr>
            <p14:xfrm>
              <a:off x="2638558" y="1264269"/>
              <a:ext cx="273600" cy="48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1AF7DC-EE0B-47B2-899D-44273C173A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29558" y="1255269"/>
                <a:ext cx="2912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CB2F8B-8114-4202-B5CD-8E4D828D7355}"/>
                  </a:ext>
                </a:extLst>
              </p14:cNvPr>
              <p14:cNvContentPartPr/>
              <p14:nvPr/>
            </p14:nvContentPartPr>
            <p14:xfrm>
              <a:off x="3602638" y="1248069"/>
              <a:ext cx="21960" cy="1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CB2F8B-8114-4202-B5CD-8E4D828D73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93998" y="1239429"/>
                <a:ext cx="39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29BCB2-AA5B-4406-ABE5-B821DFFB2E66}"/>
                  </a:ext>
                </a:extLst>
              </p14:cNvPr>
              <p14:cNvContentPartPr/>
              <p14:nvPr/>
            </p14:nvContentPartPr>
            <p14:xfrm>
              <a:off x="4290238" y="1426989"/>
              <a:ext cx="4068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29BCB2-AA5B-4406-ABE5-B821DFFB2E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81238" y="1418349"/>
                <a:ext cx="58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8E15A8-D3A4-4B6F-BB63-4F1910154DC0}"/>
                  </a:ext>
                </a:extLst>
              </p14:cNvPr>
              <p14:cNvContentPartPr/>
              <p14:nvPr/>
            </p14:nvContentPartPr>
            <p14:xfrm>
              <a:off x="4906918" y="1331949"/>
              <a:ext cx="429480" cy="54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8E15A8-D3A4-4B6F-BB63-4F1910154DC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97918" y="1323309"/>
                <a:ext cx="44712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5622637-53DA-4115-875A-9C0B1A1F770F}"/>
              </a:ext>
            </a:extLst>
          </p:cNvPr>
          <p:cNvGrpSpPr/>
          <p:nvPr/>
        </p:nvGrpSpPr>
        <p:grpSpPr>
          <a:xfrm>
            <a:off x="7849558" y="983469"/>
            <a:ext cx="3988440" cy="3652920"/>
            <a:chOff x="7849558" y="983469"/>
            <a:chExt cx="3988440" cy="36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2F2036-F4E3-4883-AA24-B23A8166382A}"/>
                    </a:ext>
                  </a:extLst>
                </p14:cNvPr>
                <p14:cNvContentPartPr/>
                <p14:nvPr/>
              </p14:nvContentPartPr>
              <p14:xfrm>
                <a:off x="7960078" y="1184349"/>
                <a:ext cx="3877920" cy="345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2F2036-F4E3-4883-AA24-B23A816638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51078" y="1175709"/>
                  <a:ext cx="3895560" cy="34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D39337-1258-4BFC-BA95-419695496D75}"/>
                    </a:ext>
                  </a:extLst>
                </p14:cNvPr>
                <p14:cNvContentPartPr/>
                <p14:nvPr/>
              </p14:nvContentPartPr>
              <p14:xfrm>
                <a:off x="7849558" y="983469"/>
                <a:ext cx="885600" cy="40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D39337-1258-4BFC-BA95-419695496D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40558" y="974829"/>
                  <a:ext cx="90324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6C228E-1288-4992-8FA7-F71A013D0846}"/>
              </a:ext>
            </a:extLst>
          </p:cNvPr>
          <p:cNvGrpSpPr/>
          <p:nvPr/>
        </p:nvGrpSpPr>
        <p:grpSpPr>
          <a:xfrm>
            <a:off x="5954878" y="1810389"/>
            <a:ext cx="698040" cy="373680"/>
            <a:chOff x="5954878" y="1810389"/>
            <a:chExt cx="6980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5BBCBE-E008-484E-90F1-16C158F03A2B}"/>
                    </a:ext>
                  </a:extLst>
                </p14:cNvPr>
                <p14:cNvContentPartPr/>
                <p14:nvPr/>
              </p14:nvContentPartPr>
              <p14:xfrm>
                <a:off x="5954878" y="1810389"/>
                <a:ext cx="538200" cy="37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5BBCBE-E008-484E-90F1-16C158F03A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45878" y="1801749"/>
                  <a:ext cx="555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6E8568-2739-487C-8FEA-C2217E15A85C}"/>
                    </a:ext>
                  </a:extLst>
                </p14:cNvPr>
                <p14:cNvContentPartPr/>
                <p14:nvPr/>
              </p14:nvContentPartPr>
              <p14:xfrm>
                <a:off x="6222718" y="1883109"/>
                <a:ext cx="430200" cy="239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6E8568-2739-487C-8FEA-C2217E15A8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13718" y="1874469"/>
                  <a:ext cx="447840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194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0E-E82B-4DCD-9F64-983D7DDD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Problems are CNNs good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66FCD-20E2-4193-8581-B9888437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Image/Video classification</a:t>
            </a:r>
          </a:p>
          <a:p>
            <a:pPr lvl="1"/>
            <a:r>
              <a:rPr lang="en-US" dirty="0"/>
              <a:t>Input – image</a:t>
            </a:r>
          </a:p>
          <a:p>
            <a:pPr lvl="1"/>
            <a:r>
              <a:rPr lang="en-US" dirty="0"/>
              <a:t>Output – probability distribution of classes</a:t>
            </a:r>
          </a:p>
          <a:p>
            <a:pPr lvl="1"/>
            <a:r>
              <a:rPr lang="en-US" dirty="0"/>
              <a:t>The algorithm take an image – extract features – provide a guess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C1FACF-50DD-40BC-8606-D30FA647CD5A}"/>
              </a:ext>
            </a:extLst>
          </p:cNvPr>
          <p:cNvGrpSpPr/>
          <p:nvPr/>
        </p:nvGrpSpPr>
        <p:grpSpPr>
          <a:xfrm>
            <a:off x="884998" y="1572429"/>
            <a:ext cx="524520" cy="775080"/>
            <a:chOff x="884998" y="1572429"/>
            <a:chExt cx="52452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0A2C3B-DC9F-4777-B21E-F9DDE50C20CA}"/>
                    </a:ext>
                  </a:extLst>
                </p14:cNvPr>
                <p14:cNvContentPartPr/>
                <p14:nvPr/>
              </p14:nvContentPartPr>
              <p14:xfrm>
                <a:off x="884998" y="1572429"/>
                <a:ext cx="434520" cy="405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0A2C3B-DC9F-4777-B21E-F9DDE50C20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6358" y="1563789"/>
                  <a:ext cx="452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076EF7B-6EDF-4906-9FE2-2B2A7356D3FA}"/>
                    </a:ext>
                  </a:extLst>
                </p14:cNvPr>
                <p14:cNvContentPartPr/>
                <p14:nvPr/>
              </p14:nvContentPartPr>
              <p14:xfrm>
                <a:off x="966358" y="2058789"/>
                <a:ext cx="443160" cy="28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076EF7B-6EDF-4906-9FE2-2B2A7356D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7718" y="2050149"/>
                  <a:ext cx="4608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D146CB-516E-4ACA-8285-51E6685E5B27}"/>
                  </a:ext>
                </a:extLst>
              </p14:cNvPr>
              <p14:cNvContentPartPr/>
              <p14:nvPr/>
            </p14:nvContentPartPr>
            <p14:xfrm>
              <a:off x="8831278" y="3484389"/>
              <a:ext cx="272880" cy="16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D146CB-516E-4ACA-8285-51E6685E5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2638" y="3475389"/>
                <a:ext cx="2905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0F7551-2FB4-42B6-8857-2F474BCCF9BE}"/>
                  </a:ext>
                </a:extLst>
              </p14:cNvPr>
              <p14:cNvContentPartPr/>
              <p14:nvPr/>
            </p14:nvContentPartPr>
            <p14:xfrm>
              <a:off x="8927038" y="3922509"/>
              <a:ext cx="212040" cy="12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0F7551-2FB4-42B6-8857-2F474BCCF9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18038" y="3913509"/>
                <a:ext cx="2296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AB8D32-F8ED-4EFD-89E7-6DE014074FCA}"/>
                  </a:ext>
                </a:extLst>
              </p14:cNvPr>
              <p14:cNvContentPartPr/>
              <p14:nvPr/>
            </p14:nvContentPartPr>
            <p14:xfrm>
              <a:off x="9039358" y="4422909"/>
              <a:ext cx="1008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AB8D32-F8ED-4EFD-89E7-6DE014074F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0358" y="4414269"/>
                <a:ext cx="27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BEB3CC-8D14-47C7-B062-EE8F80CB81A6}"/>
                  </a:ext>
                </a:extLst>
              </p14:cNvPr>
              <p14:cNvContentPartPr/>
              <p14:nvPr/>
            </p14:nvContentPartPr>
            <p14:xfrm>
              <a:off x="9058798" y="4707669"/>
              <a:ext cx="65160" cy="31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BEB3CC-8D14-47C7-B062-EE8F80CB81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50158" y="4699029"/>
                <a:ext cx="82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748F16-ACB7-4BFB-ACAD-FE73C66A1543}"/>
                  </a:ext>
                </a:extLst>
              </p14:cNvPr>
              <p14:cNvContentPartPr/>
              <p14:nvPr/>
            </p14:nvContentPartPr>
            <p14:xfrm>
              <a:off x="9114958" y="5344149"/>
              <a:ext cx="77040" cy="54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748F16-ACB7-4BFB-ACAD-FE73C66A15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05958" y="5335509"/>
                <a:ext cx="946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652D79-C675-486B-9E8A-32CDF279953A}"/>
                  </a:ext>
                </a:extLst>
              </p14:cNvPr>
              <p14:cNvContentPartPr/>
              <p14:nvPr/>
            </p14:nvContentPartPr>
            <p14:xfrm>
              <a:off x="9031798" y="6106269"/>
              <a:ext cx="343440" cy="26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652D79-C675-486B-9E8A-32CDF27995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2798" y="6097629"/>
                <a:ext cx="361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F20412-F5D6-4ACE-82B9-030597D008F8}"/>
                  </a:ext>
                </a:extLst>
              </p14:cNvPr>
              <p14:cNvContentPartPr/>
              <p14:nvPr/>
            </p14:nvContentPartPr>
            <p14:xfrm>
              <a:off x="7984918" y="3071109"/>
              <a:ext cx="29880" cy="1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F20412-F5D6-4ACE-82B9-030597D008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18" y="3062109"/>
                <a:ext cx="47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76B214-C1E3-4D07-B8EE-F7B3FC496AA1}"/>
                  </a:ext>
                </a:extLst>
              </p14:cNvPr>
              <p14:cNvContentPartPr/>
              <p14:nvPr/>
            </p14:nvContentPartPr>
            <p14:xfrm>
              <a:off x="7130998" y="1769349"/>
              <a:ext cx="336960" cy="32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76B214-C1E3-4D07-B8EE-F7B3FC496A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22358" y="1760709"/>
                <a:ext cx="3546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A3EFF31-90EB-4747-89DD-BC90C1661BA1}"/>
                  </a:ext>
                </a:extLst>
              </p14:cNvPr>
              <p14:cNvContentPartPr/>
              <p14:nvPr/>
            </p14:nvContentPartPr>
            <p14:xfrm>
              <a:off x="3509398" y="2632989"/>
              <a:ext cx="500040" cy="4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A3EFF31-90EB-4747-89DD-BC90C1661B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00398" y="2623989"/>
                <a:ext cx="517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37D6D8-C376-471D-9D46-D80CD0E7039C}"/>
                  </a:ext>
                </a:extLst>
              </p14:cNvPr>
              <p14:cNvContentPartPr/>
              <p14:nvPr/>
            </p14:nvContentPartPr>
            <p14:xfrm>
              <a:off x="5811598" y="2600949"/>
              <a:ext cx="538200" cy="140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37D6D8-C376-471D-9D46-D80CD0E703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2598" y="2592309"/>
                <a:ext cx="55584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3E60380-8389-4061-B3FB-FA8FA9F8EFE8}"/>
              </a:ext>
            </a:extLst>
          </p:cNvPr>
          <p:cNvGrpSpPr/>
          <p:nvPr/>
        </p:nvGrpSpPr>
        <p:grpSpPr>
          <a:xfrm>
            <a:off x="1690318" y="4275309"/>
            <a:ext cx="251640" cy="507240"/>
            <a:chOff x="1690318" y="4275309"/>
            <a:chExt cx="25164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9F313E-9779-45C6-B7CA-F1E209240754}"/>
                    </a:ext>
                  </a:extLst>
                </p14:cNvPr>
                <p14:cNvContentPartPr/>
                <p14:nvPr/>
              </p14:nvContentPartPr>
              <p14:xfrm>
                <a:off x="1693558" y="4309149"/>
                <a:ext cx="12960" cy="47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9F313E-9779-45C6-B7CA-F1E2092407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4558" y="4300509"/>
                  <a:ext cx="30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91CA8B-3E60-423B-BB8F-33E7F925ED90}"/>
                    </a:ext>
                  </a:extLst>
                </p14:cNvPr>
                <p14:cNvContentPartPr/>
                <p14:nvPr/>
              </p14:nvContentPartPr>
              <p14:xfrm>
                <a:off x="1690318" y="4275309"/>
                <a:ext cx="251640" cy="31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91CA8B-3E60-423B-BB8F-33E7F925ED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81678" y="4266309"/>
                  <a:ext cx="26928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C63146E-FBAF-489B-8849-E20E5AF29077}"/>
                  </a:ext>
                </a:extLst>
              </p14:cNvPr>
              <p14:cNvContentPartPr/>
              <p14:nvPr/>
            </p14:nvContentPartPr>
            <p14:xfrm>
              <a:off x="2570518" y="4448109"/>
              <a:ext cx="158400" cy="2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C63146E-FBAF-489B-8849-E20E5AF2907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1878" y="4439109"/>
                <a:ext cx="176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2DFE77-9DD2-456C-AA91-43AB7D88482B}"/>
                  </a:ext>
                </a:extLst>
              </p14:cNvPr>
              <p14:cNvContentPartPr/>
              <p14:nvPr/>
            </p14:nvContentPartPr>
            <p14:xfrm>
              <a:off x="3269998" y="4503189"/>
              <a:ext cx="49680" cy="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2DFE77-9DD2-456C-AA91-43AB7D88482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60998" y="4494549"/>
                <a:ext cx="67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EC78B5-9242-4A7A-B085-08E7F111CAF0}"/>
                  </a:ext>
                </a:extLst>
              </p14:cNvPr>
              <p14:cNvContentPartPr/>
              <p14:nvPr/>
            </p14:nvContentPartPr>
            <p14:xfrm>
              <a:off x="3630358" y="4425429"/>
              <a:ext cx="226800" cy="29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EC78B5-9242-4A7A-B085-08E7F111CA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21358" y="4416789"/>
                <a:ext cx="244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AF174C-9B0D-4962-86F8-116598BB7639}"/>
                  </a:ext>
                </a:extLst>
              </p14:cNvPr>
              <p14:cNvContentPartPr/>
              <p14:nvPr/>
            </p14:nvContentPartPr>
            <p14:xfrm>
              <a:off x="6697198" y="2684829"/>
              <a:ext cx="5040" cy="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AF174C-9B0D-4962-86F8-116598BB76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88198" y="2676189"/>
                <a:ext cx="226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A1C6398-AA54-496A-AEDE-DB6EE7BE207B}"/>
              </a:ext>
            </a:extLst>
          </p:cNvPr>
          <p:cNvGrpSpPr/>
          <p:nvPr/>
        </p:nvGrpSpPr>
        <p:grpSpPr>
          <a:xfrm>
            <a:off x="4763998" y="4239309"/>
            <a:ext cx="689400" cy="619920"/>
            <a:chOff x="4763998" y="4239309"/>
            <a:chExt cx="68940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7AC30F-B6BB-4B2A-82BA-5FB6063D7733}"/>
                    </a:ext>
                  </a:extLst>
                </p14:cNvPr>
                <p14:cNvContentPartPr/>
                <p14:nvPr/>
              </p14:nvContentPartPr>
              <p14:xfrm>
                <a:off x="4763998" y="4396269"/>
                <a:ext cx="61200" cy="41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7AC30F-B6BB-4B2A-82BA-5FB6063D77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55358" y="4387629"/>
                  <a:ext cx="788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225F5F-5E6B-4661-9C5D-4070F1F8DE8E}"/>
                    </a:ext>
                  </a:extLst>
                </p14:cNvPr>
                <p14:cNvContentPartPr/>
                <p14:nvPr/>
              </p14:nvContentPartPr>
              <p14:xfrm>
                <a:off x="4782718" y="4382589"/>
                <a:ext cx="279360" cy="34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225F5F-5E6B-4661-9C5D-4070F1F8DE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74078" y="4373589"/>
                  <a:ext cx="297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3187D4-227E-47D2-82F6-00C7697DF83D}"/>
                    </a:ext>
                  </a:extLst>
                </p14:cNvPr>
                <p14:cNvContentPartPr/>
                <p14:nvPr/>
              </p14:nvContentPartPr>
              <p14:xfrm>
                <a:off x="5034718" y="4239309"/>
                <a:ext cx="212040" cy="26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3187D4-227E-47D2-82F6-00C7697DF8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5718" y="4230669"/>
                  <a:ext cx="229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6906D3-C32B-4CAB-8D0A-28B5DF4676CE}"/>
                    </a:ext>
                  </a:extLst>
                </p14:cNvPr>
                <p14:cNvContentPartPr/>
                <p14:nvPr/>
              </p14:nvContentPartPr>
              <p14:xfrm>
                <a:off x="5068558" y="4513629"/>
                <a:ext cx="384840" cy="34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6906D3-C32B-4CAB-8D0A-28B5DF4676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59918" y="4504989"/>
                  <a:ext cx="40248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F47F093-864B-45E6-B3A0-B8910F4EB1DC}"/>
                  </a:ext>
                </a:extLst>
              </p14:cNvPr>
              <p14:cNvContentPartPr/>
              <p14:nvPr/>
            </p14:nvContentPartPr>
            <p14:xfrm>
              <a:off x="5607118" y="622029"/>
              <a:ext cx="458280" cy="33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F47F093-864B-45E6-B3A0-B8910F4EB1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98478" y="613029"/>
                <a:ext cx="47592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747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20A23D-1486-4DE0-A0B1-692EA0B8954F}"/>
                  </a:ext>
                </a:extLst>
              </p14:cNvPr>
              <p14:cNvContentPartPr/>
              <p14:nvPr/>
            </p14:nvContentPartPr>
            <p14:xfrm>
              <a:off x="2747998" y="199175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20A23D-1486-4DE0-A0B1-692EA0B89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8998" y="19831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A7C06E4-31A3-4DB4-B35F-2D7B3439DD0F}"/>
              </a:ext>
            </a:extLst>
          </p:cNvPr>
          <p:cNvGrpSpPr/>
          <p:nvPr/>
        </p:nvGrpSpPr>
        <p:grpSpPr>
          <a:xfrm>
            <a:off x="2209078" y="4773475"/>
            <a:ext cx="132480" cy="293040"/>
            <a:chOff x="2209078" y="4773475"/>
            <a:chExt cx="1324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3837207-9C4F-4AC3-A630-805F9C6DC543}"/>
                    </a:ext>
                  </a:extLst>
                </p14:cNvPr>
                <p14:cNvContentPartPr/>
                <p14:nvPr/>
              </p14:nvContentPartPr>
              <p14:xfrm>
                <a:off x="2270638" y="4814515"/>
                <a:ext cx="38160" cy="252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3837207-9C4F-4AC3-A630-805F9C6DC5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1998" y="4805515"/>
                  <a:ext cx="55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BFB9D1-2FEA-40C4-A810-B51D85E5707E}"/>
                    </a:ext>
                  </a:extLst>
                </p14:cNvPr>
                <p14:cNvContentPartPr/>
                <p14:nvPr/>
              </p14:nvContentPartPr>
              <p14:xfrm>
                <a:off x="2209078" y="4773475"/>
                <a:ext cx="132480" cy="136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BFB9D1-2FEA-40C4-A810-B51D85E570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0078" y="4764475"/>
                  <a:ext cx="1501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4B9D47-B083-4AC4-B753-142AED5F262D}"/>
                  </a:ext>
                </a:extLst>
              </p14:cNvPr>
              <p14:cNvContentPartPr/>
              <p14:nvPr/>
            </p14:nvContentPartPr>
            <p14:xfrm>
              <a:off x="3265318" y="4751155"/>
              <a:ext cx="176040" cy="278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4B9D47-B083-4AC4-B753-142AED5F26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6678" y="4742155"/>
                <a:ext cx="1936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86EB7F-A8BC-4C9A-B220-874E55BBF965}"/>
                  </a:ext>
                </a:extLst>
              </p14:cNvPr>
              <p14:cNvContentPartPr/>
              <p14:nvPr/>
            </p14:nvContentPartPr>
            <p14:xfrm>
              <a:off x="4270798" y="4739275"/>
              <a:ext cx="204120" cy="285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86EB7F-A8BC-4C9A-B220-874E55BBF9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62158" y="4730635"/>
                <a:ext cx="22176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07CC11D-AB9E-42E5-9677-CEE6C51078C3}"/>
              </a:ext>
            </a:extLst>
          </p:cNvPr>
          <p:cNvGrpSpPr/>
          <p:nvPr/>
        </p:nvGrpSpPr>
        <p:grpSpPr>
          <a:xfrm>
            <a:off x="5444758" y="4688155"/>
            <a:ext cx="172800" cy="280440"/>
            <a:chOff x="5444758" y="4688155"/>
            <a:chExt cx="172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9E357C-2CBA-46CF-8227-C531F8C477B8}"/>
                    </a:ext>
                  </a:extLst>
                </p14:cNvPr>
                <p14:cNvContentPartPr/>
                <p14:nvPr/>
              </p14:nvContentPartPr>
              <p14:xfrm>
                <a:off x="5501278" y="4688155"/>
                <a:ext cx="72360" cy="280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9E357C-2CBA-46CF-8227-C531F8C477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92638" y="4679155"/>
                  <a:ext cx="90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1AE1AE-9425-4137-BF9F-CC5B514F294D}"/>
                    </a:ext>
                  </a:extLst>
                </p14:cNvPr>
                <p14:cNvContentPartPr/>
                <p14:nvPr/>
              </p14:nvContentPartPr>
              <p14:xfrm>
                <a:off x="5444758" y="4718755"/>
                <a:ext cx="172800" cy="101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1AE1AE-9425-4137-BF9F-CC5B514F29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35758" y="4710115"/>
                  <a:ext cx="1904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B0AAF-F7DF-426A-88B1-989AE964EF82}"/>
              </a:ext>
            </a:extLst>
          </p:cNvPr>
          <p:cNvGrpSpPr/>
          <p:nvPr/>
        </p:nvGrpSpPr>
        <p:grpSpPr>
          <a:xfrm>
            <a:off x="6913558" y="4706875"/>
            <a:ext cx="150840" cy="254880"/>
            <a:chOff x="6913558" y="4706875"/>
            <a:chExt cx="15084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40CA70-3EB1-4266-8A38-4E43BB720EFC}"/>
                    </a:ext>
                  </a:extLst>
                </p14:cNvPr>
                <p14:cNvContentPartPr/>
                <p14:nvPr/>
              </p14:nvContentPartPr>
              <p14:xfrm>
                <a:off x="7008238" y="4710115"/>
                <a:ext cx="50760" cy="251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40CA70-3EB1-4266-8A38-4E43BB720E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99238" y="4701115"/>
                  <a:ext cx="68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0ACBA5-D06A-44B0-8B49-08597190B816}"/>
                    </a:ext>
                  </a:extLst>
                </p14:cNvPr>
                <p14:cNvContentPartPr/>
                <p14:nvPr/>
              </p14:nvContentPartPr>
              <p14:xfrm>
                <a:off x="6913558" y="4706875"/>
                <a:ext cx="150840" cy="9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0ACBA5-D06A-44B0-8B49-08597190B8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04558" y="4697875"/>
                  <a:ext cx="1684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B78B44-5799-41E9-B074-7C80F9DBF39E}"/>
              </a:ext>
            </a:extLst>
          </p:cNvPr>
          <p:cNvGrpSpPr/>
          <p:nvPr/>
        </p:nvGrpSpPr>
        <p:grpSpPr>
          <a:xfrm>
            <a:off x="8226118" y="4647475"/>
            <a:ext cx="232920" cy="315720"/>
            <a:chOff x="8226118" y="4647475"/>
            <a:chExt cx="23292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554C83-0DFF-4B7F-88B7-E8E7427A7C95}"/>
                    </a:ext>
                  </a:extLst>
                </p14:cNvPr>
                <p14:cNvContentPartPr/>
                <p14:nvPr/>
              </p14:nvContentPartPr>
              <p14:xfrm>
                <a:off x="8336638" y="4647475"/>
                <a:ext cx="38880" cy="315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554C83-0DFF-4B7F-88B7-E8E7427A7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7998" y="4638835"/>
                  <a:ext cx="56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9AB2AD-3FA6-4534-A9C3-C56BCB6DBA1F}"/>
                    </a:ext>
                  </a:extLst>
                </p14:cNvPr>
                <p14:cNvContentPartPr/>
                <p14:nvPr/>
              </p14:nvContentPartPr>
              <p14:xfrm>
                <a:off x="8226118" y="4669075"/>
                <a:ext cx="232920" cy="140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9AB2AD-3FA6-4534-A9C3-C56BCB6DBA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17478" y="4660075"/>
                  <a:ext cx="25056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B891F8D-EF9B-4662-8D96-740C4E80578C}"/>
                  </a:ext>
                </a:extLst>
              </p14:cNvPr>
              <p14:cNvContentPartPr/>
              <p14:nvPr/>
            </p14:nvContentPartPr>
            <p14:xfrm>
              <a:off x="-434042" y="1679275"/>
              <a:ext cx="360" cy="11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B891F8D-EF9B-4662-8D96-740C4E8057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442682" y="1670275"/>
                <a:ext cx="180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740E13-0DEA-4912-92A5-AA5B213D9782}"/>
              </a:ext>
            </a:extLst>
          </p:cNvPr>
          <p:cNvGrpSpPr/>
          <p:nvPr/>
        </p:nvGrpSpPr>
        <p:grpSpPr>
          <a:xfrm>
            <a:off x="1828198" y="1876195"/>
            <a:ext cx="253440" cy="502920"/>
            <a:chOff x="1828198" y="1876195"/>
            <a:chExt cx="25344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1E4052-8809-4988-89D7-C601B1EF0004}"/>
                    </a:ext>
                  </a:extLst>
                </p14:cNvPr>
                <p14:cNvContentPartPr/>
                <p14:nvPr/>
              </p14:nvContentPartPr>
              <p14:xfrm>
                <a:off x="1883638" y="1925875"/>
                <a:ext cx="198000" cy="453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1E4052-8809-4988-89D7-C601B1EF00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4998" y="1916875"/>
                  <a:ext cx="2156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330880-2B92-407D-AF4E-017BB2C1A2B0}"/>
                    </a:ext>
                  </a:extLst>
                </p14:cNvPr>
                <p14:cNvContentPartPr/>
                <p14:nvPr/>
              </p14:nvContentPartPr>
              <p14:xfrm>
                <a:off x="1828198" y="1876195"/>
                <a:ext cx="235440" cy="160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330880-2B92-407D-AF4E-017BB2C1A2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19198" y="1867195"/>
                  <a:ext cx="2530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515358-BA70-47AC-84E3-F0A693A91373}"/>
              </a:ext>
            </a:extLst>
          </p:cNvPr>
          <p:cNvGrpSpPr/>
          <p:nvPr/>
        </p:nvGrpSpPr>
        <p:grpSpPr>
          <a:xfrm>
            <a:off x="2783998" y="1776835"/>
            <a:ext cx="231480" cy="510120"/>
            <a:chOff x="2783998" y="1776835"/>
            <a:chExt cx="23148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E3FDD8D-1566-4B49-BF5B-364B3E7ED42E}"/>
                    </a:ext>
                  </a:extLst>
                </p14:cNvPr>
                <p14:cNvContentPartPr/>
                <p14:nvPr/>
              </p14:nvContentPartPr>
              <p14:xfrm>
                <a:off x="2847718" y="1780435"/>
                <a:ext cx="167760" cy="506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E3FDD8D-1566-4B49-BF5B-364B3E7ED4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8718" y="1771795"/>
                  <a:ext cx="1854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7604A0-4648-4CEE-BAF0-F5612904B159}"/>
                    </a:ext>
                  </a:extLst>
                </p14:cNvPr>
                <p14:cNvContentPartPr/>
                <p14:nvPr/>
              </p14:nvContentPartPr>
              <p14:xfrm>
                <a:off x="2783998" y="1776835"/>
                <a:ext cx="222840" cy="162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7604A0-4648-4CEE-BAF0-F5612904B1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4998" y="1768195"/>
                  <a:ext cx="2404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8287D2F-6576-44CE-A827-7261B1F0C659}"/>
              </a:ext>
            </a:extLst>
          </p:cNvPr>
          <p:cNvGrpSpPr/>
          <p:nvPr/>
        </p:nvGrpSpPr>
        <p:grpSpPr>
          <a:xfrm>
            <a:off x="3690118" y="1786915"/>
            <a:ext cx="261360" cy="479880"/>
            <a:chOff x="3690118" y="1786915"/>
            <a:chExt cx="261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97B004F-8AD9-4566-9216-F5BB393FFCE9}"/>
                    </a:ext>
                  </a:extLst>
                </p14:cNvPr>
                <p14:cNvContentPartPr/>
                <p14:nvPr/>
              </p14:nvContentPartPr>
              <p14:xfrm>
                <a:off x="3759958" y="1804915"/>
                <a:ext cx="159480" cy="461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97B004F-8AD9-4566-9216-F5BB393FFC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51318" y="1795915"/>
                  <a:ext cx="1771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E4EDAB6-5B01-4693-9BEB-205D73EA1B83}"/>
                    </a:ext>
                  </a:extLst>
                </p14:cNvPr>
                <p14:cNvContentPartPr/>
                <p14:nvPr/>
              </p14:nvContentPartPr>
              <p14:xfrm>
                <a:off x="3690118" y="1786915"/>
                <a:ext cx="261360" cy="137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E4EDAB6-5B01-4693-9BEB-205D73EA1B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81478" y="1777915"/>
                  <a:ext cx="27900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8DFCD87-066F-4C3D-90EC-6CAD6ABDE4F5}"/>
                  </a:ext>
                </a:extLst>
              </p14:cNvPr>
              <p14:cNvContentPartPr/>
              <p14:nvPr/>
            </p14:nvContentPartPr>
            <p14:xfrm>
              <a:off x="5048758" y="1761355"/>
              <a:ext cx="217440" cy="506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8DFCD87-066F-4C3D-90EC-6CAD6ABDE4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9758" y="1752715"/>
                <a:ext cx="2350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D04EB95-1EC1-4589-A08C-2334E81E57EF}"/>
                  </a:ext>
                </a:extLst>
              </p14:cNvPr>
              <p14:cNvContentPartPr/>
              <p14:nvPr/>
            </p14:nvContentPartPr>
            <p14:xfrm>
              <a:off x="6315598" y="1619875"/>
              <a:ext cx="198720" cy="515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D04EB95-1EC1-4589-A08C-2334E81E57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06598" y="1610875"/>
                <a:ext cx="216360" cy="53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700BE4-7A7C-4C14-918C-90EBE6985E14}"/>
              </a:ext>
            </a:extLst>
          </p:cNvPr>
          <p:cNvGrpSpPr/>
          <p:nvPr/>
        </p:nvGrpSpPr>
        <p:grpSpPr>
          <a:xfrm>
            <a:off x="7582798" y="1586755"/>
            <a:ext cx="290880" cy="567000"/>
            <a:chOff x="7582798" y="1586755"/>
            <a:chExt cx="2908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C2036D-D5F7-4734-8832-1DFD82A6195C}"/>
                    </a:ext>
                  </a:extLst>
                </p14:cNvPr>
                <p14:cNvContentPartPr/>
                <p14:nvPr/>
              </p14:nvContentPartPr>
              <p14:xfrm>
                <a:off x="7698358" y="1613035"/>
                <a:ext cx="151200" cy="540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C2036D-D5F7-4734-8832-1DFD82A619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89358" y="1604035"/>
                  <a:ext cx="1688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2D4383-C38A-4351-861D-8938840403B9}"/>
                    </a:ext>
                  </a:extLst>
                </p14:cNvPr>
                <p14:cNvContentPartPr/>
                <p14:nvPr/>
              </p14:nvContentPartPr>
              <p14:xfrm>
                <a:off x="7582798" y="1586755"/>
                <a:ext cx="290880" cy="236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2D4383-C38A-4351-861D-8938840403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73798" y="1577755"/>
                  <a:ext cx="30852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FCF69C-A638-4398-8387-752B0BDB07B7}"/>
              </a:ext>
            </a:extLst>
          </p:cNvPr>
          <p:cNvGrpSpPr/>
          <p:nvPr/>
        </p:nvGrpSpPr>
        <p:grpSpPr>
          <a:xfrm>
            <a:off x="-49202" y="2550475"/>
            <a:ext cx="1524960" cy="1729080"/>
            <a:chOff x="-49202" y="2550475"/>
            <a:chExt cx="1524960" cy="172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C90A1B0-3AF7-4068-B477-61AD8534DAE2}"/>
                    </a:ext>
                  </a:extLst>
                </p14:cNvPr>
                <p14:cNvContentPartPr/>
                <p14:nvPr/>
              </p14:nvContentPartPr>
              <p14:xfrm>
                <a:off x="987958" y="2550475"/>
                <a:ext cx="330840" cy="1729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C90A1B0-3AF7-4068-B477-61AD8534DA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8958" y="2541835"/>
                  <a:ext cx="348480" cy="17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042DE0C-FE8E-434F-95AE-90C87CE11D94}"/>
                    </a:ext>
                  </a:extLst>
                </p14:cNvPr>
                <p14:cNvContentPartPr/>
                <p14:nvPr/>
              </p14:nvContentPartPr>
              <p14:xfrm>
                <a:off x="-49202" y="3504475"/>
                <a:ext cx="295920" cy="210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042DE0C-FE8E-434F-95AE-90C87CE11D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-57842" y="3495475"/>
                  <a:ext cx="313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945CF2-C3FD-4C08-B400-66A85028D56B}"/>
                    </a:ext>
                  </a:extLst>
                </p14:cNvPr>
                <p14:cNvContentPartPr/>
                <p14:nvPr/>
              </p14:nvContentPartPr>
              <p14:xfrm>
                <a:off x="298918" y="3320155"/>
                <a:ext cx="148680" cy="205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945CF2-C3FD-4C08-B400-66A85028D5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0278" y="3311515"/>
                  <a:ext cx="166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DDA8B3-2C3F-43CE-90B9-4B2608DC7E07}"/>
                    </a:ext>
                  </a:extLst>
                </p14:cNvPr>
                <p14:cNvContentPartPr/>
                <p14:nvPr/>
              </p14:nvContentPartPr>
              <p14:xfrm>
                <a:off x="486478" y="3116035"/>
                <a:ext cx="286920" cy="329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DDA8B3-2C3F-43CE-90B9-4B2608DC7E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478" y="3107035"/>
                  <a:ext cx="304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B813AC4-C842-44EE-A7D0-F0515FE7624E}"/>
                    </a:ext>
                  </a:extLst>
                </p14:cNvPr>
                <p14:cNvContentPartPr/>
                <p14:nvPr/>
              </p14:nvContentPartPr>
              <p14:xfrm>
                <a:off x="609598" y="2951515"/>
                <a:ext cx="52200" cy="53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B813AC4-C842-44EE-A7D0-F0515FE762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0598" y="2942515"/>
                  <a:ext cx="69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01D3381-9A2C-44D5-8BB2-BC80D7C5F376}"/>
                    </a:ext>
                  </a:extLst>
                </p14:cNvPr>
                <p14:cNvContentPartPr/>
                <p14:nvPr/>
              </p14:nvContentPartPr>
              <p14:xfrm>
                <a:off x="828478" y="2883115"/>
                <a:ext cx="154080" cy="356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01D3381-9A2C-44D5-8BB2-BC80D7C5F3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478" y="2874475"/>
                  <a:ext cx="171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115FBA-32C1-4CDB-A3F6-F2FC5629E47B}"/>
                    </a:ext>
                  </a:extLst>
                </p14:cNvPr>
                <p14:cNvContentPartPr/>
                <p14:nvPr/>
              </p14:nvContentPartPr>
              <p14:xfrm>
                <a:off x="1016758" y="2838115"/>
                <a:ext cx="351000" cy="387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115FBA-32C1-4CDB-A3F6-F2FC5629E4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7758" y="2829115"/>
                  <a:ext cx="3686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E6CA2A3-7277-4889-BB3F-3AED70EFA62B}"/>
                    </a:ext>
                  </a:extLst>
                </p14:cNvPr>
                <p14:cNvContentPartPr/>
                <p14:nvPr/>
              </p14:nvContentPartPr>
              <p14:xfrm>
                <a:off x="1323478" y="2787715"/>
                <a:ext cx="152280" cy="146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E6CA2A3-7277-4889-BB3F-3AED70EFA6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14478" y="2778715"/>
                  <a:ext cx="16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CB4DE0A-D845-4A55-9D93-43DCDEE4204A}"/>
                    </a:ext>
                  </a:extLst>
                </p14:cNvPr>
                <p14:cNvContentPartPr/>
                <p14:nvPr/>
              </p14:nvContentPartPr>
              <p14:xfrm>
                <a:off x="95158" y="3837115"/>
                <a:ext cx="186840" cy="343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CB4DE0A-D845-4A55-9D93-43DCDEE420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18" y="3828115"/>
                  <a:ext cx="204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812132-DCE8-4917-B3ED-DAE995BCAAB9}"/>
                    </a:ext>
                  </a:extLst>
                </p14:cNvPr>
                <p14:cNvContentPartPr/>
                <p14:nvPr/>
              </p14:nvContentPartPr>
              <p14:xfrm>
                <a:off x="371998" y="3720475"/>
                <a:ext cx="192240" cy="275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812132-DCE8-4917-B3ED-DAE995BCAA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3358" y="3711835"/>
                  <a:ext cx="209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22194E9-F735-4D71-A31F-5ACE5F486E1B}"/>
                    </a:ext>
                  </a:extLst>
                </p14:cNvPr>
                <p14:cNvContentPartPr/>
                <p14:nvPr/>
              </p14:nvContentPartPr>
              <p14:xfrm>
                <a:off x="607078" y="3648115"/>
                <a:ext cx="509400" cy="211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22194E9-F735-4D71-A31F-5ACE5F486E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8438" y="3639475"/>
                  <a:ext cx="5270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A2F3814-3AD6-4875-A419-50E00BE1EC9D}"/>
              </a:ext>
            </a:extLst>
          </p:cNvPr>
          <p:cNvGrpSpPr/>
          <p:nvPr/>
        </p:nvGrpSpPr>
        <p:grpSpPr>
          <a:xfrm>
            <a:off x="587278" y="4429315"/>
            <a:ext cx="214920" cy="226800"/>
            <a:chOff x="587278" y="4429315"/>
            <a:chExt cx="21492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B65147C-882E-4ED4-B2F7-313B67EF2EFC}"/>
                    </a:ext>
                  </a:extLst>
                </p14:cNvPr>
                <p14:cNvContentPartPr/>
                <p14:nvPr/>
              </p14:nvContentPartPr>
              <p14:xfrm>
                <a:off x="587278" y="4429315"/>
                <a:ext cx="161280" cy="226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B65147C-882E-4ED4-B2F7-313B67EF2E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8638" y="4420315"/>
                  <a:ext cx="17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3773033-F262-48FE-A0E9-D75EC02B9944}"/>
                    </a:ext>
                  </a:extLst>
                </p14:cNvPr>
                <p14:cNvContentPartPr/>
                <p14:nvPr/>
              </p14:nvContentPartPr>
              <p14:xfrm>
                <a:off x="708238" y="4517515"/>
                <a:ext cx="9396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3773033-F262-48FE-A0E9-D75EC02B99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9598" y="4508875"/>
                  <a:ext cx="1116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99B856F6-0655-45F0-8F18-A6B821087F9F}"/>
              </a:ext>
            </a:extLst>
          </p:cNvPr>
          <p:cNvGrpSpPr/>
          <p:nvPr/>
        </p:nvGrpSpPr>
        <p:grpSpPr>
          <a:xfrm>
            <a:off x="1759798" y="2194795"/>
            <a:ext cx="7495920" cy="2549160"/>
            <a:chOff x="1759798" y="2194795"/>
            <a:chExt cx="7495920" cy="25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1E8432-C3CF-4A03-AE80-B11B5786D786}"/>
                    </a:ext>
                  </a:extLst>
                </p14:cNvPr>
                <p14:cNvContentPartPr/>
                <p14:nvPr/>
              </p14:nvContentPartPr>
              <p14:xfrm>
                <a:off x="2036638" y="4249315"/>
                <a:ext cx="28080" cy="49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1E8432-C3CF-4A03-AE80-B11B5786D7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27998" y="4240315"/>
                  <a:ext cx="457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71C2F3-0409-4CFE-9228-B0586D51089A}"/>
                    </a:ext>
                  </a:extLst>
                </p14:cNvPr>
                <p14:cNvContentPartPr/>
                <p14:nvPr/>
              </p14:nvContentPartPr>
              <p14:xfrm>
                <a:off x="2023678" y="4235275"/>
                <a:ext cx="556200" cy="42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71C2F3-0409-4CFE-9228-B0586D5108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14678" y="4226635"/>
                  <a:ext cx="573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22E0F8-1D89-434B-93E8-37599FE02BF0}"/>
                    </a:ext>
                  </a:extLst>
                </p14:cNvPr>
                <p14:cNvContentPartPr/>
                <p14:nvPr/>
              </p14:nvContentPartPr>
              <p14:xfrm>
                <a:off x="3042478" y="4232395"/>
                <a:ext cx="10800" cy="405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22E0F8-1D89-434B-93E8-37599FE02B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3478" y="4223395"/>
                  <a:ext cx="28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4E64EC-394F-48ED-A39A-886EB5F12175}"/>
                    </a:ext>
                  </a:extLst>
                </p14:cNvPr>
                <p14:cNvContentPartPr/>
                <p14:nvPr/>
              </p14:nvContentPartPr>
              <p14:xfrm>
                <a:off x="3023758" y="4207555"/>
                <a:ext cx="541080" cy="40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4E64EC-394F-48ED-A39A-886EB5F121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15118" y="4198555"/>
                  <a:ext cx="558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AAF7B2-8DDA-4C7E-8CCE-3923AC7E43ED}"/>
                    </a:ext>
                  </a:extLst>
                </p14:cNvPr>
                <p14:cNvContentPartPr/>
                <p14:nvPr/>
              </p14:nvContentPartPr>
              <p14:xfrm>
                <a:off x="4145878" y="4265155"/>
                <a:ext cx="66960" cy="37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AAF7B2-8DDA-4C7E-8CCE-3923AC7E43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37238" y="4256515"/>
                  <a:ext cx="84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BCEBE7-EE75-4810-BF48-C54498189165}"/>
                    </a:ext>
                  </a:extLst>
                </p14:cNvPr>
                <p14:cNvContentPartPr/>
                <p14:nvPr/>
              </p14:nvContentPartPr>
              <p14:xfrm>
                <a:off x="4153798" y="4158955"/>
                <a:ext cx="489240" cy="45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BCEBE7-EE75-4810-BF48-C544981891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44798" y="4149955"/>
                  <a:ext cx="5068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DC8E30-69FD-413B-97C6-EAA3D202D70D}"/>
                    </a:ext>
                  </a:extLst>
                </p14:cNvPr>
                <p14:cNvContentPartPr/>
                <p14:nvPr/>
              </p14:nvContentPartPr>
              <p14:xfrm>
                <a:off x="5284558" y="4169035"/>
                <a:ext cx="148680" cy="39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DC8E30-69FD-413B-97C6-EAA3D202D7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5558" y="4160395"/>
                  <a:ext cx="1663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4B4FE3-CF6B-44DC-A964-8B1580275480}"/>
                    </a:ext>
                  </a:extLst>
                </p14:cNvPr>
                <p14:cNvContentPartPr/>
                <p14:nvPr/>
              </p14:nvContentPartPr>
              <p14:xfrm>
                <a:off x="5419558" y="4068235"/>
                <a:ext cx="559440" cy="501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4B4FE3-CF6B-44DC-A964-8B15802754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10558" y="4059595"/>
                  <a:ext cx="5770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E2DF6E-A832-4442-9922-6C693CD25E2C}"/>
                    </a:ext>
                  </a:extLst>
                </p14:cNvPr>
                <p14:cNvContentPartPr/>
                <p14:nvPr/>
              </p14:nvContentPartPr>
              <p14:xfrm>
                <a:off x="6916438" y="4214755"/>
                <a:ext cx="21240" cy="37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E2DF6E-A832-4442-9922-6C693CD25E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7438" y="4205755"/>
                  <a:ext cx="38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3D1D6B-58F1-46EC-81B2-83E75E1185F6}"/>
                    </a:ext>
                  </a:extLst>
                </p14:cNvPr>
                <p14:cNvContentPartPr/>
                <p14:nvPr/>
              </p14:nvContentPartPr>
              <p14:xfrm>
                <a:off x="6865318" y="4095595"/>
                <a:ext cx="488160" cy="407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3D1D6B-58F1-46EC-81B2-83E75E1185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6318" y="4086955"/>
                  <a:ext cx="5058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4D8F3A-1D9F-45B3-BD54-22CF55DC79B3}"/>
                    </a:ext>
                  </a:extLst>
                </p14:cNvPr>
                <p14:cNvContentPartPr/>
                <p14:nvPr/>
              </p14:nvContentPartPr>
              <p14:xfrm>
                <a:off x="2624518" y="4409875"/>
                <a:ext cx="279360" cy="93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4D8F3A-1D9F-45B3-BD54-22CF55DC79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5518" y="4400875"/>
                  <a:ext cx="297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8D82F4-79AC-4FB9-8FE7-886C4D430539}"/>
                    </a:ext>
                  </a:extLst>
                </p14:cNvPr>
                <p14:cNvContentPartPr/>
                <p14:nvPr/>
              </p14:nvContentPartPr>
              <p14:xfrm>
                <a:off x="3716758" y="4392955"/>
                <a:ext cx="263880" cy="94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8D82F4-79AC-4FB9-8FE7-886C4D4305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08118" y="4384315"/>
                  <a:ext cx="281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DE1103-50F1-47C6-A202-7FDE5BDE1877}"/>
                    </a:ext>
                  </a:extLst>
                </p14:cNvPr>
                <p14:cNvContentPartPr/>
                <p14:nvPr/>
              </p14:nvContentPartPr>
              <p14:xfrm>
                <a:off x="4623598" y="4373515"/>
                <a:ext cx="432000" cy="108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DE1103-50F1-47C6-A202-7FDE5BDE18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4958" y="4364875"/>
                  <a:ext cx="449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748DC0-FA6F-4E8C-AF8F-664C220F46A8}"/>
                    </a:ext>
                  </a:extLst>
                </p14:cNvPr>
                <p14:cNvContentPartPr/>
                <p14:nvPr/>
              </p14:nvContentPartPr>
              <p14:xfrm>
                <a:off x="6035878" y="4361635"/>
                <a:ext cx="702360" cy="16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748DC0-FA6F-4E8C-AF8F-664C220F46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26878" y="4352635"/>
                  <a:ext cx="720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4FB65D-6BF6-4461-9C20-C5F16FF1550C}"/>
                    </a:ext>
                  </a:extLst>
                </p14:cNvPr>
                <p14:cNvContentPartPr/>
                <p14:nvPr/>
              </p14:nvContentPartPr>
              <p14:xfrm>
                <a:off x="6535918" y="4329235"/>
                <a:ext cx="117000" cy="102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4FB65D-6BF6-4461-9C20-C5F16FF155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27278" y="4320235"/>
                  <a:ext cx="134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489BB6-2B6D-4FDB-9AA1-FB6B3072AB12}"/>
                    </a:ext>
                  </a:extLst>
                </p14:cNvPr>
                <p14:cNvContentPartPr/>
                <p14:nvPr/>
              </p14:nvContentPartPr>
              <p14:xfrm>
                <a:off x="7429078" y="4321315"/>
                <a:ext cx="535320" cy="108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489BB6-2B6D-4FDB-9AA1-FB6B3072AB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0438" y="4312675"/>
                  <a:ext cx="552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39D550-BD51-4CF7-B9E0-A875981A685C}"/>
                    </a:ext>
                  </a:extLst>
                </p14:cNvPr>
                <p14:cNvContentPartPr/>
                <p14:nvPr/>
              </p14:nvContentPartPr>
              <p14:xfrm>
                <a:off x="1964278" y="3535435"/>
                <a:ext cx="24120" cy="35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39D550-BD51-4CF7-B9E0-A875981A68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55278" y="3526435"/>
                  <a:ext cx="41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4033FE-1610-4FD0-B13F-7B3336A8DCFA}"/>
                    </a:ext>
                  </a:extLst>
                </p14:cNvPr>
                <p14:cNvContentPartPr/>
                <p14:nvPr/>
              </p14:nvContentPartPr>
              <p14:xfrm>
                <a:off x="1918558" y="3460195"/>
                <a:ext cx="468720" cy="320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4033FE-1610-4FD0-B13F-7B3336A8DC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09918" y="3451195"/>
                  <a:ext cx="486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6C4557-3652-4ABE-AAB3-46AF483EBC8B}"/>
                    </a:ext>
                  </a:extLst>
                </p14:cNvPr>
                <p14:cNvContentPartPr/>
                <p14:nvPr/>
              </p14:nvContentPartPr>
              <p14:xfrm>
                <a:off x="2946358" y="3403315"/>
                <a:ext cx="38520" cy="405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6C4557-3652-4ABE-AAB3-46AF483EBC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37718" y="3394315"/>
                  <a:ext cx="56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F604F7-7904-4E9A-8A3D-F9E8D83A0E21}"/>
                    </a:ext>
                  </a:extLst>
                </p14:cNvPr>
                <p14:cNvContentPartPr/>
                <p14:nvPr/>
              </p14:nvContentPartPr>
              <p14:xfrm>
                <a:off x="2866078" y="3373435"/>
                <a:ext cx="488880" cy="36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F604F7-7904-4E9A-8A3D-F9E8D83A0E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57438" y="3364435"/>
                  <a:ext cx="506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A05789-B73A-489B-AD69-A2D9471A73A6}"/>
                    </a:ext>
                  </a:extLst>
                </p14:cNvPr>
                <p14:cNvContentPartPr/>
                <p14:nvPr/>
              </p14:nvContentPartPr>
              <p14:xfrm>
                <a:off x="4046518" y="3365155"/>
                <a:ext cx="69120" cy="382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A05789-B73A-489B-AD69-A2D9471A73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37878" y="3356155"/>
                  <a:ext cx="86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6E0702-9527-444E-8182-2410990484DC}"/>
                    </a:ext>
                  </a:extLst>
                </p14:cNvPr>
                <p14:cNvContentPartPr/>
                <p14:nvPr/>
              </p14:nvContentPartPr>
              <p14:xfrm>
                <a:off x="4062358" y="3301075"/>
                <a:ext cx="411480" cy="40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6E0702-9527-444E-8182-2410990484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53718" y="3292435"/>
                  <a:ext cx="429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71FD05-C805-4DBE-A69C-C53F2E82C2E0}"/>
                    </a:ext>
                  </a:extLst>
                </p14:cNvPr>
                <p14:cNvContentPartPr/>
                <p14:nvPr/>
              </p14:nvContentPartPr>
              <p14:xfrm>
                <a:off x="5251078" y="3326275"/>
                <a:ext cx="73440" cy="438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71FD05-C805-4DBE-A69C-C53F2E82C2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2438" y="3317275"/>
                  <a:ext cx="910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E38DBD-6E75-4A80-9A6E-504929597D89}"/>
                    </a:ext>
                  </a:extLst>
                </p14:cNvPr>
                <p14:cNvContentPartPr/>
                <p14:nvPr/>
              </p14:nvContentPartPr>
              <p14:xfrm>
                <a:off x="5346838" y="3234835"/>
                <a:ext cx="369720" cy="48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E38DBD-6E75-4A80-9A6E-504929597D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37838" y="3226195"/>
                  <a:ext cx="3873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C3BEC2-E880-4EF3-B320-583DF680C44A}"/>
                    </a:ext>
                  </a:extLst>
                </p14:cNvPr>
                <p14:cNvContentPartPr/>
                <p14:nvPr/>
              </p14:nvContentPartPr>
              <p14:xfrm>
                <a:off x="6709438" y="3142675"/>
                <a:ext cx="26640" cy="433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C3BEC2-E880-4EF3-B320-583DF680C4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00798" y="3134035"/>
                  <a:ext cx="44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338698-BFB9-42AB-99E4-F98494F89242}"/>
                    </a:ext>
                  </a:extLst>
                </p14:cNvPr>
                <p14:cNvContentPartPr/>
                <p14:nvPr/>
              </p14:nvContentPartPr>
              <p14:xfrm>
                <a:off x="6661918" y="3103795"/>
                <a:ext cx="536760" cy="44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338698-BFB9-42AB-99E4-F98494F892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52918" y="3094795"/>
                  <a:ext cx="5544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0F78D0-D67B-46DC-8007-FA80C776545B}"/>
                    </a:ext>
                  </a:extLst>
                </p14:cNvPr>
                <p14:cNvContentPartPr/>
                <p14:nvPr/>
              </p14:nvContentPartPr>
              <p14:xfrm>
                <a:off x="2016118" y="2524195"/>
                <a:ext cx="102960" cy="456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0F78D0-D67B-46DC-8007-FA80C77654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7478" y="2515555"/>
                  <a:ext cx="1206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547FD7-7274-4660-8D4F-8CE1208FAF14}"/>
                    </a:ext>
                  </a:extLst>
                </p14:cNvPr>
                <p14:cNvContentPartPr/>
                <p14:nvPr/>
              </p14:nvContentPartPr>
              <p14:xfrm>
                <a:off x="1999198" y="2453275"/>
                <a:ext cx="355680" cy="414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547FD7-7274-4660-8D4F-8CE1208FAF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0198" y="2444275"/>
                  <a:ext cx="373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CA4A8C5-ACF5-4A0B-8AC7-D462C4B4F8B5}"/>
                    </a:ext>
                  </a:extLst>
                </p14:cNvPr>
                <p14:cNvContentPartPr/>
                <p14:nvPr/>
              </p14:nvContentPartPr>
              <p14:xfrm>
                <a:off x="2887678" y="2468755"/>
                <a:ext cx="16560" cy="39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CA4A8C5-ACF5-4A0B-8AC7-D462C4B4F8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78678" y="2459755"/>
                  <a:ext cx="342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F623DD-997C-4FA0-B771-D8234677E77B}"/>
                    </a:ext>
                  </a:extLst>
                </p14:cNvPr>
                <p14:cNvContentPartPr/>
                <p14:nvPr/>
              </p14:nvContentPartPr>
              <p14:xfrm>
                <a:off x="2809198" y="2345275"/>
                <a:ext cx="417240" cy="478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F623DD-997C-4FA0-B771-D8234677E7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00558" y="2336635"/>
                  <a:ext cx="4348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34AE74-5DF1-4424-A0A3-9ECEAE6B83AB}"/>
                    </a:ext>
                  </a:extLst>
                </p14:cNvPr>
                <p14:cNvContentPartPr/>
                <p14:nvPr/>
              </p14:nvContentPartPr>
              <p14:xfrm>
                <a:off x="3762118" y="2425195"/>
                <a:ext cx="126360" cy="409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34AE74-5DF1-4424-A0A3-9ECEAE6B83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3478" y="2416555"/>
                  <a:ext cx="144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A9F54D1-F161-4251-9683-7182EB48AD17}"/>
                    </a:ext>
                  </a:extLst>
                </p14:cNvPr>
                <p14:cNvContentPartPr/>
                <p14:nvPr/>
              </p14:nvContentPartPr>
              <p14:xfrm>
                <a:off x="3791278" y="2345995"/>
                <a:ext cx="435600" cy="42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A9F54D1-F161-4251-9683-7182EB48AD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82638" y="2336995"/>
                  <a:ext cx="453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015C47E-2DE1-4ED9-AAE0-9CD9BE35CB92}"/>
                    </a:ext>
                  </a:extLst>
                </p14:cNvPr>
                <p14:cNvContentPartPr/>
                <p14:nvPr/>
              </p14:nvContentPartPr>
              <p14:xfrm>
                <a:off x="5176558" y="2415115"/>
                <a:ext cx="359640" cy="437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015C47E-2DE1-4ED9-AAE0-9CD9BE35CB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67558" y="2406475"/>
                  <a:ext cx="3772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3139A3-2348-4F56-89C4-7EAD78276960}"/>
                    </a:ext>
                  </a:extLst>
                </p14:cNvPr>
                <p14:cNvContentPartPr/>
                <p14:nvPr/>
              </p14:nvContentPartPr>
              <p14:xfrm>
                <a:off x="6416038" y="2356435"/>
                <a:ext cx="92880" cy="37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3139A3-2348-4F56-89C4-7EAD782769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07398" y="2347435"/>
                  <a:ext cx="1105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D0C57A-0ED5-4351-B5D8-852CEA2F9C12}"/>
                    </a:ext>
                  </a:extLst>
                </p14:cNvPr>
                <p14:cNvContentPartPr/>
                <p14:nvPr/>
              </p14:nvContentPartPr>
              <p14:xfrm>
                <a:off x="6473998" y="2194795"/>
                <a:ext cx="391320" cy="47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D0C57A-0ED5-4351-B5D8-852CEA2F9C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5358" y="2186155"/>
                  <a:ext cx="4089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C53855-ADCF-4B03-A0DC-A6D422DA6C48}"/>
                    </a:ext>
                  </a:extLst>
                </p14:cNvPr>
                <p14:cNvContentPartPr/>
                <p14:nvPr/>
              </p14:nvContentPartPr>
              <p14:xfrm>
                <a:off x="7741198" y="2379475"/>
                <a:ext cx="43920" cy="464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C53855-ADCF-4B03-A0DC-A6D422DA6C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32198" y="2370835"/>
                  <a:ext cx="61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3ABEF1A-014E-4230-8CDE-AD11469CD10E}"/>
                    </a:ext>
                  </a:extLst>
                </p14:cNvPr>
                <p14:cNvContentPartPr/>
                <p14:nvPr/>
              </p14:nvContentPartPr>
              <p14:xfrm>
                <a:off x="7778998" y="2216395"/>
                <a:ext cx="439920" cy="500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3ABEF1A-014E-4230-8CDE-AD11469CD1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69998" y="2207755"/>
                  <a:ext cx="4575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B56D073-1470-4EC8-9415-74EC9CDBF0B3}"/>
                    </a:ext>
                  </a:extLst>
                </p14:cNvPr>
                <p14:cNvContentPartPr/>
                <p14:nvPr/>
              </p14:nvContentPartPr>
              <p14:xfrm>
                <a:off x="2562958" y="4404835"/>
                <a:ext cx="287280" cy="3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B56D073-1470-4EC8-9415-74EC9CDBF0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54318" y="4396195"/>
                  <a:ext cx="304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2D9370-26D5-4C20-96FE-4D41AA4239F7}"/>
                    </a:ext>
                  </a:extLst>
                </p14:cNvPr>
                <p14:cNvContentPartPr/>
                <p14:nvPr/>
              </p14:nvContentPartPr>
              <p14:xfrm>
                <a:off x="2803438" y="4412755"/>
                <a:ext cx="116280" cy="83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2D9370-26D5-4C20-96FE-4D41AA4239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94438" y="4404115"/>
                  <a:ext cx="133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286577-3DB5-43A8-9981-7703DB1D7D77}"/>
                    </a:ext>
                  </a:extLst>
                </p14:cNvPr>
                <p14:cNvContentPartPr/>
                <p14:nvPr/>
              </p14:nvContentPartPr>
              <p14:xfrm>
                <a:off x="2133118" y="3879595"/>
                <a:ext cx="668520" cy="527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286577-3DB5-43A8-9981-7703DB1D7D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24478" y="3870955"/>
                  <a:ext cx="686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01BD55-7E0B-4011-9CE8-B70D94AAB765}"/>
                    </a:ext>
                  </a:extLst>
                </p14:cNvPr>
                <p14:cNvContentPartPr/>
                <p14:nvPr/>
              </p14:nvContentPartPr>
              <p14:xfrm>
                <a:off x="2088838" y="3891475"/>
                <a:ext cx="151200" cy="93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01BD55-7E0B-4011-9CE8-B70D94AAB7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80198" y="3882475"/>
                  <a:ext cx="168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C2E23DC-67BA-42E6-897A-BA094E5B70E3}"/>
                    </a:ext>
                  </a:extLst>
                </p14:cNvPr>
                <p14:cNvContentPartPr/>
                <p14:nvPr/>
              </p14:nvContentPartPr>
              <p14:xfrm>
                <a:off x="3293758" y="3792475"/>
                <a:ext cx="486360" cy="583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C2E23DC-67BA-42E6-897A-BA094E5B70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5118" y="3783835"/>
                  <a:ext cx="5040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82F5CA-A669-4569-BA8A-922D39AB545F}"/>
                    </a:ext>
                  </a:extLst>
                </p14:cNvPr>
                <p14:cNvContentPartPr/>
                <p14:nvPr/>
              </p14:nvContentPartPr>
              <p14:xfrm>
                <a:off x="3268558" y="3797155"/>
                <a:ext cx="171000" cy="92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82F5CA-A669-4569-BA8A-922D39AB545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59918" y="3788155"/>
                  <a:ext cx="188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9C4170-139C-471B-88C6-3723C328CD17}"/>
                    </a:ext>
                  </a:extLst>
                </p14:cNvPr>
                <p14:cNvContentPartPr/>
                <p14:nvPr/>
              </p14:nvContentPartPr>
              <p14:xfrm>
                <a:off x="4378438" y="3828475"/>
                <a:ext cx="533520" cy="55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9C4170-139C-471B-88C6-3723C328CD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69798" y="3819475"/>
                  <a:ext cx="55116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AA9BBB-93EA-4692-84BB-5EEFD58385F5}"/>
                    </a:ext>
                  </a:extLst>
                </p14:cNvPr>
                <p14:cNvContentPartPr/>
                <p14:nvPr/>
              </p14:nvContentPartPr>
              <p14:xfrm>
                <a:off x="4326598" y="3790675"/>
                <a:ext cx="123480" cy="134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AA9BBB-93EA-4692-84BB-5EEFD58385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17598" y="3782035"/>
                  <a:ext cx="141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0CA4205-7625-4E31-9923-EF8BFB3D8B20}"/>
                    </a:ext>
                  </a:extLst>
                </p14:cNvPr>
                <p14:cNvContentPartPr/>
                <p14:nvPr/>
              </p14:nvContentPartPr>
              <p14:xfrm>
                <a:off x="5529718" y="3819835"/>
                <a:ext cx="657360" cy="474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0CA4205-7625-4E31-9923-EF8BFB3D8B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21078" y="3811195"/>
                  <a:ext cx="6750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41461B-D0F4-47DA-ADFF-43D0244AF096}"/>
                    </a:ext>
                  </a:extLst>
                </p14:cNvPr>
                <p14:cNvContentPartPr/>
                <p14:nvPr/>
              </p14:nvContentPartPr>
              <p14:xfrm>
                <a:off x="5480398" y="3787795"/>
                <a:ext cx="152640" cy="109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41461B-D0F4-47DA-ADFF-43D0244AF0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71758" y="3778795"/>
                  <a:ext cx="170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32C5A2-C215-41A4-85C0-494C032C8867}"/>
                    </a:ext>
                  </a:extLst>
                </p14:cNvPr>
                <p14:cNvContentPartPr/>
                <p14:nvPr/>
              </p14:nvContentPartPr>
              <p14:xfrm>
                <a:off x="7055398" y="3743515"/>
                <a:ext cx="588960" cy="568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32C5A2-C215-41A4-85C0-494C032C88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6398" y="3734515"/>
                  <a:ext cx="6066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B9E69A-F823-43F5-89B9-6D011456AB51}"/>
                    </a:ext>
                  </a:extLst>
                </p14:cNvPr>
                <p14:cNvContentPartPr/>
                <p14:nvPr/>
              </p14:nvContentPartPr>
              <p14:xfrm>
                <a:off x="6962518" y="3695635"/>
                <a:ext cx="282960" cy="145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B9E69A-F823-43F5-89B9-6D011456AB5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53518" y="3686995"/>
                  <a:ext cx="300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B45BCF-BE6E-4F8D-A72A-01C2CDA41041}"/>
                    </a:ext>
                  </a:extLst>
                </p14:cNvPr>
                <p14:cNvContentPartPr/>
                <p14:nvPr/>
              </p14:nvContentPartPr>
              <p14:xfrm>
                <a:off x="8180758" y="4134115"/>
                <a:ext cx="23400" cy="410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B45BCF-BE6E-4F8D-A72A-01C2CDA410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72118" y="4125115"/>
                  <a:ext cx="410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689649-8DB9-4143-8B36-178168952A4B}"/>
                    </a:ext>
                  </a:extLst>
                </p14:cNvPr>
                <p14:cNvContentPartPr/>
                <p14:nvPr/>
              </p14:nvContentPartPr>
              <p14:xfrm>
                <a:off x="8092918" y="3989395"/>
                <a:ext cx="561240" cy="547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689649-8DB9-4143-8B36-178168952A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83918" y="3980755"/>
                  <a:ext cx="578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88D9B0-CA96-4243-B552-7FF5151CEF15}"/>
                    </a:ext>
                  </a:extLst>
                </p14:cNvPr>
                <p14:cNvContentPartPr/>
                <p14:nvPr/>
              </p14:nvContentPartPr>
              <p14:xfrm>
                <a:off x="8166358" y="3202435"/>
                <a:ext cx="69840" cy="445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88D9B0-CA96-4243-B552-7FF5151CEF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57358" y="3193435"/>
                  <a:ext cx="874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A21DD35-0262-4CA5-A580-BB258521B32A}"/>
                    </a:ext>
                  </a:extLst>
                </p14:cNvPr>
                <p14:cNvContentPartPr/>
                <p14:nvPr/>
              </p14:nvContentPartPr>
              <p14:xfrm>
                <a:off x="8171398" y="3091555"/>
                <a:ext cx="437760" cy="52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A21DD35-0262-4CA5-A580-BB258521B3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62758" y="3082915"/>
                  <a:ext cx="4554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446BF4-E44E-45EC-8742-D75FE32F82BE}"/>
                    </a:ext>
                  </a:extLst>
                </p14:cNvPr>
                <p14:cNvContentPartPr/>
                <p14:nvPr/>
              </p14:nvContentPartPr>
              <p14:xfrm>
                <a:off x="8557678" y="4189915"/>
                <a:ext cx="507960" cy="144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446BF4-E44E-45EC-8742-D75FE32F82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48678" y="4181275"/>
                  <a:ext cx="525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0CBB4B-F54A-47EB-8222-13EEE59125BD}"/>
                    </a:ext>
                  </a:extLst>
                </p14:cNvPr>
                <p14:cNvContentPartPr/>
                <p14:nvPr/>
              </p14:nvContentPartPr>
              <p14:xfrm>
                <a:off x="8524558" y="3778795"/>
                <a:ext cx="511200" cy="461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0CBB4B-F54A-47EB-8222-13EEE59125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15918" y="3769795"/>
                  <a:ext cx="528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FF7B76-B69C-4399-9B64-A56905B5373C}"/>
                    </a:ext>
                  </a:extLst>
                </p14:cNvPr>
                <p14:cNvContentPartPr/>
                <p14:nvPr/>
              </p14:nvContentPartPr>
              <p14:xfrm>
                <a:off x="8459038" y="3724795"/>
                <a:ext cx="153360" cy="11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FF7B76-B69C-4399-9B64-A56905B537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50398" y="3716155"/>
                  <a:ext cx="17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7DDF589-BE22-4601-B32F-236E34C765A4}"/>
                    </a:ext>
                  </a:extLst>
                </p14:cNvPr>
                <p14:cNvContentPartPr/>
                <p14:nvPr/>
              </p14:nvContentPartPr>
              <p14:xfrm>
                <a:off x="2461078" y="3542275"/>
                <a:ext cx="314280" cy="117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7DDF589-BE22-4601-B32F-236E34C765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52438" y="3533275"/>
                  <a:ext cx="331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8B3FE05-5FA0-4CE8-B4AD-5061E92C484B}"/>
                    </a:ext>
                  </a:extLst>
                </p14:cNvPr>
                <p14:cNvContentPartPr/>
                <p14:nvPr/>
              </p14:nvContentPartPr>
              <p14:xfrm>
                <a:off x="3447478" y="3561355"/>
                <a:ext cx="436680" cy="82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8B3FE05-5FA0-4CE8-B4AD-5061E92C48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38478" y="3552355"/>
                  <a:ext cx="45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0FDA46D-4500-4E1E-BD05-546F7574A3CE}"/>
                    </a:ext>
                  </a:extLst>
                </p14:cNvPr>
                <p14:cNvContentPartPr/>
                <p14:nvPr/>
              </p14:nvContentPartPr>
              <p14:xfrm>
                <a:off x="4711438" y="3459835"/>
                <a:ext cx="432360" cy="12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0FDA46D-4500-4E1E-BD05-546F7574A3C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2798" y="3451195"/>
                  <a:ext cx="450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FBD5E9-DBD9-4AAE-BC8E-348A174D7444}"/>
                    </a:ext>
                  </a:extLst>
                </p14:cNvPr>
                <p14:cNvContentPartPr/>
                <p14:nvPr/>
              </p14:nvContentPartPr>
              <p14:xfrm>
                <a:off x="5723038" y="3427435"/>
                <a:ext cx="597240" cy="105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FBD5E9-DBD9-4AAE-BC8E-348A174D74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14038" y="3418795"/>
                  <a:ext cx="614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9CBEE7-4A40-4737-BF34-AC1363ADF2B0}"/>
                    </a:ext>
                  </a:extLst>
                </p14:cNvPr>
                <p14:cNvContentPartPr/>
                <p14:nvPr/>
              </p14:nvContentPartPr>
              <p14:xfrm>
                <a:off x="7111198" y="3353635"/>
                <a:ext cx="827640" cy="153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9CBEE7-4A40-4737-BF34-AC1363ADF2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2198" y="3344995"/>
                  <a:ext cx="845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447E12-036E-415C-942C-E986B744A697}"/>
                    </a:ext>
                  </a:extLst>
                </p14:cNvPr>
                <p14:cNvContentPartPr/>
                <p14:nvPr/>
              </p14:nvContentPartPr>
              <p14:xfrm>
                <a:off x="2259118" y="3048715"/>
                <a:ext cx="412200" cy="533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447E12-036E-415C-942C-E986B744A6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50118" y="3040075"/>
                  <a:ext cx="42984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10EDBF-4918-460C-9468-D22E6DEBFD62}"/>
                    </a:ext>
                  </a:extLst>
                </p14:cNvPr>
                <p14:cNvContentPartPr/>
                <p14:nvPr/>
              </p14:nvContentPartPr>
              <p14:xfrm>
                <a:off x="2213398" y="2979235"/>
                <a:ext cx="236880" cy="176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10EDBF-4918-460C-9468-D22E6DEBFD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04398" y="2970595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003CD7A-1429-4C73-A7CB-0DF0A4C354CA}"/>
                    </a:ext>
                  </a:extLst>
                </p14:cNvPr>
                <p14:cNvContentPartPr/>
                <p14:nvPr/>
              </p14:nvContentPartPr>
              <p14:xfrm>
                <a:off x="3084238" y="2946475"/>
                <a:ext cx="645840" cy="603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003CD7A-1429-4C73-A7CB-0DF0A4C354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75238" y="2937835"/>
                  <a:ext cx="66348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C073E4-299E-4222-8666-6CC741247F61}"/>
                    </a:ext>
                  </a:extLst>
                </p14:cNvPr>
                <p14:cNvContentPartPr/>
                <p14:nvPr/>
              </p14:nvContentPartPr>
              <p14:xfrm>
                <a:off x="3002518" y="2891395"/>
                <a:ext cx="257760" cy="195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C073E4-299E-4222-8666-6CC741247F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3518" y="2882395"/>
                  <a:ext cx="27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8B0A20-DA07-4080-A255-4D6974A9B04E}"/>
                    </a:ext>
                  </a:extLst>
                </p14:cNvPr>
                <p14:cNvContentPartPr/>
                <p14:nvPr/>
              </p14:nvContentPartPr>
              <p14:xfrm>
                <a:off x="4163518" y="2893195"/>
                <a:ext cx="860040" cy="545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8B0A20-DA07-4080-A255-4D6974A9B0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54878" y="2884195"/>
                  <a:ext cx="8776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EEE445-B928-422A-A2A8-9D10B0A5E20F}"/>
                    </a:ext>
                  </a:extLst>
                </p14:cNvPr>
                <p14:cNvContentPartPr/>
                <p14:nvPr/>
              </p14:nvContentPartPr>
              <p14:xfrm>
                <a:off x="4100518" y="2828035"/>
                <a:ext cx="268920" cy="199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EEE445-B928-422A-A2A8-9D10B0A5E2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91878" y="2819395"/>
                  <a:ext cx="286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F44233-D8BF-45DC-BFE1-4FC0652E7494}"/>
                    </a:ext>
                  </a:extLst>
                </p14:cNvPr>
                <p14:cNvContentPartPr/>
                <p14:nvPr/>
              </p14:nvContentPartPr>
              <p14:xfrm>
                <a:off x="5461678" y="2918755"/>
                <a:ext cx="690840" cy="478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F44233-D8BF-45DC-BFE1-4FC0652E74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52678" y="2910115"/>
                  <a:ext cx="7084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A559FB-1DDD-4F0B-8C9D-5F645B9A2C7F}"/>
                    </a:ext>
                  </a:extLst>
                </p14:cNvPr>
                <p14:cNvContentPartPr/>
                <p14:nvPr/>
              </p14:nvContentPartPr>
              <p14:xfrm>
                <a:off x="5412358" y="2919115"/>
                <a:ext cx="173160" cy="115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A559FB-1DDD-4F0B-8C9D-5F645B9A2C7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03358" y="2910115"/>
                  <a:ext cx="190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212097-600B-42CF-BAF5-7E2A6F98C5EB}"/>
                    </a:ext>
                  </a:extLst>
                </p14:cNvPr>
                <p14:cNvContentPartPr/>
                <p14:nvPr/>
              </p14:nvContentPartPr>
              <p14:xfrm>
                <a:off x="6708718" y="2786275"/>
                <a:ext cx="854280" cy="554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212097-600B-42CF-BAF5-7E2A6F98C5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00078" y="2777635"/>
                  <a:ext cx="8719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578041B-401E-4FD6-AB33-3FAD09A69F61}"/>
                    </a:ext>
                  </a:extLst>
                </p14:cNvPr>
                <p14:cNvContentPartPr/>
                <p14:nvPr/>
              </p14:nvContentPartPr>
              <p14:xfrm>
                <a:off x="8601958" y="3204955"/>
                <a:ext cx="653760" cy="139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578041B-401E-4FD6-AB33-3FAD09A69F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92958" y="3196315"/>
                  <a:ext cx="671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32EB00-FABC-4A87-92C9-44926D5C0A86}"/>
                    </a:ext>
                  </a:extLst>
                </p14:cNvPr>
                <p14:cNvContentPartPr/>
                <p14:nvPr/>
              </p14:nvContentPartPr>
              <p14:xfrm>
                <a:off x="8083558" y="2819755"/>
                <a:ext cx="370800" cy="348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32EB00-FABC-4A87-92C9-44926D5C0A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74558" y="2810755"/>
                  <a:ext cx="3884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A08490-0466-4DB3-A460-84847BF6C7C6}"/>
                    </a:ext>
                  </a:extLst>
                </p14:cNvPr>
                <p14:cNvContentPartPr/>
                <p14:nvPr/>
              </p14:nvContentPartPr>
              <p14:xfrm>
                <a:off x="8007238" y="2815435"/>
                <a:ext cx="171360" cy="10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A08490-0466-4DB3-A460-84847BF6C7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8598" y="2806795"/>
                  <a:ext cx="189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8D9E18-945C-4118-AF41-9429AC87A0AE}"/>
                    </a:ext>
                  </a:extLst>
                </p14:cNvPr>
                <p14:cNvContentPartPr/>
                <p14:nvPr/>
              </p14:nvContentPartPr>
              <p14:xfrm>
                <a:off x="2333998" y="2578195"/>
                <a:ext cx="393840" cy="110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8D9E18-945C-4118-AF41-9429AC87A0A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24998" y="2569195"/>
                  <a:ext cx="411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04D4D7A-FA86-453E-A961-0ED22DEDB569}"/>
                    </a:ext>
                  </a:extLst>
                </p14:cNvPr>
                <p14:cNvContentPartPr/>
                <p14:nvPr/>
              </p14:nvContentPartPr>
              <p14:xfrm>
                <a:off x="3274678" y="2562715"/>
                <a:ext cx="411840" cy="88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04D4D7A-FA86-453E-A961-0ED22DEDB5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65678" y="2554075"/>
                  <a:ext cx="42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24A36BA-31F3-4AB7-852D-4B0041DAC22B}"/>
                    </a:ext>
                  </a:extLst>
                </p14:cNvPr>
                <p14:cNvContentPartPr/>
                <p14:nvPr/>
              </p14:nvContentPartPr>
              <p14:xfrm>
                <a:off x="4377358" y="2576755"/>
                <a:ext cx="526320" cy="109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24A36BA-31F3-4AB7-852D-4B0041DAC2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68718" y="2568115"/>
                  <a:ext cx="543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3858CBF-3439-4D51-A681-9C5EC378357D}"/>
                    </a:ext>
                  </a:extLst>
                </p14:cNvPr>
                <p14:cNvContentPartPr/>
                <p14:nvPr/>
              </p14:nvContentPartPr>
              <p14:xfrm>
                <a:off x="5604598" y="2531755"/>
                <a:ext cx="700920" cy="110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3858CBF-3439-4D51-A681-9C5EC378357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95958" y="2522755"/>
                  <a:ext cx="718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00B7C9-30B2-4581-8715-91FFFB5D76F2}"/>
                    </a:ext>
                  </a:extLst>
                </p14:cNvPr>
                <p14:cNvContentPartPr/>
                <p14:nvPr/>
              </p14:nvContentPartPr>
              <p14:xfrm>
                <a:off x="7025878" y="2497915"/>
                <a:ext cx="542160" cy="12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00B7C9-30B2-4581-8715-91FFFB5D76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17238" y="2488915"/>
                  <a:ext cx="559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48F4B3-27B0-4331-8990-FAE7C9A85CC2}"/>
                    </a:ext>
                  </a:extLst>
                </p14:cNvPr>
                <p14:cNvContentPartPr/>
                <p14:nvPr/>
              </p14:nvContentPartPr>
              <p14:xfrm>
                <a:off x="8243758" y="2441395"/>
                <a:ext cx="479160" cy="202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48F4B3-27B0-4331-8990-FAE7C9A85C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4758" y="2432755"/>
                  <a:ext cx="496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5121730-0BF7-4E80-877E-3D114C2B666B}"/>
                    </a:ext>
                  </a:extLst>
                </p14:cNvPr>
                <p14:cNvContentPartPr/>
                <p14:nvPr/>
              </p14:nvContentPartPr>
              <p14:xfrm>
                <a:off x="2669518" y="4424995"/>
                <a:ext cx="11160" cy="6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5121730-0BF7-4E80-877E-3D114C2B66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60518" y="4415995"/>
                  <a:ext cx="2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0502F8-0CA8-4CF1-B8F3-8212575BA6B2}"/>
                    </a:ext>
                  </a:extLst>
                </p14:cNvPr>
                <p14:cNvContentPartPr/>
                <p14:nvPr/>
              </p14:nvContentPartPr>
              <p14:xfrm>
                <a:off x="2686438" y="4275955"/>
                <a:ext cx="61200" cy="741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0502F8-0CA8-4CF1-B8F3-8212575BA6B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77798" y="4267315"/>
                  <a:ext cx="78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76453C-E552-4464-B0B8-CD2AF95A6246}"/>
                    </a:ext>
                  </a:extLst>
                </p14:cNvPr>
                <p14:cNvContentPartPr/>
                <p14:nvPr/>
              </p14:nvContentPartPr>
              <p14:xfrm>
                <a:off x="2613718" y="3516355"/>
                <a:ext cx="51840" cy="87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76453C-E552-4464-B0B8-CD2AF95A624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04718" y="3507715"/>
                  <a:ext cx="69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1D983DB-0648-4AEB-BF8C-456BA768215D}"/>
                    </a:ext>
                  </a:extLst>
                </p14:cNvPr>
                <p14:cNvContentPartPr/>
                <p14:nvPr/>
              </p14:nvContentPartPr>
              <p14:xfrm>
                <a:off x="2502118" y="2600515"/>
                <a:ext cx="61560" cy="93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1D983DB-0648-4AEB-BF8C-456BA768215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93478" y="2591875"/>
                  <a:ext cx="79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3E64C0D-85EE-4BD6-BF07-C2B669B1BFF8}"/>
                    </a:ext>
                  </a:extLst>
                </p14:cNvPr>
                <p14:cNvContentPartPr/>
                <p14:nvPr/>
              </p14:nvContentPartPr>
              <p14:xfrm>
                <a:off x="2353438" y="2506915"/>
                <a:ext cx="195840" cy="126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3E64C0D-85EE-4BD6-BF07-C2B669B1BF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44438" y="2497915"/>
                  <a:ext cx="21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C8765C-7350-4E8F-973A-8DF8A90C809C}"/>
                    </a:ext>
                  </a:extLst>
                </p14:cNvPr>
                <p14:cNvContentPartPr/>
                <p14:nvPr/>
              </p14:nvContentPartPr>
              <p14:xfrm>
                <a:off x="2283598" y="2628595"/>
                <a:ext cx="3600" cy="5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C8765C-7350-4E8F-973A-8DF8A90C80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74598" y="2619595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61B8188-4C00-4827-ADF1-D79661A8A77D}"/>
                    </a:ext>
                  </a:extLst>
                </p14:cNvPr>
                <p14:cNvContentPartPr/>
                <p14:nvPr/>
              </p14:nvContentPartPr>
              <p14:xfrm>
                <a:off x="2133478" y="2570275"/>
                <a:ext cx="101880" cy="48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61B8188-4C00-4827-ADF1-D79661A8A77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24478" y="2561635"/>
                  <a:ext cx="119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1EA240-DC4A-4AC8-B3CB-49D0B50A12B6}"/>
                    </a:ext>
                  </a:extLst>
                </p14:cNvPr>
                <p14:cNvContentPartPr/>
                <p14:nvPr/>
              </p14:nvContentPartPr>
              <p14:xfrm>
                <a:off x="2109358" y="2572075"/>
                <a:ext cx="63000" cy="1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1EA240-DC4A-4AC8-B3CB-49D0B50A12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00718" y="2563075"/>
                  <a:ext cx="80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3DD62D7-0D79-4221-A7EF-3CC799DE1D47}"/>
                    </a:ext>
                  </a:extLst>
                </p14:cNvPr>
                <p14:cNvContentPartPr/>
                <p14:nvPr/>
              </p14:nvContentPartPr>
              <p14:xfrm>
                <a:off x="2233918" y="3252475"/>
                <a:ext cx="264240" cy="79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3DD62D7-0D79-4221-A7EF-3CC799DE1D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25278" y="3243835"/>
                  <a:ext cx="281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B41B0C2-A1B4-4A18-841E-F1F1CE363A7C}"/>
                    </a:ext>
                  </a:extLst>
                </p14:cNvPr>
                <p14:cNvContentPartPr/>
                <p14:nvPr/>
              </p14:nvContentPartPr>
              <p14:xfrm>
                <a:off x="2219878" y="3621115"/>
                <a:ext cx="9720" cy="7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B41B0C2-A1B4-4A18-841E-F1F1CE363A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11238" y="3612475"/>
                  <a:ext cx="2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2B9A544-E072-444E-BB55-10EC8C4FCEDC}"/>
                    </a:ext>
                  </a:extLst>
                </p14:cNvPr>
                <p14:cNvContentPartPr/>
                <p14:nvPr/>
              </p14:nvContentPartPr>
              <p14:xfrm>
                <a:off x="2232838" y="3047275"/>
                <a:ext cx="311400" cy="270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2B9A544-E072-444E-BB55-10EC8C4FCE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23838" y="3038635"/>
                  <a:ext cx="329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42B7BA-7A95-4333-B712-59C6789D383A}"/>
                    </a:ext>
                  </a:extLst>
                </p14:cNvPr>
                <p14:cNvContentPartPr/>
                <p14:nvPr/>
              </p14:nvContentPartPr>
              <p14:xfrm>
                <a:off x="2197198" y="2974195"/>
                <a:ext cx="162000" cy="228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42B7BA-7A95-4333-B712-59C6789D38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88558" y="2965555"/>
                  <a:ext cx="179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E566DF0-6188-4D49-B788-8487895DD998}"/>
                    </a:ext>
                  </a:extLst>
                </p14:cNvPr>
                <p14:cNvContentPartPr/>
                <p14:nvPr/>
              </p14:nvContentPartPr>
              <p14:xfrm>
                <a:off x="2236078" y="2938915"/>
                <a:ext cx="14040" cy="11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E566DF0-6188-4D49-B788-8487895DD99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27078" y="2929915"/>
                  <a:ext cx="31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A861D88-7DEE-4E2C-9D09-996B0DD6E2C1}"/>
                    </a:ext>
                  </a:extLst>
                </p14:cNvPr>
                <p14:cNvContentPartPr/>
                <p14:nvPr/>
              </p14:nvContentPartPr>
              <p14:xfrm>
                <a:off x="2525878" y="3461995"/>
                <a:ext cx="13320" cy="10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A861D88-7DEE-4E2C-9D09-996B0DD6E2C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17238" y="3452995"/>
                  <a:ext cx="30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D0D4A3E-6B56-40C1-99F2-C30942E307BF}"/>
                    </a:ext>
                  </a:extLst>
                </p14:cNvPr>
                <p14:cNvContentPartPr/>
                <p14:nvPr/>
              </p14:nvContentPartPr>
              <p14:xfrm>
                <a:off x="2604718" y="4071115"/>
                <a:ext cx="25200" cy="8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D0D4A3E-6B56-40C1-99F2-C30942E307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96078" y="4062475"/>
                  <a:ext cx="42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8CF1AE6-1AA9-441D-AF95-9EEF649C39D3}"/>
                    </a:ext>
                  </a:extLst>
                </p14:cNvPr>
                <p14:cNvContentPartPr/>
                <p14:nvPr/>
              </p14:nvContentPartPr>
              <p14:xfrm>
                <a:off x="1759798" y="4277395"/>
                <a:ext cx="122400" cy="133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8CF1AE6-1AA9-441D-AF95-9EEF649C39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50798" y="4268755"/>
                  <a:ext cx="140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A69B9EA-E4E2-4DA1-81D2-06DADCE1F7A3}"/>
                    </a:ext>
                  </a:extLst>
                </p14:cNvPr>
                <p14:cNvContentPartPr/>
                <p14:nvPr/>
              </p14:nvContentPartPr>
              <p14:xfrm>
                <a:off x="1865278" y="4250755"/>
                <a:ext cx="133920" cy="114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A69B9EA-E4E2-4DA1-81D2-06DADCE1F7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56638" y="4241755"/>
                  <a:ext cx="151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783E68E-9A19-4529-ABBE-D3E125C712D2}"/>
                    </a:ext>
                  </a:extLst>
                </p14:cNvPr>
                <p14:cNvContentPartPr/>
                <p14:nvPr/>
              </p14:nvContentPartPr>
              <p14:xfrm>
                <a:off x="2126998" y="4315555"/>
                <a:ext cx="82440" cy="81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783E68E-9A19-4529-ABBE-D3E125C712D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18358" y="4306915"/>
                  <a:ext cx="100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30B697C-5524-44B6-A4FF-D91D20990E52}"/>
                    </a:ext>
                  </a:extLst>
                </p14:cNvPr>
                <p14:cNvContentPartPr/>
                <p14:nvPr/>
              </p14:nvContentPartPr>
              <p14:xfrm>
                <a:off x="2208718" y="4353355"/>
                <a:ext cx="155160" cy="108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30B697C-5524-44B6-A4FF-D91D20990E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99718" y="4344715"/>
                  <a:ext cx="172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B3DE6B8-1BEF-4520-BD23-902673C70968}"/>
                    </a:ext>
                  </a:extLst>
                </p14:cNvPr>
                <p14:cNvContentPartPr/>
                <p14:nvPr/>
              </p14:nvContentPartPr>
              <p14:xfrm>
                <a:off x="2331478" y="4500955"/>
                <a:ext cx="72720" cy="94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B3DE6B8-1BEF-4520-BD23-902673C7096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22838" y="4492315"/>
                  <a:ext cx="90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D649A11-A45E-4847-BD9F-9EFAF3886895}"/>
                    </a:ext>
                  </a:extLst>
                </p14:cNvPr>
                <p14:cNvContentPartPr/>
                <p14:nvPr/>
              </p14:nvContentPartPr>
              <p14:xfrm>
                <a:off x="2461078" y="4522555"/>
                <a:ext cx="12960" cy="24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D649A11-A45E-4847-BD9F-9EFAF38868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52438" y="4513915"/>
                  <a:ext cx="306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E1E7E96-41D1-42D0-86AB-5AB3B62ACF3A}"/>
                  </a:ext>
                </a:extLst>
              </p14:cNvPr>
              <p14:cNvContentPartPr/>
              <p14:nvPr/>
            </p14:nvContentPartPr>
            <p14:xfrm>
              <a:off x="5123638" y="6186475"/>
              <a:ext cx="145080" cy="1450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E1E7E96-41D1-42D0-86AB-5AB3B62ACF3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114998" y="6177835"/>
                <a:ext cx="162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84C791F-6401-4179-897F-8E1B3AE57DBF}"/>
                  </a:ext>
                </a:extLst>
              </p14:cNvPr>
              <p14:cNvContentPartPr/>
              <p14:nvPr/>
            </p14:nvContentPartPr>
            <p14:xfrm>
              <a:off x="5319838" y="6203395"/>
              <a:ext cx="74160" cy="128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84C791F-6401-4179-897F-8E1B3AE57DB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311198" y="6194755"/>
                <a:ext cx="91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27CF6F4-ABDE-40DA-A395-A6F4E656A85B}"/>
                  </a:ext>
                </a:extLst>
              </p14:cNvPr>
              <p14:cNvContentPartPr/>
              <p14:nvPr/>
            </p14:nvContentPartPr>
            <p14:xfrm>
              <a:off x="5300038" y="6197275"/>
              <a:ext cx="169200" cy="1036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27CF6F4-ABDE-40DA-A395-A6F4E656A85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291398" y="6188275"/>
                <a:ext cx="1868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0E4D4DE-0750-469E-A823-671A7C45558C}"/>
                  </a:ext>
                </a:extLst>
              </p14:cNvPr>
              <p14:cNvContentPartPr/>
              <p14:nvPr/>
            </p14:nvContentPartPr>
            <p14:xfrm>
              <a:off x="5504158" y="6066595"/>
              <a:ext cx="212760" cy="1807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0E4D4DE-0750-469E-A823-671A7C45558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495158" y="6057955"/>
                <a:ext cx="230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7221D34-FBC8-437C-85E1-443629AB27F2}"/>
                  </a:ext>
                </a:extLst>
              </p14:cNvPr>
              <p14:cNvContentPartPr/>
              <p14:nvPr/>
            </p14:nvContentPartPr>
            <p14:xfrm>
              <a:off x="5730598" y="5822155"/>
              <a:ext cx="141840" cy="1810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7221D34-FBC8-437C-85E1-443629AB27F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21598" y="5813515"/>
                <a:ext cx="159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F1C33C9-07B5-462B-9E94-931EB1E35D5A}"/>
                  </a:ext>
                </a:extLst>
              </p14:cNvPr>
              <p14:cNvContentPartPr/>
              <p14:nvPr/>
            </p14:nvContentPartPr>
            <p14:xfrm>
              <a:off x="5981158" y="5890915"/>
              <a:ext cx="55080" cy="1461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F1C33C9-07B5-462B-9E94-931EB1E35D5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972158" y="5881915"/>
                <a:ext cx="72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B5EE9E2-0D6C-456F-AEB8-5D69A2ABEF04}"/>
                  </a:ext>
                </a:extLst>
              </p14:cNvPr>
              <p14:cNvContentPartPr/>
              <p14:nvPr/>
            </p14:nvContentPartPr>
            <p14:xfrm>
              <a:off x="5946958" y="5884075"/>
              <a:ext cx="106920" cy="1267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B5EE9E2-0D6C-456F-AEB8-5D69A2ABEF0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938318" y="5875075"/>
                <a:ext cx="124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AA19C2C-F2A4-40DD-AEAC-FDB2C5746B39}"/>
                  </a:ext>
                </a:extLst>
              </p14:cNvPr>
              <p14:cNvContentPartPr/>
              <p14:nvPr/>
            </p14:nvContentPartPr>
            <p14:xfrm>
              <a:off x="5977918" y="5605435"/>
              <a:ext cx="299880" cy="488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AA19C2C-F2A4-40DD-AEAC-FDB2C5746B3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969278" y="5596795"/>
                <a:ext cx="317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D5993F5-A095-455A-84A4-F44EA7AEDC57}"/>
                  </a:ext>
                </a:extLst>
              </p14:cNvPr>
              <p14:cNvContentPartPr/>
              <p14:nvPr/>
            </p14:nvContentPartPr>
            <p14:xfrm>
              <a:off x="5005918" y="6128155"/>
              <a:ext cx="281520" cy="3931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D5993F5-A095-455A-84A4-F44EA7AEDC5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97278" y="6119155"/>
                <a:ext cx="2991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0290C93-4195-46C9-9A1E-495A5AACE0B1}"/>
                  </a:ext>
                </a:extLst>
              </p14:cNvPr>
              <p14:cNvContentPartPr/>
              <p14:nvPr/>
            </p14:nvContentPartPr>
            <p14:xfrm>
              <a:off x="5634118" y="5573035"/>
              <a:ext cx="140760" cy="1148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0290C93-4195-46C9-9A1E-495A5AACE0B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25478" y="5564035"/>
                <a:ext cx="158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6573A98-65BC-4417-B1BF-3265E1499ED1}"/>
                  </a:ext>
                </a:extLst>
              </p14:cNvPr>
              <p14:cNvContentPartPr/>
              <p14:nvPr/>
            </p14:nvContentPartPr>
            <p14:xfrm>
              <a:off x="5256478" y="5342995"/>
              <a:ext cx="532800" cy="4478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6573A98-65BC-4417-B1BF-3265E1499ED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247838" y="5333995"/>
                <a:ext cx="55044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505E308-872E-40E2-B662-5553D8A41056}"/>
              </a:ext>
            </a:extLst>
          </p:cNvPr>
          <p:cNvGrpSpPr/>
          <p:nvPr/>
        </p:nvGrpSpPr>
        <p:grpSpPr>
          <a:xfrm>
            <a:off x="6646078" y="5063995"/>
            <a:ext cx="1485000" cy="1035000"/>
            <a:chOff x="6646078" y="5063995"/>
            <a:chExt cx="148500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A4EA48-5100-4ADB-847A-48D46AE6A82C}"/>
                    </a:ext>
                  </a:extLst>
                </p14:cNvPr>
                <p14:cNvContentPartPr/>
                <p14:nvPr/>
              </p14:nvContentPartPr>
              <p14:xfrm>
                <a:off x="6810598" y="5285395"/>
                <a:ext cx="213840" cy="208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A4EA48-5100-4ADB-847A-48D46AE6A8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01598" y="5276755"/>
                  <a:ext cx="231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9DFE5A-42BC-4FEB-A521-EE3BC3DD720E}"/>
                    </a:ext>
                  </a:extLst>
                </p14:cNvPr>
                <p14:cNvContentPartPr/>
                <p14:nvPr/>
              </p14:nvContentPartPr>
              <p14:xfrm>
                <a:off x="7096798" y="5330755"/>
                <a:ext cx="191160" cy="19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9DFE5A-42BC-4FEB-A521-EE3BC3DD72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88158" y="5322115"/>
                  <a:ext cx="20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01D3A3-1ED0-43C3-AFCB-43282686FAAB}"/>
                    </a:ext>
                  </a:extLst>
                </p14:cNvPr>
                <p14:cNvContentPartPr/>
                <p14:nvPr/>
              </p14:nvContentPartPr>
              <p14:xfrm>
                <a:off x="6988438" y="5712715"/>
                <a:ext cx="145800" cy="1767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01D3A3-1ED0-43C3-AFCB-43282686FA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979798" y="5703715"/>
                  <a:ext cx="163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286EF6F-CBE9-40D4-8764-4686093999DA}"/>
                    </a:ext>
                  </a:extLst>
                </p14:cNvPr>
                <p14:cNvContentPartPr/>
                <p14:nvPr/>
              </p14:nvContentPartPr>
              <p14:xfrm>
                <a:off x="7205518" y="5834755"/>
                <a:ext cx="84600" cy="169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286EF6F-CBE9-40D4-8764-4686093999D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96878" y="5825755"/>
                  <a:ext cx="102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4EFFCDF-6787-45B9-B2E2-EC3288CF1C28}"/>
                    </a:ext>
                  </a:extLst>
                </p14:cNvPr>
                <p14:cNvContentPartPr/>
                <p14:nvPr/>
              </p14:nvContentPartPr>
              <p14:xfrm>
                <a:off x="7362478" y="5831515"/>
                <a:ext cx="25200" cy="36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4EFFCDF-6787-45B9-B2E2-EC3288CF1C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53838" y="5822515"/>
                  <a:ext cx="42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369769F-0630-4709-ACCF-0CF2A19CAD28}"/>
                    </a:ext>
                  </a:extLst>
                </p14:cNvPr>
                <p14:cNvContentPartPr/>
                <p14:nvPr/>
              </p14:nvContentPartPr>
              <p14:xfrm>
                <a:off x="7341238" y="5816395"/>
                <a:ext cx="74160" cy="58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369769F-0630-4709-ACCF-0CF2A19CAD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32238" y="5807395"/>
                  <a:ext cx="91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1EB491-5E49-45F2-A0DB-49E8F5A300CC}"/>
                    </a:ext>
                  </a:extLst>
                </p14:cNvPr>
                <p14:cNvContentPartPr/>
                <p14:nvPr/>
              </p14:nvContentPartPr>
              <p14:xfrm>
                <a:off x="7449958" y="5719915"/>
                <a:ext cx="52560" cy="106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1EB491-5E49-45F2-A0DB-49E8F5A300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40958" y="5710915"/>
                  <a:ext cx="70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25DC7A-F505-45D4-8ED6-98C68E1FBC55}"/>
                    </a:ext>
                  </a:extLst>
                </p14:cNvPr>
                <p14:cNvContentPartPr/>
                <p14:nvPr/>
              </p14:nvContentPartPr>
              <p14:xfrm>
                <a:off x="7357438" y="5717395"/>
                <a:ext cx="192240" cy="1238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25DC7A-F505-45D4-8ED6-98C68E1FBC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48798" y="5708395"/>
                  <a:ext cx="20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F92E5DF-371D-4E07-A240-2D35192D502F}"/>
                    </a:ext>
                  </a:extLst>
                </p14:cNvPr>
                <p14:cNvContentPartPr/>
                <p14:nvPr/>
              </p14:nvContentPartPr>
              <p14:xfrm>
                <a:off x="7819318" y="5368915"/>
                <a:ext cx="232920" cy="22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F92E5DF-371D-4E07-A240-2D35192D5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10678" y="5359915"/>
                  <a:ext cx="250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265CBC0-537D-4FDF-ABBC-667DBBB9EA2F}"/>
                    </a:ext>
                  </a:extLst>
                </p14:cNvPr>
                <p14:cNvContentPartPr/>
                <p14:nvPr/>
              </p14:nvContentPartPr>
              <p14:xfrm>
                <a:off x="7860358" y="5137795"/>
                <a:ext cx="118440" cy="110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265CBC0-537D-4FDF-ABBC-667DBBB9EA2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51718" y="5129155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C22755C-B6BB-4BB2-9D35-675FA9FFA212}"/>
                    </a:ext>
                  </a:extLst>
                </p14:cNvPr>
                <p14:cNvContentPartPr/>
                <p14:nvPr/>
              </p14:nvContentPartPr>
              <p14:xfrm>
                <a:off x="7240078" y="5718115"/>
                <a:ext cx="891000" cy="380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C22755C-B6BB-4BB2-9D35-675FA9FFA2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31078" y="5709475"/>
                  <a:ext cx="9086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29F474-0F99-42EE-B3F0-557DE0AF5C74}"/>
                    </a:ext>
                  </a:extLst>
                </p14:cNvPr>
                <p14:cNvContentPartPr/>
                <p14:nvPr/>
              </p14:nvContentPartPr>
              <p14:xfrm>
                <a:off x="6646078" y="5063995"/>
                <a:ext cx="757800" cy="563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29F474-0F99-42EE-B3F0-557DE0AF5C7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37438" y="5055355"/>
                  <a:ext cx="77544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B925C75-7AE4-4AD3-BB43-0B871CB058E0}"/>
                  </a:ext>
                </a:extLst>
              </p14:cNvPr>
              <p14:cNvContentPartPr/>
              <p14:nvPr/>
            </p14:nvContentPartPr>
            <p14:xfrm>
              <a:off x="4793518" y="5619115"/>
              <a:ext cx="224640" cy="2091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B925C75-7AE4-4AD3-BB43-0B871CB058E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784518" y="5610475"/>
                <a:ext cx="24228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77B98CA2-7BD9-4ABF-9989-28F9EA6D5D80}"/>
              </a:ext>
            </a:extLst>
          </p:cNvPr>
          <p:cNvGrpSpPr/>
          <p:nvPr/>
        </p:nvGrpSpPr>
        <p:grpSpPr>
          <a:xfrm>
            <a:off x="4901158" y="5541355"/>
            <a:ext cx="642240" cy="254160"/>
            <a:chOff x="4901158" y="5541355"/>
            <a:chExt cx="64224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711338-0A78-48AE-9717-398BD549D113}"/>
                    </a:ext>
                  </a:extLst>
                </p14:cNvPr>
                <p14:cNvContentPartPr/>
                <p14:nvPr/>
              </p14:nvContentPartPr>
              <p14:xfrm>
                <a:off x="5340358" y="5546395"/>
                <a:ext cx="203040" cy="2379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711338-0A78-48AE-9717-398BD549D11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31358" y="5537395"/>
                  <a:ext cx="220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863EE06-F975-481A-873F-80A9CEA4F866}"/>
                    </a:ext>
                  </a:extLst>
                </p14:cNvPr>
                <p14:cNvContentPartPr/>
                <p14:nvPr/>
              </p14:nvContentPartPr>
              <p14:xfrm>
                <a:off x="5334238" y="5541355"/>
                <a:ext cx="185760" cy="223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863EE06-F975-481A-873F-80A9CEA4F8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25238" y="5532355"/>
                  <a:ext cx="203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A8114F9-B26B-4C60-A50A-F4DB66184FC4}"/>
                    </a:ext>
                  </a:extLst>
                </p14:cNvPr>
                <p14:cNvContentPartPr/>
                <p14:nvPr/>
              </p14:nvContentPartPr>
              <p14:xfrm>
                <a:off x="4901158" y="5664835"/>
                <a:ext cx="177480" cy="130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A8114F9-B26B-4C60-A50A-F4DB66184F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92158" y="5655835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B532981-0223-4781-BD2A-99F8A1AB8D58}"/>
              </a:ext>
            </a:extLst>
          </p:cNvPr>
          <p:cNvGrpSpPr/>
          <p:nvPr/>
        </p:nvGrpSpPr>
        <p:grpSpPr>
          <a:xfrm>
            <a:off x="1602838" y="5350915"/>
            <a:ext cx="1155240" cy="897480"/>
            <a:chOff x="1602838" y="5350915"/>
            <a:chExt cx="1155240" cy="89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298D9C7-F157-4AE0-B86B-F095E231232E}"/>
                    </a:ext>
                  </a:extLst>
                </p14:cNvPr>
                <p14:cNvContentPartPr/>
                <p14:nvPr/>
              </p14:nvContentPartPr>
              <p14:xfrm>
                <a:off x="1790758" y="5654035"/>
                <a:ext cx="337320" cy="338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298D9C7-F157-4AE0-B86B-F095E231232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82118" y="5645035"/>
                  <a:ext cx="354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9B49CD9-A8EF-424C-868D-E3C3A48FF630}"/>
                    </a:ext>
                  </a:extLst>
                </p14:cNvPr>
                <p14:cNvContentPartPr/>
                <p14:nvPr/>
              </p14:nvContentPartPr>
              <p14:xfrm>
                <a:off x="2200078" y="5741515"/>
                <a:ext cx="218880" cy="142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9B49CD9-A8EF-424C-868D-E3C3A48FF6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91438" y="5732875"/>
                  <a:ext cx="236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A24042D-E371-4364-82DB-65E60C3ADA30}"/>
                    </a:ext>
                  </a:extLst>
                </p14:cNvPr>
                <p14:cNvContentPartPr/>
                <p14:nvPr/>
              </p14:nvContentPartPr>
              <p14:xfrm>
                <a:off x="1994158" y="5921875"/>
                <a:ext cx="342720" cy="2631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A24042D-E371-4364-82DB-65E60C3ADA3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85158" y="5912875"/>
                  <a:ext cx="360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94E78D-7C80-4AB3-A32C-AC7F1B7587BD}"/>
                    </a:ext>
                  </a:extLst>
                </p14:cNvPr>
                <p14:cNvContentPartPr/>
                <p14:nvPr/>
              </p14:nvContentPartPr>
              <p14:xfrm>
                <a:off x="1602838" y="5541355"/>
                <a:ext cx="905040" cy="707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94E78D-7C80-4AB3-A32C-AC7F1B7587B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93838" y="5532715"/>
                  <a:ext cx="9226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6B03D6-8342-4110-9B01-A01F48023B6E}"/>
                    </a:ext>
                  </a:extLst>
                </p14:cNvPr>
                <p14:cNvContentPartPr/>
                <p14:nvPr/>
              </p14:nvContentPartPr>
              <p14:xfrm>
                <a:off x="2556478" y="5350915"/>
                <a:ext cx="201600" cy="149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6B03D6-8342-4110-9B01-A01F48023B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47478" y="5342275"/>
                  <a:ext cx="219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35A70E4-9A53-4252-BD18-D0E98F5BE575}"/>
                    </a:ext>
                  </a:extLst>
                </p14:cNvPr>
                <p14:cNvContentPartPr/>
                <p14:nvPr/>
              </p14:nvContentPartPr>
              <p14:xfrm>
                <a:off x="2540998" y="5415355"/>
                <a:ext cx="75960" cy="58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35A70E4-9A53-4252-BD18-D0E98F5BE5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31998" y="5406715"/>
                  <a:ext cx="93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D0B75A1-9D12-4A2D-93C2-8DE1BEAA928F}"/>
                    </a:ext>
                  </a:extLst>
                </p14:cNvPr>
                <p14:cNvContentPartPr/>
                <p14:nvPr/>
              </p14:nvContentPartPr>
              <p14:xfrm>
                <a:off x="2503558" y="5395555"/>
                <a:ext cx="146880" cy="133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D0B75A1-9D12-4A2D-93C2-8DE1BEAA928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94558" y="5386555"/>
                  <a:ext cx="164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9D49155-058A-435E-88FE-1B68AB962ADA}"/>
                    </a:ext>
                  </a:extLst>
                </p14:cNvPr>
                <p14:cNvContentPartPr/>
                <p14:nvPr/>
              </p14:nvContentPartPr>
              <p14:xfrm>
                <a:off x="2528758" y="5500315"/>
                <a:ext cx="22320" cy="21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9D49155-058A-435E-88FE-1B68AB962AD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20118" y="5491315"/>
                  <a:ext cx="3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EEA182D-AAEC-4D8D-9BE5-293ABFCA62E4}"/>
                    </a:ext>
                  </a:extLst>
                </p14:cNvPr>
                <p14:cNvContentPartPr/>
                <p14:nvPr/>
              </p14:nvContentPartPr>
              <p14:xfrm>
                <a:off x="2141398" y="5995315"/>
                <a:ext cx="111600" cy="106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EEA182D-AAEC-4D8D-9BE5-293ABFCA62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32398" y="5986675"/>
                  <a:ext cx="129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13040A4-E0F6-4B78-86B7-74DE1A1F922B}"/>
              </a:ext>
            </a:extLst>
          </p:cNvPr>
          <p:cNvGrpSpPr/>
          <p:nvPr/>
        </p:nvGrpSpPr>
        <p:grpSpPr>
          <a:xfrm>
            <a:off x="2993158" y="5427955"/>
            <a:ext cx="332280" cy="320040"/>
            <a:chOff x="2993158" y="5427955"/>
            <a:chExt cx="33228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CD9EBF-67DB-41D5-B4FF-902D4ACAADED}"/>
                    </a:ext>
                  </a:extLst>
                </p14:cNvPr>
                <p14:cNvContentPartPr/>
                <p14:nvPr/>
              </p14:nvContentPartPr>
              <p14:xfrm>
                <a:off x="3198718" y="5427955"/>
                <a:ext cx="83520" cy="1951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CD9EBF-67DB-41D5-B4FF-902D4ACAADE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89718" y="5418955"/>
                  <a:ext cx="101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F2A26C8-3EDD-4A03-9679-E964AD539A4C}"/>
                    </a:ext>
                  </a:extLst>
                </p14:cNvPr>
                <p14:cNvContentPartPr/>
                <p14:nvPr/>
              </p14:nvContentPartPr>
              <p14:xfrm>
                <a:off x="3281878" y="5608675"/>
                <a:ext cx="43560" cy="59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F2A26C8-3EDD-4A03-9679-E964AD539A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72878" y="5600035"/>
                  <a:ext cx="61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EF80133-3167-43BE-9EB1-3BFB720C166C}"/>
                    </a:ext>
                  </a:extLst>
                </p14:cNvPr>
                <p14:cNvContentPartPr/>
                <p14:nvPr/>
              </p14:nvContentPartPr>
              <p14:xfrm>
                <a:off x="2993158" y="5623795"/>
                <a:ext cx="158760" cy="124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EF80133-3167-43BE-9EB1-3BFB720C166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84518" y="5615155"/>
                  <a:ext cx="1764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22A4BDF-0E64-43DC-BD7B-310F2E36F79B}"/>
              </a:ext>
            </a:extLst>
          </p:cNvPr>
          <p:cNvGrpSpPr/>
          <p:nvPr/>
        </p:nvGrpSpPr>
        <p:grpSpPr>
          <a:xfrm>
            <a:off x="3333358" y="5911075"/>
            <a:ext cx="411480" cy="287640"/>
            <a:chOff x="3333358" y="5911075"/>
            <a:chExt cx="41148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7CF0950-8835-4A5D-B43E-B5EC8C42597E}"/>
                    </a:ext>
                  </a:extLst>
                </p14:cNvPr>
                <p14:cNvContentPartPr/>
                <p14:nvPr/>
              </p14:nvContentPartPr>
              <p14:xfrm>
                <a:off x="3333358" y="6058675"/>
                <a:ext cx="89280" cy="11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7CF0950-8835-4A5D-B43E-B5EC8C42597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24718" y="6050035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19A97D5-D9DA-4E9C-957C-DFB04671F904}"/>
                    </a:ext>
                  </a:extLst>
                </p14:cNvPr>
                <p14:cNvContentPartPr/>
                <p14:nvPr/>
              </p14:nvContentPartPr>
              <p14:xfrm>
                <a:off x="3383398" y="5911075"/>
                <a:ext cx="361440" cy="287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19A97D5-D9DA-4E9C-957C-DFB04671F90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74758" y="5902435"/>
                  <a:ext cx="379080" cy="30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3280DC4-5555-46B9-ADFD-BBBB65ABCD33}"/>
                  </a:ext>
                </a:extLst>
              </p14:cNvPr>
              <p14:cNvContentPartPr/>
              <p14:nvPr/>
            </p14:nvContentPartPr>
            <p14:xfrm>
              <a:off x="3521998" y="5116555"/>
              <a:ext cx="208800" cy="1843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3280DC4-5555-46B9-ADFD-BBBB65ABCD3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512998" y="5107555"/>
                <a:ext cx="226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88CE663-3C8E-41C1-82FF-E989DE8B287F}"/>
                  </a:ext>
                </a:extLst>
              </p14:cNvPr>
              <p14:cNvContentPartPr/>
              <p14:nvPr/>
            </p14:nvContentPartPr>
            <p14:xfrm>
              <a:off x="3894238" y="5645755"/>
              <a:ext cx="133560" cy="1144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88CE663-3C8E-41C1-82FF-E989DE8B287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885238" y="5636755"/>
                <a:ext cx="15120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32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EF52-88F7-48D9-8D84-55A6168E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Solution – Different kind of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E04A-7CD7-4131-9FCE-D56273985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0961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a more complex recurrent unit with gates to control what information is passed through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C63FF-C0D6-4EBB-98A8-9CC89702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39" y="2334950"/>
            <a:ext cx="4797409" cy="29743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696216-9E91-4C82-9411-CF4974C51352}"/>
              </a:ext>
            </a:extLst>
          </p:cNvPr>
          <p:cNvSpPr txBox="1">
            <a:spLocks/>
          </p:cNvSpPr>
          <p:nvPr/>
        </p:nvSpPr>
        <p:spPr>
          <a:xfrm>
            <a:off x="642001" y="5508936"/>
            <a:ext cx="11320465" cy="109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Long Short Term Memory (</a:t>
            </a:r>
            <a:r>
              <a:rPr lang="en-US" b="1" dirty="0"/>
              <a:t>LSTMs</a:t>
            </a:r>
            <a:r>
              <a:rPr lang="en-US" dirty="0"/>
              <a:t>) networks rely on a gated cell to track information throughout many time steps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B8A9B9-C955-4E73-B623-C79CDA9A6A9B}"/>
                  </a:ext>
                </a:extLst>
              </p14:cNvPr>
              <p14:cNvContentPartPr/>
              <p14:nvPr/>
            </p14:nvContentPartPr>
            <p14:xfrm>
              <a:off x="3325798" y="3428589"/>
              <a:ext cx="910800" cy="579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B8A9B9-C955-4E73-B623-C79CDA9A6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6798" y="3419949"/>
                <a:ext cx="928440" cy="59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ED1C3D2-C0CB-447D-910C-48E4ACAEA90F}"/>
              </a:ext>
            </a:extLst>
          </p:cNvPr>
          <p:cNvGrpSpPr/>
          <p:nvPr/>
        </p:nvGrpSpPr>
        <p:grpSpPr>
          <a:xfrm>
            <a:off x="4817278" y="4488429"/>
            <a:ext cx="1596600" cy="212400"/>
            <a:chOff x="4817278" y="4488429"/>
            <a:chExt cx="159660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F33979-F560-4E0B-924A-1DDD195DA311}"/>
                    </a:ext>
                  </a:extLst>
                </p14:cNvPr>
                <p14:cNvContentPartPr/>
                <p14:nvPr/>
              </p14:nvContentPartPr>
              <p14:xfrm>
                <a:off x="4817278" y="4488429"/>
                <a:ext cx="682920" cy="15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F33979-F560-4E0B-924A-1DDD195DA3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8638" y="4479789"/>
                  <a:ext cx="700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ECD2E9-C1E5-45BC-BFED-B077AA4B6F90}"/>
                    </a:ext>
                  </a:extLst>
                </p14:cNvPr>
                <p14:cNvContentPartPr/>
                <p14:nvPr/>
              </p14:nvContentPartPr>
              <p14:xfrm>
                <a:off x="5785318" y="4627749"/>
                <a:ext cx="628560" cy="7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ECD2E9-C1E5-45BC-BFED-B077AA4B6F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6318" y="4619109"/>
                  <a:ext cx="6462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2CBDF-ED31-44C7-ABF1-13AC38625849}"/>
              </a:ext>
            </a:extLst>
          </p:cNvPr>
          <p:cNvGrpSpPr/>
          <p:nvPr/>
        </p:nvGrpSpPr>
        <p:grpSpPr>
          <a:xfrm>
            <a:off x="8161318" y="3695349"/>
            <a:ext cx="752040" cy="213480"/>
            <a:chOff x="8161318" y="3695349"/>
            <a:chExt cx="7520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D14B59-8520-4F63-AA1F-2B518FB01AF4}"/>
                    </a:ext>
                  </a:extLst>
                </p14:cNvPr>
                <p14:cNvContentPartPr/>
                <p14:nvPr/>
              </p14:nvContentPartPr>
              <p14:xfrm>
                <a:off x="8197678" y="3822069"/>
                <a:ext cx="715680" cy="86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D14B59-8520-4F63-AA1F-2B518FB01A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89038" y="3813429"/>
                  <a:ext cx="733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C36CF2-08ED-4FFB-B2B7-3E7534BB34BE}"/>
                    </a:ext>
                  </a:extLst>
                </p14:cNvPr>
                <p14:cNvContentPartPr/>
                <p14:nvPr/>
              </p14:nvContentPartPr>
              <p14:xfrm>
                <a:off x="8161318" y="3695349"/>
                <a:ext cx="416520" cy="19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C36CF2-08ED-4FFB-B2B7-3E7534BB34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52678" y="3686709"/>
                  <a:ext cx="43416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466836-5876-48D9-A0EF-24F68BADAB6B}"/>
                  </a:ext>
                </a:extLst>
              </p14:cNvPr>
              <p14:cNvContentPartPr/>
              <p14:nvPr/>
            </p14:nvContentPartPr>
            <p14:xfrm>
              <a:off x="5030221" y="4528029"/>
              <a:ext cx="219960" cy="167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466836-5876-48D9-A0EF-24F68BADAB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1221" y="4519029"/>
                <a:ext cx="23760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2F338B2-2758-4B2E-8389-65910D362E49}"/>
              </a:ext>
            </a:extLst>
          </p:cNvPr>
          <p:cNvGrpSpPr/>
          <p:nvPr/>
        </p:nvGrpSpPr>
        <p:grpSpPr>
          <a:xfrm>
            <a:off x="5837341" y="4147509"/>
            <a:ext cx="655920" cy="532440"/>
            <a:chOff x="5837341" y="4147509"/>
            <a:chExt cx="655920" cy="5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A79D93-66E0-41DE-AA14-BA0FA96144AE}"/>
                    </a:ext>
                  </a:extLst>
                </p14:cNvPr>
                <p14:cNvContentPartPr/>
                <p14:nvPr/>
              </p14:nvContentPartPr>
              <p14:xfrm>
                <a:off x="5906821" y="4480149"/>
                <a:ext cx="249480" cy="19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A79D93-66E0-41DE-AA14-BA0FA96144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8181" y="4471509"/>
                  <a:ext cx="267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CF7A02-8FD7-464B-A46D-D2C5CCEE58B0}"/>
                    </a:ext>
                  </a:extLst>
                </p14:cNvPr>
                <p14:cNvContentPartPr/>
                <p14:nvPr/>
              </p14:nvContentPartPr>
              <p14:xfrm>
                <a:off x="5878381" y="4176309"/>
                <a:ext cx="577800" cy="41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CF7A02-8FD7-464B-A46D-D2C5CCEE58B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69741" y="4167669"/>
                  <a:ext cx="5954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089B51-F258-469D-9223-2F0920125604}"/>
                    </a:ext>
                  </a:extLst>
                </p14:cNvPr>
                <p14:cNvContentPartPr/>
                <p14:nvPr/>
              </p14:nvContentPartPr>
              <p14:xfrm>
                <a:off x="5837341" y="4147509"/>
                <a:ext cx="655920" cy="421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089B51-F258-469D-9223-2F09201256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28701" y="4138869"/>
                  <a:ext cx="6735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41E2A4-2017-499C-A661-7C37884E5C3C}"/>
                    </a:ext>
                  </a:extLst>
                </p14:cNvPr>
                <p14:cNvContentPartPr/>
                <p14:nvPr/>
              </p14:nvContentPartPr>
              <p14:xfrm>
                <a:off x="6010141" y="4503189"/>
                <a:ext cx="19440" cy="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41E2A4-2017-499C-A661-7C37884E5C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01501" y="4494549"/>
                  <a:ext cx="37080" cy="2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417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FFB1-5F6D-49F4-B39B-F9D6806BE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1F5F-100F-4722-AF59-B2C6483D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8604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standard RNN repeating modules contain a simple computation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262E1-86D8-4DBE-A046-A911868F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6" y="2298635"/>
            <a:ext cx="10972800" cy="38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BC65-DFD5-427F-BD71-FA61A9B4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D643-C4EE-4652-8D5B-E93354B47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048977"/>
          </a:xfrm>
        </p:spPr>
        <p:txBody>
          <a:bodyPr>
            <a:normAutofit fontScale="92500"/>
          </a:bodyPr>
          <a:lstStyle/>
          <a:p>
            <a:r>
              <a:rPr lang="en-US" dirty="0"/>
              <a:t>LSTM repeating modules contain interacting layers that control information flow </a:t>
            </a:r>
          </a:p>
          <a:p>
            <a:r>
              <a:rPr lang="en-US" dirty="0"/>
              <a:t>LSTM cells can track information throughout many timesteps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DCC23-3B59-4FBC-8E5C-64974243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86" y="2535772"/>
            <a:ext cx="10298784" cy="34939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EE5A52C-AD4B-4EFA-A5CC-6233E5EEAE60}"/>
              </a:ext>
            </a:extLst>
          </p:cNvPr>
          <p:cNvGrpSpPr/>
          <p:nvPr/>
        </p:nvGrpSpPr>
        <p:grpSpPr>
          <a:xfrm>
            <a:off x="3308341" y="1989669"/>
            <a:ext cx="2996280" cy="705600"/>
            <a:chOff x="3308341" y="1989669"/>
            <a:chExt cx="299628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2F1F1-3933-4E5C-AC9D-C0F3737A4E7D}"/>
                    </a:ext>
                  </a:extLst>
                </p14:cNvPr>
                <p14:cNvContentPartPr/>
                <p14:nvPr/>
              </p14:nvContentPartPr>
              <p14:xfrm>
                <a:off x="5424061" y="2284869"/>
                <a:ext cx="150840" cy="7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2F1F1-3933-4E5C-AC9D-C0F3737A4E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5421" y="2276229"/>
                  <a:ext cx="168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504434-93C1-42CF-BD60-D6C63E0E1A8F}"/>
                    </a:ext>
                  </a:extLst>
                </p14:cNvPr>
                <p14:cNvContentPartPr/>
                <p14:nvPr/>
              </p14:nvContentPartPr>
              <p14:xfrm>
                <a:off x="3308341" y="2145909"/>
                <a:ext cx="2485080" cy="54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504434-93C1-42CF-BD60-D6C63E0E1A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99701" y="2137269"/>
                  <a:ext cx="25027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2CF03C-31A2-4E86-9A71-7ECD9F4A3625}"/>
                    </a:ext>
                  </a:extLst>
                </p14:cNvPr>
                <p14:cNvContentPartPr/>
                <p14:nvPr/>
              </p14:nvContentPartPr>
              <p14:xfrm>
                <a:off x="4015741" y="2415909"/>
                <a:ext cx="1440" cy="11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2CF03C-31A2-4E86-9A71-7ECD9F4A362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07101" y="2406909"/>
                  <a:ext cx="19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C6DFE2-6340-4CF6-864C-2EB24D3B8B76}"/>
                    </a:ext>
                  </a:extLst>
                </p14:cNvPr>
                <p14:cNvContentPartPr/>
                <p14:nvPr/>
              </p14:nvContentPartPr>
              <p14:xfrm>
                <a:off x="3889381" y="2258949"/>
                <a:ext cx="2415240" cy="160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C6DFE2-6340-4CF6-864C-2EB24D3B8B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80741" y="2249949"/>
                  <a:ext cx="2432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34CECC-7B45-4C05-95F9-D25DB61B8637}"/>
                    </a:ext>
                  </a:extLst>
                </p14:cNvPr>
                <p14:cNvContentPartPr/>
                <p14:nvPr/>
              </p14:nvContentPartPr>
              <p14:xfrm>
                <a:off x="3936181" y="2340309"/>
                <a:ext cx="457200" cy="3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34CECC-7B45-4C05-95F9-D25DB61B86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27181" y="2331309"/>
                  <a:ext cx="474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8C8099-39A4-421D-B814-1D42137A1391}"/>
                    </a:ext>
                  </a:extLst>
                </p14:cNvPr>
                <p14:cNvContentPartPr/>
                <p14:nvPr/>
              </p14:nvContentPartPr>
              <p14:xfrm>
                <a:off x="4863901" y="2129349"/>
                <a:ext cx="30960" cy="229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8C8099-39A4-421D-B814-1D42137A13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54901" y="2120709"/>
                  <a:ext cx="48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3703A3-48A6-442C-ACCA-1A9A94257ED6}"/>
                    </a:ext>
                  </a:extLst>
                </p14:cNvPr>
                <p14:cNvContentPartPr/>
                <p14:nvPr/>
              </p14:nvContentPartPr>
              <p14:xfrm>
                <a:off x="5056141" y="2407989"/>
                <a:ext cx="24480" cy="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3703A3-48A6-442C-ACCA-1A9A94257E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47501" y="2399349"/>
                  <a:ext cx="42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884DA6-D355-4D30-959F-9370950CD1A1}"/>
                    </a:ext>
                  </a:extLst>
                </p14:cNvPr>
                <p14:cNvContentPartPr/>
                <p14:nvPr/>
              </p14:nvContentPartPr>
              <p14:xfrm>
                <a:off x="5208781" y="2430309"/>
                <a:ext cx="201960" cy="8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884DA6-D355-4D30-959F-9370950CD1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00141" y="2421309"/>
                  <a:ext cx="219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231D980-1339-42B7-BBB1-23E29288F1F7}"/>
                    </a:ext>
                  </a:extLst>
                </p14:cNvPr>
                <p14:cNvContentPartPr/>
                <p14:nvPr/>
              </p14:nvContentPartPr>
              <p14:xfrm>
                <a:off x="5644741" y="2409429"/>
                <a:ext cx="9000" cy="3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231D980-1339-42B7-BBB1-23E29288F1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5741" y="2400429"/>
                  <a:ext cx="26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78FE88-21A2-4BB3-9379-846BE5D1710E}"/>
                    </a:ext>
                  </a:extLst>
                </p14:cNvPr>
                <p14:cNvContentPartPr/>
                <p14:nvPr/>
              </p14:nvContentPartPr>
              <p14:xfrm>
                <a:off x="5809621" y="2393229"/>
                <a:ext cx="25560" cy="2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78FE88-21A2-4BB3-9379-846BE5D171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00981" y="2384229"/>
                  <a:ext cx="43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87244A-A66A-4BAC-9262-E785228C2A38}"/>
                    </a:ext>
                  </a:extLst>
                </p14:cNvPr>
                <p14:cNvContentPartPr/>
                <p14:nvPr/>
              </p14:nvContentPartPr>
              <p14:xfrm>
                <a:off x="4958221" y="2178309"/>
                <a:ext cx="95760" cy="11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87244A-A66A-4BAC-9262-E785228C2A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49581" y="2169669"/>
                  <a:ext cx="113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6E97195-60BB-47F2-A0F2-AA910DC04879}"/>
                    </a:ext>
                  </a:extLst>
                </p14:cNvPr>
                <p14:cNvContentPartPr/>
                <p14:nvPr/>
              </p14:nvContentPartPr>
              <p14:xfrm>
                <a:off x="5044981" y="2379549"/>
                <a:ext cx="29880" cy="77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6E97195-60BB-47F2-A0F2-AA910DC048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35981" y="2370549"/>
                  <a:ext cx="47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F5A6B5-1BD5-46F3-A89A-4A47A206CB20}"/>
                    </a:ext>
                  </a:extLst>
                </p14:cNvPr>
                <p14:cNvContentPartPr/>
                <p14:nvPr/>
              </p14:nvContentPartPr>
              <p14:xfrm>
                <a:off x="5049301" y="2389629"/>
                <a:ext cx="10800" cy="54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F5A6B5-1BD5-46F3-A89A-4A47A206CB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40301" y="2380989"/>
                  <a:ext cx="28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9BA8E0-B51A-48B2-8014-23CBE4A13E7E}"/>
                    </a:ext>
                  </a:extLst>
                </p14:cNvPr>
                <p14:cNvContentPartPr/>
                <p14:nvPr/>
              </p14:nvContentPartPr>
              <p14:xfrm>
                <a:off x="5200141" y="2388549"/>
                <a:ext cx="56160" cy="6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9BA8E0-B51A-48B2-8014-23CBE4A13E7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91141" y="2379909"/>
                  <a:ext cx="73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759A79-3E00-4FB7-968C-2671C8339A08}"/>
                    </a:ext>
                  </a:extLst>
                </p14:cNvPr>
                <p14:cNvContentPartPr/>
                <p14:nvPr/>
              </p14:nvContentPartPr>
              <p14:xfrm>
                <a:off x="5497501" y="2336349"/>
                <a:ext cx="207360" cy="1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759A79-3E00-4FB7-968C-2671C8339A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88861" y="2327349"/>
                  <a:ext cx="225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12555D-FDEF-4788-9341-AF435A4C5D3C}"/>
                    </a:ext>
                  </a:extLst>
                </p14:cNvPr>
                <p14:cNvContentPartPr/>
                <p14:nvPr/>
              </p14:nvContentPartPr>
              <p14:xfrm>
                <a:off x="5885581" y="2356509"/>
                <a:ext cx="36720" cy="3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12555D-FDEF-4788-9341-AF435A4C5D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76941" y="2347509"/>
                  <a:ext cx="54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233C39-05CF-4C0B-8E3F-9C14FC18553C}"/>
                    </a:ext>
                  </a:extLst>
                </p14:cNvPr>
                <p14:cNvContentPartPr/>
                <p14:nvPr/>
              </p14:nvContentPartPr>
              <p14:xfrm>
                <a:off x="6005461" y="1989669"/>
                <a:ext cx="72360" cy="262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233C39-05CF-4C0B-8E3F-9C14FC1855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96461" y="1980669"/>
                  <a:ext cx="90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9E0E40-C830-48BB-8650-34F15C69B28C}"/>
                    </a:ext>
                  </a:extLst>
                </p14:cNvPr>
                <p14:cNvContentPartPr/>
                <p14:nvPr/>
              </p14:nvContentPartPr>
              <p14:xfrm>
                <a:off x="4958221" y="2177949"/>
                <a:ext cx="26640" cy="198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9E0E40-C830-48BB-8650-34F15C69B2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49581" y="2169309"/>
                  <a:ext cx="44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2D8A3D-2EB2-49AC-A4BA-78B005CE8584}"/>
                    </a:ext>
                  </a:extLst>
                </p14:cNvPr>
                <p14:cNvContentPartPr/>
                <p14:nvPr/>
              </p14:nvContentPartPr>
              <p14:xfrm>
                <a:off x="5996821" y="2090109"/>
                <a:ext cx="35640" cy="272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2D8A3D-2EB2-49AC-A4BA-78B005CE85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88181" y="2081469"/>
                  <a:ext cx="53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6265C0-7F1C-4D45-BD76-42F63FF5F30A}"/>
                    </a:ext>
                  </a:extLst>
                </p14:cNvPr>
                <p14:cNvContentPartPr/>
                <p14:nvPr/>
              </p14:nvContentPartPr>
              <p14:xfrm>
                <a:off x="4936621" y="2085429"/>
                <a:ext cx="44280" cy="309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6265C0-7F1C-4D45-BD76-42F63FF5F3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27981" y="2076789"/>
                  <a:ext cx="6192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B0EA42C-2A77-4D8F-828D-ECE71432C82F}"/>
                  </a:ext>
                </a:extLst>
              </p14:cNvPr>
              <p14:cNvContentPartPr/>
              <p14:nvPr/>
            </p14:nvContentPartPr>
            <p14:xfrm>
              <a:off x="5884501" y="2367309"/>
              <a:ext cx="74520" cy="5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B0EA42C-2A77-4D8F-828D-ECE71432C8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75861" y="2358669"/>
                <a:ext cx="92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ECE8035-F280-45C5-A9E0-FFB7B34C01A5}"/>
                  </a:ext>
                </a:extLst>
              </p14:cNvPr>
              <p14:cNvContentPartPr/>
              <p14:nvPr/>
            </p14:nvContentPartPr>
            <p14:xfrm>
              <a:off x="5696941" y="4258749"/>
              <a:ext cx="192960" cy="298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ECE8035-F280-45C5-A9E0-FFB7B34C01A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88301" y="4250109"/>
                <a:ext cx="2106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BBFFC6-383C-4E2F-A0B2-43BF4DAFE358}"/>
                  </a:ext>
                </a:extLst>
              </p14:cNvPr>
              <p14:cNvContentPartPr/>
              <p14:nvPr/>
            </p14:nvContentPartPr>
            <p14:xfrm>
              <a:off x="5691181" y="4943829"/>
              <a:ext cx="374760" cy="123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BBFFC6-383C-4E2F-A0B2-43BF4DAFE35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82181" y="4934829"/>
                <a:ext cx="3924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49CE24A-7EE3-4409-A2D8-AB032A72CB08}"/>
                  </a:ext>
                </a:extLst>
              </p14:cNvPr>
              <p14:cNvContentPartPr/>
              <p14:nvPr/>
            </p14:nvContentPartPr>
            <p14:xfrm>
              <a:off x="6459061" y="4810989"/>
              <a:ext cx="146520" cy="78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49CE24A-7EE3-4409-A2D8-AB032A72CB0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50061" y="4802349"/>
                <a:ext cx="1641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72EF52E-93B1-4E04-9A9D-F2C71168A901}"/>
              </a:ext>
            </a:extLst>
          </p:cNvPr>
          <p:cNvGrpSpPr/>
          <p:nvPr/>
        </p:nvGrpSpPr>
        <p:grpSpPr>
          <a:xfrm>
            <a:off x="1406101" y="3604269"/>
            <a:ext cx="8475480" cy="542520"/>
            <a:chOff x="1406101" y="3604269"/>
            <a:chExt cx="847548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D757D4-03C7-493D-8101-95E1E18409BD}"/>
                    </a:ext>
                  </a:extLst>
                </p14:cNvPr>
                <p14:cNvContentPartPr/>
                <p14:nvPr/>
              </p14:nvContentPartPr>
              <p14:xfrm>
                <a:off x="4731061" y="3805509"/>
                <a:ext cx="202680" cy="306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D757D4-03C7-493D-8101-95E1E18409B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22061" y="3796869"/>
                  <a:ext cx="22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851D86-89E7-475E-8A1F-D7CAD22A313C}"/>
                    </a:ext>
                  </a:extLst>
                </p14:cNvPr>
                <p14:cNvContentPartPr/>
                <p14:nvPr/>
              </p14:nvContentPartPr>
              <p14:xfrm>
                <a:off x="5621341" y="3856989"/>
                <a:ext cx="187920" cy="289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851D86-89E7-475E-8A1F-D7CAD22A31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12341" y="3848349"/>
                  <a:ext cx="205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5495F3-FD2C-45C1-A888-30DCAE477FED}"/>
                    </a:ext>
                  </a:extLst>
                </p14:cNvPr>
                <p14:cNvContentPartPr/>
                <p14:nvPr/>
              </p14:nvContentPartPr>
              <p14:xfrm>
                <a:off x="6584341" y="3977589"/>
                <a:ext cx="146160" cy="117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5495F3-FD2C-45C1-A888-30DCAE477F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75701" y="3968949"/>
                  <a:ext cx="163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E60331-1B62-4EDD-896B-06B6F4D146F6}"/>
                    </a:ext>
                  </a:extLst>
                </p14:cNvPr>
                <p14:cNvContentPartPr/>
                <p14:nvPr/>
              </p14:nvContentPartPr>
              <p14:xfrm>
                <a:off x="1410061" y="3657909"/>
                <a:ext cx="8471520" cy="18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E60331-1B62-4EDD-896B-06B6F4D146F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01061" y="3648909"/>
                  <a:ext cx="8489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0D7F85-458D-4231-B68F-65441F3E53D7}"/>
                    </a:ext>
                  </a:extLst>
                </p14:cNvPr>
                <p14:cNvContentPartPr/>
                <p14:nvPr/>
              </p14:nvContentPartPr>
              <p14:xfrm>
                <a:off x="1406101" y="3604269"/>
                <a:ext cx="450720" cy="246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0D7F85-458D-4231-B68F-65441F3E53D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7101" y="3595629"/>
                  <a:ext cx="46836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D94F3B1-735F-403E-AFCF-4A8B5A01B08D}"/>
                  </a:ext>
                </a:extLst>
              </p14:cNvPr>
              <p14:cNvContentPartPr/>
              <p14:nvPr/>
            </p14:nvContentPartPr>
            <p14:xfrm>
              <a:off x="5732941" y="3760869"/>
              <a:ext cx="204840" cy="139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D94F3B1-735F-403E-AFCF-4A8B5A01B08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24301" y="3751869"/>
                <a:ext cx="222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B863E17-F6C8-42E6-8C7E-7EA09F7104EF}"/>
                  </a:ext>
                </a:extLst>
              </p14:cNvPr>
              <p14:cNvContentPartPr/>
              <p14:nvPr/>
            </p14:nvContentPartPr>
            <p14:xfrm>
              <a:off x="4892341" y="3602469"/>
              <a:ext cx="348120" cy="251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B863E17-F6C8-42E6-8C7E-7EA09F7104E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883341" y="3593469"/>
                <a:ext cx="36576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373ADCA-4343-4766-83C9-F0FE08F00A03}"/>
              </a:ext>
            </a:extLst>
          </p:cNvPr>
          <p:cNvGrpSpPr/>
          <p:nvPr/>
        </p:nvGrpSpPr>
        <p:grpSpPr>
          <a:xfrm>
            <a:off x="327901" y="5300589"/>
            <a:ext cx="709920" cy="246600"/>
            <a:chOff x="327901" y="5300589"/>
            <a:chExt cx="70992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162D73-6A44-40E4-95B2-3FF88E68C7E2}"/>
                    </a:ext>
                  </a:extLst>
                </p14:cNvPr>
                <p14:cNvContentPartPr/>
                <p14:nvPr/>
              </p14:nvContentPartPr>
              <p14:xfrm>
                <a:off x="327901" y="5359629"/>
                <a:ext cx="173520" cy="13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162D73-6A44-40E4-95B2-3FF88E68C7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9261" y="5350629"/>
                  <a:ext cx="191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0484CE-CF14-492C-AAB8-D86548896914}"/>
                    </a:ext>
                  </a:extLst>
                </p14:cNvPr>
                <p14:cNvContentPartPr/>
                <p14:nvPr/>
              </p14:nvContentPartPr>
              <p14:xfrm>
                <a:off x="578101" y="5311029"/>
                <a:ext cx="49680" cy="172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0484CE-CF14-492C-AAB8-D8654889691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9461" y="5302029"/>
                  <a:ext cx="67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7ACC31-B85B-40E3-9EE6-55D4BA866FB6}"/>
                    </a:ext>
                  </a:extLst>
                </p14:cNvPr>
                <p14:cNvContentPartPr/>
                <p14:nvPr/>
              </p14:nvContentPartPr>
              <p14:xfrm>
                <a:off x="607621" y="5305629"/>
                <a:ext cx="249120" cy="213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7ACC31-B85B-40E3-9EE6-55D4BA866F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8621" y="5296629"/>
                  <a:ext cx="266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12029E4-E1B0-444B-A7B8-98DEE628171B}"/>
                    </a:ext>
                  </a:extLst>
                </p14:cNvPr>
                <p14:cNvContentPartPr/>
                <p14:nvPr/>
              </p14:nvContentPartPr>
              <p14:xfrm>
                <a:off x="809941" y="5300589"/>
                <a:ext cx="227880" cy="24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12029E4-E1B0-444B-A7B8-98DEE62817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0941" y="5291949"/>
                  <a:ext cx="24552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B117FEF-91AB-4B36-9C84-CBE0F83153AD}"/>
              </a:ext>
            </a:extLst>
          </p:cNvPr>
          <p:cNvGrpSpPr/>
          <p:nvPr/>
        </p:nvGrpSpPr>
        <p:grpSpPr>
          <a:xfrm>
            <a:off x="3879661" y="5267109"/>
            <a:ext cx="620280" cy="279000"/>
            <a:chOff x="3879661" y="5267109"/>
            <a:chExt cx="6202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C5E60B-DA36-42F2-8BA8-99825B31479A}"/>
                    </a:ext>
                  </a:extLst>
                </p14:cNvPr>
                <p14:cNvContentPartPr/>
                <p14:nvPr/>
              </p14:nvContentPartPr>
              <p14:xfrm>
                <a:off x="3879661" y="5326869"/>
                <a:ext cx="191880" cy="219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C5E60B-DA36-42F2-8BA8-99825B31479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70661" y="5317869"/>
                  <a:ext cx="209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392288-87A4-45BC-8789-D9019A27231B}"/>
                    </a:ext>
                  </a:extLst>
                </p14:cNvPr>
                <p14:cNvContentPartPr/>
                <p14:nvPr/>
              </p14:nvContentPartPr>
              <p14:xfrm>
                <a:off x="4151461" y="5319669"/>
                <a:ext cx="203040" cy="200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392288-87A4-45BC-8789-D9019A27231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42821" y="5311029"/>
                  <a:ext cx="220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3A4374-BCCD-4A9B-BDA8-F64492C2059A}"/>
                    </a:ext>
                  </a:extLst>
                </p14:cNvPr>
                <p14:cNvContentPartPr/>
                <p14:nvPr/>
              </p14:nvContentPartPr>
              <p14:xfrm>
                <a:off x="4346941" y="5267109"/>
                <a:ext cx="153000" cy="228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3A4374-BCCD-4A9B-BDA8-F64492C2059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38301" y="5258469"/>
                  <a:ext cx="1706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DEB86F9-455A-46C6-8052-8C1BEFE7063E}"/>
              </a:ext>
            </a:extLst>
          </p:cNvPr>
          <p:cNvGrpSpPr/>
          <p:nvPr/>
        </p:nvGrpSpPr>
        <p:grpSpPr>
          <a:xfrm>
            <a:off x="7255741" y="5264229"/>
            <a:ext cx="387360" cy="196200"/>
            <a:chOff x="7255741" y="5264229"/>
            <a:chExt cx="3873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7320C92-57A6-4F31-8121-8F0B557428E0}"/>
                    </a:ext>
                  </a:extLst>
                </p14:cNvPr>
                <p14:cNvContentPartPr/>
                <p14:nvPr/>
              </p14:nvContentPartPr>
              <p14:xfrm>
                <a:off x="7255741" y="5264229"/>
                <a:ext cx="168120" cy="18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7320C92-57A6-4F31-8121-8F0B557428E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46741" y="5255229"/>
                  <a:ext cx="185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636A5F-D7D9-4AF7-A41D-1FCA35B358DB}"/>
                    </a:ext>
                  </a:extLst>
                </p14:cNvPr>
                <p14:cNvContentPartPr/>
                <p14:nvPr/>
              </p14:nvContentPartPr>
              <p14:xfrm>
                <a:off x="7468861" y="5332629"/>
                <a:ext cx="174240" cy="127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636A5F-D7D9-4AF7-A41D-1FCA35B358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60221" y="5323989"/>
                  <a:ext cx="19188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96B108C-0EB7-49E9-8C9C-7E8708DE9E03}"/>
                  </a:ext>
                </a:extLst>
              </p14:cNvPr>
              <p14:cNvContentPartPr/>
              <p14:nvPr/>
            </p14:nvContentPartPr>
            <p14:xfrm>
              <a:off x="430141" y="3191349"/>
              <a:ext cx="528480" cy="292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96B108C-0EB7-49E9-8C9C-7E8708DE9E0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21141" y="3182709"/>
                <a:ext cx="546120" cy="3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7AE7-3DB7-4F11-8A62-98D54431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complete LSTM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7E5E9-F0E8-4E4B-8494-24FB9070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09" y="1455869"/>
            <a:ext cx="7552781" cy="46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9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7BB4-EB8E-4BAB-91A3-4864BA89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71BAD-5AA8-400A-93D4-83E26AA3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119678"/>
          </a:xfrm>
        </p:spPr>
        <p:txBody>
          <a:bodyPr/>
          <a:lstStyle/>
          <a:p>
            <a:r>
              <a:rPr lang="en-US" dirty="0"/>
              <a:t>LSTMs maintain a cell state </a:t>
            </a:r>
            <a:r>
              <a:rPr lang="en-US" i="1" dirty="0"/>
              <a:t>C</a:t>
            </a:r>
            <a:r>
              <a:rPr lang="en-US" i="1" baseline="-25000" dirty="0"/>
              <a:t>t</a:t>
            </a:r>
            <a:r>
              <a:rPr lang="en-US" dirty="0"/>
              <a:t> where it’s easy for information to flow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D642A-A6DB-4ABF-AFA2-D72ACC0A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66" y="2007487"/>
            <a:ext cx="6592448" cy="39636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93BE40-79D2-44ED-A58B-3D69F49A8CE1}"/>
                  </a:ext>
                </a:extLst>
              </p14:cNvPr>
              <p14:cNvContentPartPr/>
              <p14:nvPr/>
            </p14:nvContentPartPr>
            <p14:xfrm>
              <a:off x="2713261" y="3269109"/>
              <a:ext cx="651600" cy="54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93BE40-79D2-44ED-A58B-3D69F49A8C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4261" y="3260469"/>
                <a:ext cx="669240" cy="56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23F38A7-88A1-4698-A254-232BD242BB9C}"/>
              </a:ext>
            </a:extLst>
          </p:cNvPr>
          <p:cNvGrpSpPr/>
          <p:nvPr/>
        </p:nvGrpSpPr>
        <p:grpSpPr>
          <a:xfrm>
            <a:off x="690421" y="1714989"/>
            <a:ext cx="3237480" cy="1154880"/>
            <a:chOff x="690421" y="1714989"/>
            <a:chExt cx="3237480" cy="11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F0F575-831B-4503-8654-8888C92A0039}"/>
                    </a:ext>
                  </a:extLst>
                </p14:cNvPr>
                <p14:cNvContentPartPr/>
                <p14:nvPr/>
              </p14:nvContentPartPr>
              <p14:xfrm>
                <a:off x="814621" y="2260389"/>
                <a:ext cx="149760" cy="32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F0F575-831B-4503-8654-8888C92A00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981" y="2251749"/>
                  <a:ext cx="167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42846F-8D4B-48CA-AF53-FD188A2D538B}"/>
                    </a:ext>
                  </a:extLst>
                </p14:cNvPr>
                <p14:cNvContentPartPr/>
                <p14:nvPr/>
              </p14:nvContentPartPr>
              <p14:xfrm>
                <a:off x="1088221" y="2407269"/>
                <a:ext cx="92520" cy="151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42846F-8D4B-48CA-AF53-FD188A2D53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9221" y="2398269"/>
                  <a:ext cx="110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2EC24B-A69F-4043-BE37-79842CB98EEC}"/>
                    </a:ext>
                  </a:extLst>
                </p14:cNvPr>
                <p14:cNvContentPartPr/>
                <p14:nvPr/>
              </p14:nvContentPartPr>
              <p14:xfrm>
                <a:off x="1082821" y="2419149"/>
                <a:ext cx="95760" cy="92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2EC24B-A69F-4043-BE37-79842CB98E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4181" y="2410509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A1FACF-CC96-49D0-B2B5-02AEF9FABD21}"/>
                    </a:ext>
                  </a:extLst>
                </p14:cNvPr>
                <p14:cNvContentPartPr/>
                <p14:nvPr/>
              </p14:nvContentPartPr>
              <p14:xfrm>
                <a:off x="901741" y="2506989"/>
                <a:ext cx="432720" cy="36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A1FACF-CC96-49D0-B2B5-02AEF9FABD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3101" y="2498349"/>
                  <a:ext cx="4503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B5154A-F8BF-49AF-96E9-00191A450E98}"/>
                    </a:ext>
                  </a:extLst>
                </p14:cNvPr>
                <p14:cNvContentPartPr/>
                <p14:nvPr/>
              </p14:nvContentPartPr>
              <p14:xfrm>
                <a:off x="1610941" y="2064909"/>
                <a:ext cx="277920" cy="26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B5154A-F8BF-49AF-96E9-00191A450E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1941" y="2055909"/>
                  <a:ext cx="2955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81C96C-3A8D-4059-985B-9D901A2E0DD1}"/>
                    </a:ext>
                  </a:extLst>
                </p14:cNvPr>
                <p14:cNvContentPartPr/>
                <p14:nvPr/>
              </p14:nvContentPartPr>
              <p14:xfrm>
                <a:off x="1922341" y="2129709"/>
                <a:ext cx="99000" cy="14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81C96C-3A8D-4059-985B-9D901A2E0D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13701" y="2121069"/>
                  <a:ext cx="11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5071B9-7203-4724-9FEC-A73A3A09D64F}"/>
                    </a:ext>
                  </a:extLst>
                </p14:cNvPr>
                <p14:cNvContentPartPr/>
                <p14:nvPr/>
              </p14:nvContentPartPr>
              <p14:xfrm>
                <a:off x="1911181" y="2157429"/>
                <a:ext cx="100080" cy="9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5071B9-7203-4724-9FEC-A73A3A09D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2181" y="2148789"/>
                  <a:ext cx="117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BFB2C6-174E-494F-AFBC-0593AC7923CA}"/>
                    </a:ext>
                  </a:extLst>
                </p14:cNvPr>
                <p14:cNvContentPartPr/>
                <p14:nvPr/>
              </p14:nvContentPartPr>
              <p14:xfrm>
                <a:off x="1381621" y="1799949"/>
                <a:ext cx="743760" cy="72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BFB2C6-174E-494F-AFBC-0593AC7923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2981" y="1791309"/>
                  <a:ext cx="76140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7A34CC-8B10-4398-BF4A-2FEA76AF27F2}"/>
                    </a:ext>
                  </a:extLst>
                </p14:cNvPr>
                <p14:cNvContentPartPr/>
                <p14:nvPr/>
              </p14:nvContentPartPr>
              <p14:xfrm>
                <a:off x="690421" y="2130069"/>
                <a:ext cx="662040" cy="690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7A34CC-8B10-4398-BF4A-2FEA76AF27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781" y="2121069"/>
                  <a:ext cx="6796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E82E59F-007A-4212-AA0E-B98DFE903448}"/>
                    </a:ext>
                  </a:extLst>
                </p14:cNvPr>
                <p14:cNvContentPartPr/>
                <p14:nvPr/>
              </p14:nvContentPartPr>
              <p14:xfrm>
                <a:off x="1021981" y="2278749"/>
                <a:ext cx="719640" cy="51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E82E59F-007A-4212-AA0E-B98DFE9034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2981" y="2269749"/>
                  <a:ext cx="7372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CAD7C3-048F-4186-87C3-D2D6E2157E7B}"/>
                    </a:ext>
                  </a:extLst>
                </p14:cNvPr>
                <p14:cNvContentPartPr/>
                <p14:nvPr/>
              </p14:nvContentPartPr>
              <p14:xfrm>
                <a:off x="1672141" y="1938189"/>
                <a:ext cx="63360" cy="2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CAD7C3-048F-4186-87C3-D2D6E2157E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63501" y="1929549"/>
                  <a:ext cx="81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E3DCDE-9CC8-4EF9-96BA-3980DF22971A}"/>
                    </a:ext>
                  </a:extLst>
                </p14:cNvPr>
                <p14:cNvContentPartPr/>
                <p14:nvPr/>
              </p14:nvContentPartPr>
              <p14:xfrm>
                <a:off x="963661" y="2085069"/>
                <a:ext cx="702000" cy="338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E3DCDE-9CC8-4EF9-96BA-3980DF2297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4661" y="2076069"/>
                  <a:ext cx="719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F5BC0C-09B2-45EF-83BF-7DAB192C0D95}"/>
                    </a:ext>
                  </a:extLst>
                </p14:cNvPr>
                <p14:cNvContentPartPr/>
                <p14:nvPr/>
              </p14:nvContentPartPr>
              <p14:xfrm>
                <a:off x="757021" y="2041149"/>
                <a:ext cx="966960" cy="51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F5BC0C-09B2-45EF-83BF-7DAB192C0D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8021" y="2032509"/>
                  <a:ext cx="9846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4C0068-182C-43B1-94EA-3ABE4766F187}"/>
                    </a:ext>
                  </a:extLst>
                </p14:cNvPr>
                <p14:cNvContentPartPr/>
                <p14:nvPr/>
              </p14:nvContentPartPr>
              <p14:xfrm>
                <a:off x="886621" y="2121429"/>
                <a:ext cx="905040" cy="500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4C0068-182C-43B1-94EA-3ABE4766F1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7981" y="2112789"/>
                  <a:ext cx="922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21C9E9-67D8-4124-BE6C-0A2BDCAF0DB6}"/>
                    </a:ext>
                  </a:extLst>
                </p14:cNvPr>
                <p14:cNvContentPartPr/>
                <p14:nvPr/>
              </p14:nvContentPartPr>
              <p14:xfrm>
                <a:off x="2735221" y="1937829"/>
                <a:ext cx="239760" cy="29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21C9E9-67D8-4124-BE6C-0A2BDCAF0D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26581" y="1929189"/>
                  <a:ext cx="257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A2C40D-3FE3-43EB-AD4B-830B66915A71}"/>
                    </a:ext>
                  </a:extLst>
                </p14:cNvPr>
                <p14:cNvContentPartPr/>
                <p14:nvPr/>
              </p14:nvContentPartPr>
              <p14:xfrm>
                <a:off x="3093061" y="2061309"/>
                <a:ext cx="192960" cy="20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A2C40D-3FE3-43EB-AD4B-830B66915A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84061" y="2052309"/>
                  <a:ext cx="210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CA8CCF-77BB-4A66-B24E-7D0E7D877284}"/>
                    </a:ext>
                  </a:extLst>
                </p14:cNvPr>
                <p14:cNvContentPartPr/>
                <p14:nvPr/>
              </p14:nvContentPartPr>
              <p14:xfrm>
                <a:off x="2484661" y="1714989"/>
                <a:ext cx="957600" cy="761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CA8CCF-77BB-4A66-B24E-7D0E7D8772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75661" y="1705989"/>
                  <a:ext cx="9752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C175AE-C002-467C-A079-2367B1B1DD60}"/>
                    </a:ext>
                  </a:extLst>
                </p14:cNvPr>
                <p14:cNvContentPartPr/>
                <p14:nvPr/>
              </p14:nvContentPartPr>
              <p14:xfrm>
                <a:off x="3513901" y="1826589"/>
                <a:ext cx="414000" cy="23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C175AE-C002-467C-A079-2367B1B1DD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04901" y="1817949"/>
                  <a:ext cx="43164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B18B0C-5AD4-46DE-B5B3-7EDBDA4CDDE3}"/>
                  </a:ext>
                </a:extLst>
              </p14:cNvPr>
              <p14:cNvContentPartPr/>
              <p14:nvPr/>
            </p14:nvContentPartPr>
            <p14:xfrm>
              <a:off x="7162141" y="713469"/>
              <a:ext cx="6480" cy="2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B18B0C-5AD4-46DE-B5B3-7EDBDA4CDDE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53501" y="704829"/>
                <a:ext cx="241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9BCB03C-A057-4759-939C-8D3A3617A5E8}"/>
              </a:ext>
            </a:extLst>
          </p:cNvPr>
          <p:cNvGrpSpPr/>
          <p:nvPr/>
        </p:nvGrpSpPr>
        <p:grpSpPr>
          <a:xfrm>
            <a:off x="2623261" y="4508229"/>
            <a:ext cx="988200" cy="873360"/>
            <a:chOff x="2623261" y="4508229"/>
            <a:chExt cx="988200" cy="87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51D14-C59A-491F-B24C-B4859AC61CE0}"/>
                    </a:ext>
                  </a:extLst>
                </p14:cNvPr>
                <p14:cNvContentPartPr/>
                <p14:nvPr/>
              </p14:nvContentPartPr>
              <p14:xfrm>
                <a:off x="2623261" y="4818549"/>
                <a:ext cx="766800" cy="56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51D14-C59A-491F-B24C-B4859AC61C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14621" y="4809909"/>
                  <a:ext cx="7844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193568-995B-4B74-94A9-5262DDB80ACD}"/>
                    </a:ext>
                  </a:extLst>
                </p14:cNvPr>
                <p14:cNvContentPartPr/>
                <p14:nvPr/>
              </p14:nvContentPartPr>
              <p14:xfrm>
                <a:off x="3266221" y="4508229"/>
                <a:ext cx="345240" cy="28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193568-995B-4B74-94A9-5262DDB80AC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57581" y="4499229"/>
                  <a:ext cx="36288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EA4490-336C-4CEB-8DAA-ECC2B7224FC8}"/>
                  </a:ext>
                </a:extLst>
              </p14:cNvPr>
              <p14:cNvContentPartPr/>
              <p14:nvPr/>
            </p14:nvContentPartPr>
            <p14:xfrm>
              <a:off x="8643181" y="4769949"/>
              <a:ext cx="504000" cy="609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EA4490-336C-4CEB-8DAA-ECC2B7224FC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34181" y="4760949"/>
                <a:ext cx="52164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6801672-E787-4840-AC10-281965F04AEA}"/>
                  </a:ext>
                </a:extLst>
              </p14:cNvPr>
              <p14:cNvContentPartPr/>
              <p14:nvPr/>
            </p14:nvContentPartPr>
            <p14:xfrm>
              <a:off x="3328501" y="3586629"/>
              <a:ext cx="55080" cy="28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6801672-E787-4840-AC10-281965F04AE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19861" y="3577629"/>
                <a:ext cx="72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10E7599-8F1F-4A72-A890-B1D3888B09ED}"/>
                  </a:ext>
                </a:extLst>
              </p14:cNvPr>
              <p14:cNvContentPartPr/>
              <p14:nvPr/>
            </p14:nvContentPartPr>
            <p14:xfrm>
              <a:off x="8850181" y="3573309"/>
              <a:ext cx="23760" cy="19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10E7599-8F1F-4A72-A890-B1D3888B09E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41181" y="3564669"/>
                <a:ext cx="41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3A42166-02EC-465B-9F9B-8936DC805A07}"/>
                  </a:ext>
                </a:extLst>
              </p14:cNvPr>
              <p14:cNvContentPartPr/>
              <p14:nvPr/>
            </p14:nvContentPartPr>
            <p14:xfrm>
              <a:off x="3449461" y="5054349"/>
              <a:ext cx="47160" cy="13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3A42166-02EC-465B-9F9B-8936DC805A0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440821" y="5045349"/>
                <a:ext cx="648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9FB0334-4363-4879-A61C-38A68EE7C289}"/>
                  </a:ext>
                </a:extLst>
              </p14:cNvPr>
              <p14:cNvContentPartPr/>
              <p14:nvPr/>
            </p14:nvContentPartPr>
            <p14:xfrm>
              <a:off x="7514221" y="4668429"/>
              <a:ext cx="52560" cy="6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9FB0334-4363-4879-A61C-38A68EE7C28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05221" y="4659789"/>
                <a:ext cx="70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FE235C9-9ECA-4FC0-BC34-81007B51335D}"/>
                  </a:ext>
                </a:extLst>
              </p14:cNvPr>
              <p14:cNvContentPartPr/>
              <p14:nvPr/>
            </p14:nvContentPartPr>
            <p14:xfrm>
              <a:off x="3147061" y="3709749"/>
              <a:ext cx="24840" cy="11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FE235C9-9ECA-4FC0-BC34-81007B51335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38421" y="3701109"/>
                <a:ext cx="42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F1DB224-E966-4C91-9DD0-AC1F16E65A44}"/>
                  </a:ext>
                </a:extLst>
              </p14:cNvPr>
              <p14:cNvContentPartPr/>
              <p14:nvPr/>
            </p14:nvContentPartPr>
            <p14:xfrm>
              <a:off x="5837341" y="3161109"/>
              <a:ext cx="205920" cy="203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F1DB224-E966-4C91-9DD0-AC1F16E65A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28701" y="3152469"/>
                <a:ext cx="223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B4FF36A-10E1-4FE0-8F43-2E086305695C}"/>
                  </a:ext>
                </a:extLst>
              </p14:cNvPr>
              <p14:cNvContentPartPr/>
              <p14:nvPr/>
            </p14:nvContentPartPr>
            <p14:xfrm>
              <a:off x="5826901" y="3117909"/>
              <a:ext cx="249480" cy="164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B4FF36A-10E1-4FE0-8F43-2E086305695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17901" y="3108909"/>
                <a:ext cx="26712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50FAEEC-4893-4DE4-9BB8-4A70FD747785}"/>
              </a:ext>
            </a:extLst>
          </p:cNvPr>
          <p:cNvGrpSpPr/>
          <p:nvPr/>
        </p:nvGrpSpPr>
        <p:grpSpPr>
          <a:xfrm>
            <a:off x="5809981" y="3002349"/>
            <a:ext cx="348480" cy="245520"/>
            <a:chOff x="5809981" y="3002349"/>
            <a:chExt cx="34848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D59F2A-A61B-441B-9A33-4E85C466C34F}"/>
                    </a:ext>
                  </a:extLst>
                </p14:cNvPr>
                <p14:cNvContentPartPr/>
                <p14:nvPr/>
              </p14:nvContentPartPr>
              <p14:xfrm>
                <a:off x="5825821" y="3002349"/>
                <a:ext cx="332640" cy="245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D59F2A-A61B-441B-9A33-4E85C466C3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16821" y="2993349"/>
                  <a:ext cx="350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B17354-B703-431F-917A-93BEFF5192B6}"/>
                    </a:ext>
                  </a:extLst>
                </p14:cNvPr>
                <p14:cNvContentPartPr/>
                <p14:nvPr/>
              </p14:nvContentPartPr>
              <p14:xfrm>
                <a:off x="5809981" y="3150669"/>
                <a:ext cx="2160" cy="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B17354-B703-431F-917A-93BEFF5192B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1341" y="3142029"/>
                  <a:ext cx="198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D092A1-8BD3-4DF3-B861-1361192E8D79}"/>
              </a:ext>
            </a:extLst>
          </p:cNvPr>
          <p:cNvGrpSpPr/>
          <p:nvPr/>
        </p:nvGrpSpPr>
        <p:grpSpPr>
          <a:xfrm>
            <a:off x="4484101" y="3017109"/>
            <a:ext cx="462600" cy="340920"/>
            <a:chOff x="4484101" y="3017109"/>
            <a:chExt cx="46260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9E5B0ED-600C-4BD8-8F44-EE605A5E3B89}"/>
                    </a:ext>
                  </a:extLst>
                </p14:cNvPr>
                <p14:cNvContentPartPr/>
                <p14:nvPr/>
              </p14:nvContentPartPr>
              <p14:xfrm>
                <a:off x="4623781" y="3280269"/>
                <a:ext cx="15120" cy="20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9E5B0ED-600C-4BD8-8F44-EE605A5E3B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15141" y="3271269"/>
                  <a:ext cx="32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F24055-85D3-47E0-B01F-6AC678191393}"/>
                    </a:ext>
                  </a:extLst>
                </p14:cNvPr>
                <p14:cNvContentPartPr/>
                <p14:nvPr/>
              </p14:nvContentPartPr>
              <p14:xfrm>
                <a:off x="4563301" y="3217269"/>
                <a:ext cx="216720" cy="140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F24055-85D3-47E0-B01F-6AC6781913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54301" y="3208269"/>
                  <a:ext cx="234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05966B-C6B0-496D-BAFA-A5D544C4056D}"/>
                    </a:ext>
                  </a:extLst>
                </p14:cNvPr>
                <p14:cNvContentPartPr/>
                <p14:nvPr/>
              </p14:nvContentPartPr>
              <p14:xfrm>
                <a:off x="4517221" y="3104949"/>
                <a:ext cx="298800" cy="22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05966B-C6B0-496D-BAFA-A5D544C405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08221" y="3096309"/>
                  <a:ext cx="316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A0C178-9207-4D32-8263-1CB7DA2F33C7}"/>
                    </a:ext>
                  </a:extLst>
                </p14:cNvPr>
                <p14:cNvContentPartPr/>
                <p14:nvPr/>
              </p14:nvContentPartPr>
              <p14:xfrm>
                <a:off x="4512901" y="3054189"/>
                <a:ext cx="383040" cy="235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A0C178-9207-4D32-8263-1CB7DA2F33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04261" y="3045189"/>
                  <a:ext cx="400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12041C0-6D47-4BE8-88FB-7B798A152213}"/>
                    </a:ext>
                  </a:extLst>
                </p14:cNvPr>
                <p14:cNvContentPartPr/>
                <p14:nvPr/>
              </p14:nvContentPartPr>
              <p14:xfrm>
                <a:off x="4490581" y="3017109"/>
                <a:ext cx="456120" cy="294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12041C0-6D47-4BE8-88FB-7B798A1522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81941" y="3008109"/>
                  <a:ext cx="473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17F6F1-53FB-4F8A-BBDC-D26E885C0121}"/>
                    </a:ext>
                  </a:extLst>
                </p14:cNvPr>
                <p14:cNvContentPartPr/>
                <p14:nvPr/>
              </p14:nvContentPartPr>
              <p14:xfrm>
                <a:off x="4484101" y="3220509"/>
                <a:ext cx="14040" cy="10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17F6F1-53FB-4F8A-BBDC-D26E885C012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75101" y="3211869"/>
                  <a:ext cx="316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7DE6E7-4167-4944-B02C-85555DBDEF9F}"/>
              </a:ext>
            </a:extLst>
          </p:cNvPr>
          <p:cNvGrpSpPr/>
          <p:nvPr/>
        </p:nvGrpSpPr>
        <p:grpSpPr>
          <a:xfrm>
            <a:off x="9071221" y="3446229"/>
            <a:ext cx="1583640" cy="909360"/>
            <a:chOff x="9071221" y="3446229"/>
            <a:chExt cx="1583640" cy="90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81CECB-87DC-4313-B538-AC38B2AA8739}"/>
                    </a:ext>
                  </a:extLst>
                </p14:cNvPr>
                <p14:cNvContentPartPr/>
                <p14:nvPr/>
              </p14:nvContentPartPr>
              <p14:xfrm>
                <a:off x="9350581" y="4029789"/>
                <a:ext cx="239760" cy="185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81CECB-87DC-4313-B538-AC38B2AA87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41941" y="4021149"/>
                  <a:ext cx="25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25C34D-6F13-4B7C-828B-F5F3BE80F102}"/>
                    </a:ext>
                  </a:extLst>
                </p14:cNvPr>
                <p14:cNvContentPartPr/>
                <p14:nvPr/>
              </p14:nvContentPartPr>
              <p14:xfrm>
                <a:off x="9307021" y="3985149"/>
                <a:ext cx="349560" cy="18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25C34D-6F13-4B7C-828B-F5F3BE80F1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98021" y="3976509"/>
                  <a:ext cx="367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156EC9C-1E38-4891-87F8-BEA2EEB5E7DF}"/>
                    </a:ext>
                  </a:extLst>
                </p14:cNvPr>
                <p14:cNvContentPartPr/>
                <p14:nvPr/>
              </p14:nvContentPartPr>
              <p14:xfrm>
                <a:off x="9071221" y="3699669"/>
                <a:ext cx="923040" cy="65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156EC9C-1E38-4891-87F8-BEA2EEB5E7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62581" y="3690669"/>
                  <a:ext cx="9406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8F6D67-A2CE-4D7F-ADCD-2F55AFEECE18}"/>
                    </a:ext>
                  </a:extLst>
                </p14:cNvPr>
                <p14:cNvContentPartPr/>
                <p14:nvPr/>
              </p14:nvContentPartPr>
              <p14:xfrm>
                <a:off x="10078861" y="3446229"/>
                <a:ext cx="576000" cy="417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8F6D67-A2CE-4D7F-ADCD-2F55AFEECE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70221" y="3437589"/>
                  <a:ext cx="5936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EC333F-A2C4-4307-8BDA-9D9B22E321A7}"/>
                    </a:ext>
                  </a:extLst>
                </p14:cNvPr>
                <p14:cNvContentPartPr/>
                <p14:nvPr/>
              </p14:nvContentPartPr>
              <p14:xfrm>
                <a:off x="10072381" y="3809829"/>
                <a:ext cx="110520" cy="117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EC333F-A2C4-4307-8BDA-9D9B22E321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63381" y="3800829"/>
                  <a:ext cx="12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3729DF-10EC-424C-A502-875C224F92A8}"/>
                    </a:ext>
                  </a:extLst>
                </p14:cNvPr>
                <p14:cNvContentPartPr/>
                <p14:nvPr/>
              </p14:nvContentPartPr>
              <p14:xfrm>
                <a:off x="9581341" y="3472509"/>
                <a:ext cx="248760" cy="141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3729DF-10EC-424C-A502-875C224F92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72701" y="3463509"/>
                  <a:ext cx="2664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7522261-98A3-4C8B-B18B-AB1726A6FE5D}"/>
                  </a:ext>
                </a:extLst>
              </p14:cNvPr>
              <p14:cNvContentPartPr/>
              <p14:nvPr/>
            </p14:nvContentPartPr>
            <p14:xfrm>
              <a:off x="10962301" y="2481789"/>
              <a:ext cx="10440" cy="118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7522261-98A3-4C8B-B18B-AB1726A6FE5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953661" y="2473149"/>
                <a:ext cx="28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6D3E0F5-A468-4947-A91A-2B21F661FD6E}"/>
                  </a:ext>
                </a:extLst>
              </p14:cNvPr>
              <p14:cNvContentPartPr/>
              <p14:nvPr/>
            </p14:nvContentPartPr>
            <p14:xfrm>
              <a:off x="10974901" y="2756109"/>
              <a:ext cx="67680" cy="261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6D3E0F5-A468-4947-A91A-2B21F661FD6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966261" y="2747469"/>
                <a:ext cx="853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FCF7904-ADCD-4959-8E46-346348B10D60}"/>
                  </a:ext>
                </a:extLst>
              </p14:cNvPr>
              <p14:cNvContentPartPr/>
              <p14:nvPr/>
            </p14:nvContentPartPr>
            <p14:xfrm>
              <a:off x="10992541" y="3182349"/>
              <a:ext cx="10080" cy="32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FCF7904-ADCD-4959-8E46-346348B10D6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983901" y="3173709"/>
                <a:ext cx="27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57C8228-E608-43C2-91BA-0713D134F96F}"/>
                  </a:ext>
                </a:extLst>
              </p14:cNvPr>
              <p14:cNvContentPartPr/>
              <p14:nvPr/>
            </p14:nvContentPartPr>
            <p14:xfrm>
              <a:off x="10998661" y="3339309"/>
              <a:ext cx="25920" cy="195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57C8228-E608-43C2-91BA-0713D134F96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989661" y="3330309"/>
                <a:ext cx="4356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D0A707E-3A9D-4FDA-B457-6D6CD1F7647F}"/>
              </a:ext>
            </a:extLst>
          </p:cNvPr>
          <p:cNvGrpSpPr/>
          <p:nvPr/>
        </p:nvGrpSpPr>
        <p:grpSpPr>
          <a:xfrm>
            <a:off x="9442021" y="1811829"/>
            <a:ext cx="1185120" cy="761400"/>
            <a:chOff x="9442021" y="1811829"/>
            <a:chExt cx="1185120" cy="76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486641-82BB-4092-A79E-FE0CB368E39B}"/>
                    </a:ext>
                  </a:extLst>
                </p14:cNvPr>
                <p14:cNvContentPartPr/>
                <p14:nvPr/>
              </p14:nvContentPartPr>
              <p14:xfrm>
                <a:off x="9652621" y="2245629"/>
                <a:ext cx="196560" cy="168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486641-82BB-4092-A79E-FE0CB368E3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43621" y="2236989"/>
                  <a:ext cx="214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0F6BAA-2A8D-4BE2-92D8-6C34B811B853}"/>
                    </a:ext>
                  </a:extLst>
                </p14:cNvPr>
                <p14:cNvContentPartPr/>
                <p14:nvPr/>
              </p14:nvContentPartPr>
              <p14:xfrm>
                <a:off x="9798421" y="2006949"/>
                <a:ext cx="147960" cy="124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0F6BAA-2A8D-4BE2-92D8-6C34B811B85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89421" y="1998309"/>
                  <a:ext cx="165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D67642-C36D-4AD2-B774-6CBECDEF3B9B}"/>
                    </a:ext>
                  </a:extLst>
                </p14:cNvPr>
                <p14:cNvContentPartPr/>
                <p14:nvPr/>
              </p14:nvContentPartPr>
              <p14:xfrm>
                <a:off x="9442021" y="1811829"/>
                <a:ext cx="819720" cy="651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CD67642-C36D-4AD2-B774-6CBECDEF3B9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33021" y="1802829"/>
                  <a:ext cx="8373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99BC9D-EF13-4D6B-A122-55FC7A70D06B}"/>
                    </a:ext>
                  </a:extLst>
                </p14:cNvPr>
                <p14:cNvContentPartPr/>
                <p14:nvPr/>
              </p14:nvContentPartPr>
              <p14:xfrm>
                <a:off x="10371181" y="2103789"/>
                <a:ext cx="255960" cy="99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99BC9D-EF13-4D6B-A122-55FC7A70D0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62181" y="2095149"/>
                  <a:ext cx="273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F4E5E5-FF80-4DAB-8818-3136ACB36A0A}"/>
                    </a:ext>
                  </a:extLst>
                </p14:cNvPr>
                <p14:cNvContentPartPr/>
                <p14:nvPr/>
              </p14:nvContentPartPr>
              <p14:xfrm>
                <a:off x="10376941" y="2069229"/>
                <a:ext cx="133560" cy="68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F4E5E5-FF80-4DAB-8818-3136ACB36A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67941" y="2060229"/>
                  <a:ext cx="151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4952F7-DD70-4D8E-9ABA-79B85A5C70C3}"/>
                    </a:ext>
                  </a:extLst>
                </p14:cNvPr>
                <p14:cNvContentPartPr/>
                <p14:nvPr/>
              </p14:nvContentPartPr>
              <p14:xfrm>
                <a:off x="10201261" y="2523549"/>
                <a:ext cx="52920" cy="49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4952F7-DD70-4D8E-9ABA-79B85A5C70C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92621" y="2514909"/>
                  <a:ext cx="70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EFE13A-24DC-45CC-B6E4-D53ABC11E45D}"/>
                    </a:ext>
                  </a:extLst>
                </p14:cNvPr>
                <p14:cNvContentPartPr/>
                <p14:nvPr/>
              </p14:nvContentPartPr>
              <p14:xfrm>
                <a:off x="10308541" y="2561349"/>
                <a:ext cx="21240" cy="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EFE13A-24DC-45CC-B6E4-D53ABC11E45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299901" y="2552349"/>
                  <a:ext cx="3888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186DEAE-BB23-4C3F-BAE6-E9AA87B2A032}"/>
                  </a:ext>
                </a:extLst>
              </p14:cNvPr>
              <p14:cNvContentPartPr/>
              <p14:nvPr/>
            </p14:nvContentPartPr>
            <p14:xfrm>
              <a:off x="4450981" y="3575109"/>
              <a:ext cx="156240" cy="25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186DEAE-BB23-4C3F-BAE6-E9AA87B2A03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42341" y="3566469"/>
                <a:ext cx="1738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448FD524-7997-40E4-B508-BAB617E86C09}"/>
              </a:ext>
            </a:extLst>
          </p:cNvPr>
          <p:cNvGrpSpPr/>
          <p:nvPr/>
        </p:nvGrpSpPr>
        <p:grpSpPr>
          <a:xfrm>
            <a:off x="2248861" y="4984149"/>
            <a:ext cx="306000" cy="210600"/>
            <a:chOff x="2248861" y="4984149"/>
            <a:chExt cx="30600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A9C411-F807-410E-907E-F6AB1C2100C1}"/>
                    </a:ext>
                  </a:extLst>
                </p14:cNvPr>
                <p14:cNvContentPartPr/>
                <p14:nvPr/>
              </p14:nvContentPartPr>
              <p14:xfrm>
                <a:off x="2248861" y="4984149"/>
                <a:ext cx="266040" cy="210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A9C411-F807-410E-907E-F6AB1C2100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40221" y="4975509"/>
                  <a:ext cx="283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5C64F27-F06B-43CB-B365-E6642419159F}"/>
                    </a:ext>
                  </a:extLst>
                </p14:cNvPr>
                <p14:cNvContentPartPr/>
                <p14:nvPr/>
              </p14:nvContentPartPr>
              <p14:xfrm>
                <a:off x="2386021" y="5091789"/>
                <a:ext cx="168840" cy="86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5C64F27-F06B-43CB-B365-E6642419159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77021" y="5083149"/>
                  <a:ext cx="1864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B9FDC6-C384-4C70-9457-02F9F2704F49}"/>
              </a:ext>
            </a:extLst>
          </p:cNvPr>
          <p:cNvGrpSpPr/>
          <p:nvPr/>
        </p:nvGrpSpPr>
        <p:grpSpPr>
          <a:xfrm>
            <a:off x="2266141" y="3455229"/>
            <a:ext cx="428760" cy="196200"/>
            <a:chOff x="2266141" y="3455229"/>
            <a:chExt cx="4287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6AC0F0-573A-4283-B145-49BFD3BEC2F5}"/>
                    </a:ext>
                  </a:extLst>
                </p14:cNvPr>
                <p14:cNvContentPartPr/>
                <p14:nvPr/>
              </p14:nvContentPartPr>
              <p14:xfrm>
                <a:off x="2266141" y="3455229"/>
                <a:ext cx="289800" cy="196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6AC0F0-573A-4283-B145-49BFD3BEC2F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57141" y="3446589"/>
                  <a:ext cx="30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02834F-6636-4BA4-ABFD-3CC1ADCD97BF}"/>
                    </a:ext>
                  </a:extLst>
                </p14:cNvPr>
                <p14:cNvContentPartPr/>
                <p14:nvPr/>
              </p14:nvContentPartPr>
              <p14:xfrm>
                <a:off x="2401501" y="3499869"/>
                <a:ext cx="293400" cy="14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02834F-6636-4BA4-ABFD-3CC1ADCD97B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92501" y="3490869"/>
                  <a:ext cx="31104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598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681C-DB09-43DD-A492-1DCE6B00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7D53-46D1-4E5E-B12F-BCD79DED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465392"/>
          </a:xfrm>
        </p:spPr>
        <p:txBody>
          <a:bodyPr>
            <a:normAutofit fontScale="92500"/>
          </a:bodyPr>
          <a:lstStyle/>
          <a:p>
            <a:r>
              <a:rPr lang="en-US" dirty="0"/>
              <a:t>Information is added or removed to cell state through structures called gates </a:t>
            </a:r>
          </a:p>
          <a:p>
            <a:r>
              <a:rPr lang="en-US" dirty="0"/>
              <a:t>Gates optionally let information through, via a sigmoid neural net layer and pointwise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D51B3-D275-4E3F-B29B-408A045B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93" y="2467947"/>
            <a:ext cx="3485645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DA12-D3F3-4C1F-A3E3-6CA5153D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DB85-BD49-4CB0-9828-443C4E710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6128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LSTMs forget irrelevant parts of the previous state: When we see a new subject we forget the old subject to pick the correct pronouns.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3397-8B0A-4F3E-AEEE-7BB09C26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59" y="1921147"/>
            <a:ext cx="7772374" cy="4650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67D773D-13D7-4D68-A8DC-CB0F77640B01}"/>
                  </a:ext>
                </a:extLst>
              </p14:cNvPr>
              <p14:cNvContentPartPr/>
              <p14:nvPr/>
            </p14:nvContentPartPr>
            <p14:xfrm>
              <a:off x="3987301" y="4202949"/>
              <a:ext cx="352440" cy="464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67D773D-13D7-4D68-A8DC-CB0F77640B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8661" y="4193949"/>
                <a:ext cx="3700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FE88C0-DB2F-436C-B193-1A265EBB7640}"/>
                  </a:ext>
                </a:extLst>
              </p14:cNvPr>
              <p14:cNvContentPartPr/>
              <p14:nvPr/>
            </p14:nvContentPartPr>
            <p14:xfrm>
              <a:off x="3684181" y="3768789"/>
              <a:ext cx="8640" cy="2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FE88C0-DB2F-436C-B193-1A265EBB7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5541" y="3759789"/>
                <a:ext cx="262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56484FD-82D5-439F-A0C9-7F8FBEDFD007}"/>
                  </a:ext>
                </a:extLst>
              </p14:cNvPr>
              <p14:cNvContentPartPr/>
              <p14:nvPr/>
            </p14:nvContentPartPr>
            <p14:xfrm>
              <a:off x="4554301" y="5158029"/>
              <a:ext cx="5400" cy="12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56484FD-82D5-439F-A0C9-7F8FBEDFD0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5661" y="5149029"/>
                <a:ext cx="23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A3B8B4-4A2D-4961-9FB7-82D8CD3DE3AF}"/>
                  </a:ext>
                </a:extLst>
              </p14:cNvPr>
              <p14:cNvContentPartPr/>
              <p14:nvPr/>
            </p14:nvContentPartPr>
            <p14:xfrm>
              <a:off x="2097661" y="5162709"/>
              <a:ext cx="1035720" cy="752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A3B8B4-4A2D-4961-9FB7-82D8CD3DE3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8661" y="5154069"/>
                <a:ext cx="105336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A119D6-5BC4-4F97-ADAD-4DEFAA23A834}"/>
                  </a:ext>
                </a:extLst>
              </p14:cNvPr>
              <p14:cNvContentPartPr/>
              <p14:nvPr/>
            </p14:nvContentPartPr>
            <p14:xfrm>
              <a:off x="3962461" y="6048309"/>
              <a:ext cx="626400" cy="493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A119D6-5BC4-4F97-ADAD-4DEFAA23A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3461" y="6039309"/>
                <a:ext cx="644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0F543D-7D74-4E89-A0AF-2EADEAC1A6A8}"/>
                  </a:ext>
                </a:extLst>
              </p14:cNvPr>
              <p14:cNvContentPartPr/>
              <p14:nvPr/>
            </p14:nvContentPartPr>
            <p14:xfrm>
              <a:off x="1623541" y="3124749"/>
              <a:ext cx="93240" cy="113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0F543D-7D74-4E89-A0AF-2EADEAC1A6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14901" y="3116109"/>
                <a:ext cx="110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C2B72-2A66-42D7-8805-B3418D618721}"/>
                  </a:ext>
                </a:extLst>
              </p14:cNvPr>
              <p14:cNvContentPartPr/>
              <p14:nvPr/>
            </p14:nvContentPartPr>
            <p14:xfrm>
              <a:off x="1622821" y="2812989"/>
              <a:ext cx="236520" cy="198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C2B72-2A66-42D7-8805-B3418D61872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14181" y="2804349"/>
                <a:ext cx="254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9940EAF-FD0F-43AC-9E73-25ED71EF7A2C}"/>
                  </a:ext>
                </a:extLst>
              </p14:cNvPr>
              <p14:cNvContentPartPr/>
              <p14:nvPr/>
            </p14:nvContentPartPr>
            <p14:xfrm>
              <a:off x="1947901" y="2815509"/>
              <a:ext cx="108720" cy="172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9940EAF-FD0F-43AC-9E73-25ED71EF7A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9261" y="2806869"/>
                <a:ext cx="1263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4EDF7C3-1275-465E-8ED1-D029ACDCE6A5}"/>
                  </a:ext>
                </a:extLst>
              </p14:cNvPr>
              <p14:cNvContentPartPr/>
              <p14:nvPr/>
            </p14:nvContentPartPr>
            <p14:xfrm>
              <a:off x="1960861" y="2800749"/>
              <a:ext cx="104760" cy="140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4EDF7C3-1275-465E-8ED1-D029ACDCE6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51861" y="2792109"/>
                <a:ext cx="122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52B63AC-C628-41CA-AFA4-873B43262380}"/>
                  </a:ext>
                </a:extLst>
              </p14:cNvPr>
              <p14:cNvContentPartPr/>
              <p14:nvPr/>
            </p14:nvContentPartPr>
            <p14:xfrm>
              <a:off x="1940701" y="2472789"/>
              <a:ext cx="420480" cy="517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52B63AC-C628-41CA-AFA4-873B432623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32061" y="2463789"/>
                <a:ext cx="4381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C58D1F-7E49-4CE1-9915-44000F255151}"/>
                  </a:ext>
                </a:extLst>
              </p14:cNvPr>
              <p14:cNvContentPartPr/>
              <p14:nvPr/>
            </p14:nvContentPartPr>
            <p14:xfrm>
              <a:off x="1672141" y="2474589"/>
              <a:ext cx="646560" cy="786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C58D1F-7E49-4CE1-9915-44000F2551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63501" y="2465589"/>
                <a:ext cx="66420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05BE940-F4AF-4E2D-92B2-50FC5EB24EF4}"/>
                  </a:ext>
                </a:extLst>
              </p14:cNvPr>
              <p14:cNvContentPartPr/>
              <p14:nvPr/>
            </p14:nvContentPartPr>
            <p14:xfrm>
              <a:off x="358141" y="2260749"/>
              <a:ext cx="609840" cy="504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05BE940-F4AF-4E2D-92B2-50FC5EB24EF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9141" y="2251749"/>
                <a:ext cx="62748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A8344C-70A5-48C0-BB4E-1326FD60BD88}"/>
                  </a:ext>
                </a:extLst>
              </p14:cNvPr>
              <p14:cNvContentPartPr/>
              <p14:nvPr/>
            </p14:nvContentPartPr>
            <p14:xfrm>
              <a:off x="1011181" y="2341029"/>
              <a:ext cx="14040" cy="18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A8344C-70A5-48C0-BB4E-1326FD60BD8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2181" y="2332029"/>
                <a:ext cx="31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C66B757-01F3-418F-8E69-2C7CDD304ECF}"/>
                  </a:ext>
                </a:extLst>
              </p14:cNvPr>
              <p14:cNvContentPartPr/>
              <p14:nvPr/>
            </p14:nvContentPartPr>
            <p14:xfrm>
              <a:off x="1060861" y="2315829"/>
              <a:ext cx="147960" cy="214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C66B757-01F3-418F-8E69-2C7CDD304E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2221" y="2306829"/>
                <a:ext cx="1656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2C4B0F-D47B-48B7-9E91-A10AE25285B6}"/>
                  </a:ext>
                </a:extLst>
              </p14:cNvPr>
              <p14:cNvContentPartPr/>
              <p14:nvPr/>
            </p14:nvContentPartPr>
            <p14:xfrm>
              <a:off x="1115581" y="2395029"/>
              <a:ext cx="121680" cy="98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2C4B0F-D47B-48B7-9E91-A10AE25285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6581" y="2386389"/>
                <a:ext cx="139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4AB5CA0-38FD-429E-8AC8-8DAFB57C0ED9}"/>
                  </a:ext>
                </a:extLst>
              </p14:cNvPr>
              <p14:cNvContentPartPr/>
              <p14:nvPr/>
            </p14:nvContentPartPr>
            <p14:xfrm>
              <a:off x="778261" y="2451549"/>
              <a:ext cx="719640" cy="598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4AB5CA0-38FD-429E-8AC8-8DAFB57C0E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9621" y="2442549"/>
                <a:ext cx="73728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3B5B630-0DF2-4F0E-A594-DFA43CAE6C7F}"/>
                  </a:ext>
                </a:extLst>
              </p14:cNvPr>
              <p14:cNvContentPartPr/>
              <p14:nvPr/>
            </p14:nvContentPartPr>
            <p14:xfrm>
              <a:off x="260221" y="1902189"/>
              <a:ext cx="1163880" cy="1029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3B5B630-0DF2-4F0E-A594-DFA43CAE6C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1581" y="1893549"/>
                <a:ext cx="118152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CFA8EEE-4110-4018-BDF7-0F20B4A8CF79}"/>
                  </a:ext>
                </a:extLst>
              </p14:cNvPr>
              <p14:cNvContentPartPr/>
              <p14:nvPr/>
            </p14:nvContentPartPr>
            <p14:xfrm>
              <a:off x="4177741" y="2194509"/>
              <a:ext cx="28080" cy="5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CFA8EEE-4110-4018-BDF7-0F20B4A8CF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69101" y="2185869"/>
                <a:ext cx="45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9A50E3F-55E8-4D0C-A568-5E90DFE21910}"/>
                  </a:ext>
                </a:extLst>
              </p14:cNvPr>
              <p14:cNvContentPartPr/>
              <p14:nvPr/>
            </p14:nvContentPartPr>
            <p14:xfrm>
              <a:off x="4270261" y="5047509"/>
              <a:ext cx="349560" cy="348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9A50E3F-55E8-4D0C-A568-5E90DFE219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61261" y="5038869"/>
                <a:ext cx="36720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99CFAAB-120A-4937-A498-59B73E4F41CE}"/>
              </a:ext>
            </a:extLst>
          </p:cNvPr>
          <p:cNvGrpSpPr/>
          <p:nvPr/>
        </p:nvGrpSpPr>
        <p:grpSpPr>
          <a:xfrm>
            <a:off x="285061" y="3376389"/>
            <a:ext cx="1370520" cy="2187000"/>
            <a:chOff x="285061" y="3376389"/>
            <a:chExt cx="1370520" cy="21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85893A-9AE9-4875-88EF-24664100D12C}"/>
                    </a:ext>
                  </a:extLst>
                </p14:cNvPr>
                <p14:cNvContentPartPr/>
                <p14:nvPr/>
              </p14:nvContentPartPr>
              <p14:xfrm>
                <a:off x="285061" y="4212669"/>
                <a:ext cx="239400" cy="345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85893A-9AE9-4875-88EF-24664100D1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6061" y="4203669"/>
                  <a:ext cx="257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994BC7-A36A-4FDA-838A-F04B2CDEF237}"/>
                    </a:ext>
                  </a:extLst>
                </p14:cNvPr>
                <p14:cNvContentPartPr/>
                <p14:nvPr/>
              </p14:nvContentPartPr>
              <p14:xfrm>
                <a:off x="335821" y="4098189"/>
                <a:ext cx="306000" cy="365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994BC7-A36A-4FDA-838A-F04B2CDEF2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7181" y="4089549"/>
                  <a:ext cx="323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EC6A87-04D9-4370-AA21-04E6ED409564}"/>
                    </a:ext>
                  </a:extLst>
                </p14:cNvPr>
                <p14:cNvContentPartPr/>
                <p14:nvPr/>
              </p14:nvContentPartPr>
              <p14:xfrm>
                <a:off x="625621" y="4159389"/>
                <a:ext cx="64440" cy="91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EC6A87-04D9-4370-AA21-04E6ED4095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981" y="4150749"/>
                  <a:ext cx="82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005783-3DBE-40BA-A5FF-6DC7C361877B}"/>
                    </a:ext>
                  </a:extLst>
                </p14:cNvPr>
                <p14:cNvContentPartPr/>
                <p14:nvPr/>
              </p14:nvContentPartPr>
              <p14:xfrm>
                <a:off x="614821" y="4428669"/>
                <a:ext cx="102600" cy="158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005783-3DBE-40BA-A5FF-6DC7C36187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6181" y="4419669"/>
                  <a:ext cx="120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FB473E-8A90-4551-B062-8E55A18C91AA}"/>
                    </a:ext>
                  </a:extLst>
                </p14:cNvPr>
                <p14:cNvContentPartPr/>
                <p14:nvPr/>
              </p14:nvContentPartPr>
              <p14:xfrm>
                <a:off x="636061" y="3802629"/>
                <a:ext cx="202680" cy="311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FB473E-8A90-4551-B062-8E55A18C91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7061" y="3793989"/>
                  <a:ext cx="220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AA04350-C18F-4A89-9E8C-C22B851338DC}"/>
                    </a:ext>
                  </a:extLst>
                </p14:cNvPr>
                <p14:cNvContentPartPr/>
                <p14:nvPr/>
              </p14:nvContentPartPr>
              <p14:xfrm>
                <a:off x="672781" y="3872829"/>
                <a:ext cx="74520" cy="13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AA04350-C18F-4A89-9E8C-C22B851338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4141" y="3864189"/>
                  <a:ext cx="92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6F461E-DD34-44AC-AD7B-30C025A3DC19}"/>
                    </a:ext>
                  </a:extLst>
                </p14:cNvPr>
                <p14:cNvContentPartPr/>
                <p14:nvPr/>
              </p14:nvContentPartPr>
              <p14:xfrm>
                <a:off x="874381" y="3562149"/>
                <a:ext cx="316440" cy="34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6F461E-DD34-44AC-AD7B-30C025A3DC1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5381" y="3553149"/>
                  <a:ext cx="334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B47F28-F7D4-4642-B1DB-09FB9C3D8B69}"/>
                    </a:ext>
                  </a:extLst>
                </p14:cNvPr>
                <p14:cNvContentPartPr/>
                <p14:nvPr/>
              </p14:nvContentPartPr>
              <p14:xfrm>
                <a:off x="536701" y="3657909"/>
                <a:ext cx="305280" cy="357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B47F28-F7D4-4642-B1DB-09FB9C3D8B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7701" y="3648909"/>
                  <a:ext cx="3229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CB9459-84AC-4601-B6CF-B5CBDF3D41E9}"/>
                    </a:ext>
                  </a:extLst>
                </p14:cNvPr>
                <p14:cNvContentPartPr/>
                <p14:nvPr/>
              </p14:nvContentPartPr>
              <p14:xfrm>
                <a:off x="649381" y="3819189"/>
                <a:ext cx="96480" cy="15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CB9459-84AC-4601-B6CF-B5CBDF3D41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0381" y="3810189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16E99E-CF79-4673-8773-2206168E331F}"/>
                    </a:ext>
                  </a:extLst>
                </p14:cNvPr>
                <p14:cNvContentPartPr/>
                <p14:nvPr/>
              </p14:nvContentPartPr>
              <p14:xfrm>
                <a:off x="1087141" y="3422469"/>
                <a:ext cx="288000" cy="174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16E99E-CF79-4673-8773-2206168E331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8501" y="3413469"/>
                  <a:ext cx="305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E81FFA-D4AF-4801-A96A-F84BF880BFCC}"/>
                    </a:ext>
                  </a:extLst>
                </p14:cNvPr>
                <p14:cNvContentPartPr/>
                <p14:nvPr/>
              </p14:nvContentPartPr>
              <p14:xfrm>
                <a:off x="1416901" y="3463509"/>
                <a:ext cx="13284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E81FFA-D4AF-4801-A96A-F84BF880BF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07901" y="3454869"/>
                  <a:ext cx="15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B21D00-2EEF-4FEF-9625-64EF36041EF6}"/>
                    </a:ext>
                  </a:extLst>
                </p14:cNvPr>
                <p14:cNvContentPartPr/>
                <p14:nvPr/>
              </p14:nvContentPartPr>
              <p14:xfrm>
                <a:off x="1462621" y="3376389"/>
                <a:ext cx="192960" cy="167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B21D00-2EEF-4FEF-9625-64EF36041EF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53981" y="3367389"/>
                  <a:ext cx="21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A505EF-15EA-40DC-B577-B05885EE8C5F}"/>
                    </a:ext>
                  </a:extLst>
                </p14:cNvPr>
                <p14:cNvContentPartPr/>
                <p14:nvPr/>
              </p14:nvContentPartPr>
              <p14:xfrm>
                <a:off x="1559461" y="3402669"/>
                <a:ext cx="46800" cy="56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A505EF-15EA-40DC-B577-B05885EE8C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50461" y="3393669"/>
                  <a:ext cx="64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DC056B-E09A-40F4-9B47-13E07943E02B}"/>
                    </a:ext>
                  </a:extLst>
                </p14:cNvPr>
                <p14:cNvContentPartPr/>
                <p14:nvPr/>
              </p14:nvContentPartPr>
              <p14:xfrm>
                <a:off x="614461" y="5022669"/>
                <a:ext cx="166680" cy="287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DC056B-E09A-40F4-9B47-13E07943E02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5821" y="5014029"/>
                  <a:ext cx="184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85C00B-1D27-4E77-9F6B-A75CD61094D0}"/>
                    </a:ext>
                  </a:extLst>
                </p14:cNvPr>
                <p14:cNvContentPartPr/>
                <p14:nvPr/>
              </p14:nvContentPartPr>
              <p14:xfrm>
                <a:off x="979501" y="5068389"/>
                <a:ext cx="35280" cy="125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85C00B-1D27-4E77-9F6B-A75CD61094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0501" y="5059389"/>
                  <a:ext cx="52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6D92CB-C7E4-473C-B0AE-BB7B2F931D30}"/>
                    </a:ext>
                  </a:extLst>
                </p14:cNvPr>
                <p14:cNvContentPartPr/>
                <p14:nvPr/>
              </p14:nvContentPartPr>
              <p14:xfrm>
                <a:off x="1070941" y="4642869"/>
                <a:ext cx="200880" cy="200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6D92CB-C7E4-473C-B0AE-BB7B2F931D3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1941" y="4634229"/>
                  <a:ext cx="218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88DFFF-7315-4E6B-9BB4-70760AFF76D8}"/>
                    </a:ext>
                  </a:extLst>
                </p14:cNvPr>
                <p14:cNvContentPartPr/>
                <p14:nvPr/>
              </p14:nvContentPartPr>
              <p14:xfrm>
                <a:off x="776101" y="4876509"/>
                <a:ext cx="581040" cy="686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88DFFF-7315-4E6B-9BB4-70760AFF76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7101" y="4867869"/>
                  <a:ext cx="598680" cy="70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064C450-B669-418C-B32D-6A298FD78BE5}"/>
                  </a:ext>
                </a:extLst>
              </p14:cNvPr>
              <p14:cNvContentPartPr/>
              <p14:nvPr/>
            </p14:nvContentPartPr>
            <p14:xfrm>
              <a:off x="4343341" y="3719829"/>
              <a:ext cx="29520" cy="11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064C450-B669-418C-B32D-6A298FD78BE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34701" y="3711189"/>
                <a:ext cx="471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36FB072-296A-4D5F-9BB2-F0FB5F71E311}"/>
              </a:ext>
            </a:extLst>
          </p:cNvPr>
          <p:cNvGrpSpPr/>
          <p:nvPr/>
        </p:nvGrpSpPr>
        <p:grpSpPr>
          <a:xfrm>
            <a:off x="3064621" y="3211149"/>
            <a:ext cx="547560" cy="430560"/>
            <a:chOff x="3064621" y="3211149"/>
            <a:chExt cx="54756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7288BB-3B32-4A72-93DB-FE7EDA89CC41}"/>
                    </a:ext>
                  </a:extLst>
                </p14:cNvPr>
                <p14:cNvContentPartPr/>
                <p14:nvPr/>
              </p14:nvContentPartPr>
              <p14:xfrm>
                <a:off x="3123301" y="3422469"/>
                <a:ext cx="205920" cy="219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7288BB-3B32-4A72-93DB-FE7EDA89CC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14661" y="3413469"/>
                  <a:ext cx="223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690EDE5-D421-4645-97B5-28C8713F1491}"/>
                    </a:ext>
                  </a:extLst>
                </p14:cNvPr>
                <p14:cNvContentPartPr/>
                <p14:nvPr/>
              </p14:nvContentPartPr>
              <p14:xfrm>
                <a:off x="3228061" y="3400509"/>
                <a:ext cx="238320" cy="14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690EDE5-D421-4645-97B5-28C8713F14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19061" y="3391509"/>
                  <a:ext cx="255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348B3D-5418-4C5E-AE85-B35C65BF0058}"/>
                    </a:ext>
                  </a:extLst>
                </p14:cNvPr>
                <p14:cNvContentPartPr/>
                <p14:nvPr/>
              </p14:nvContentPartPr>
              <p14:xfrm>
                <a:off x="3064621" y="3211149"/>
                <a:ext cx="462240" cy="424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348B3D-5418-4C5E-AE85-B35C65BF00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55981" y="3202149"/>
                  <a:ext cx="479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38AFDC-C4DE-4E99-9755-73A423776FB3}"/>
                    </a:ext>
                  </a:extLst>
                </p14:cNvPr>
                <p14:cNvContentPartPr/>
                <p14:nvPr/>
              </p14:nvContentPartPr>
              <p14:xfrm>
                <a:off x="3265141" y="3247509"/>
                <a:ext cx="347040" cy="203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38AFDC-C4DE-4E99-9755-73A423776FB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56501" y="3238509"/>
                  <a:ext cx="3646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A9C698B-D5A5-4BD1-A7E5-761784177345}"/>
                  </a:ext>
                </a:extLst>
              </p14:cNvPr>
              <p14:cNvContentPartPr/>
              <p14:nvPr/>
            </p14:nvContentPartPr>
            <p14:xfrm>
              <a:off x="3894061" y="4197549"/>
              <a:ext cx="470160" cy="513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A9C698B-D5A5-4BD1-A7E5-76178417734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885061" y="4188909"/>
                <a:ext cx="48780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ACED9A6-0425-4C8A-A2A2-894E1F30E297}"/>
              </a:ext>
            </a:extLst>
          </p:cNvPr>
          <p:cNvGrpSpPr/>
          <p:nvPr/>
        </p:nvGrpSpPr>
        <p:grpSpPr>
          <a:xfrm>
            <a:off x="5010421" y="1663509"/>
            <a:ext cx="2710440" cy="1345320"/>
            <a:chOff x="5010421" y="1663509"/>
            <a:chExt cx="2710440" cy="13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1F18B6-C6AA-4144-A8DD-56F69F238CC7}"/>
                    </a:ext>
                  </a:extLst>
                </p14:cNvPr>
                <p14:cNvContentPartPr/>
                <p14:nvPr/>
              </p14:nvContentPartPr>
              <p14:xfrm>
                <a:off x="5010421" y="2544789"/>
                <a:ext cx="63720" cy="55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1F18B6-C6AA-4144-A8DD-56F69F238CC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01781" y="2536149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EF8617-2802-4269-8A20-2F542C166113}"/>
                    </a:ext>
                  </a:extLst>
                </p14:cNvPr>
                <p14:cNvContentPartPr/>
                <p14:nvPr/>
              </p14:nvContentPartPr>
              <p14:xfrm>
                <a:off x="5255941" y="2271189"/>
                <a:ext cx="70200" cy="294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EF8617-2802-4269-8A20-2F542C1661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47301" y="2262549"/>
                  <a:ext cx="87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D46C24-2767-4965-AE79-402E9FEA59D1}"/>
                    </a:ext>
                  </a:extLst>
                </p14:cNvPr>
                <p14:cNvContentPartPr/>
                <p14:nvPr/>
              </p14:nvContentPartPr>
              <p14:xfrm>
                <a:off x="5251981" y="2371629"/>
                <a:ext cx="240480" cy="118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D46C24-2767-4965-AE79-402E9FEA59D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42981" y="2362629"/>
                  <a:ext cx="258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7116C8-3AE4-496D-A1F3-92ADEAB57789}"/>
                    </a:ext>
                  </a:extLst>
                </p14:cNvPr>
                <p14:cNvContentPartPr/>
                <p14:nvPr/>
              </p14:nvContentPartPr>
              <p14:xfrm>
                <a:off x="5492461" y="2253189"/>
                <a:ext cx="173160" cy="145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7116C8-3AE4-496D-A1F3-92ADEAB577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83821" y="2244549"/>
                  <a:ext cx="190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969FDEA-EFCB-422A-844F-0F124A89FC87}"/>
                    </a:ext>
                  </a:extLst>
                </p14:cNvPr>
                <p14:cNvContentPartPr/>
                <p14:nvPr/>
              </p14:nvContentPartPr>
              <p14:xfrm>
                <a:off x="5702341" y="2062749"/>
                <a:ext cx="353880" cy="411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969FDEA-EFCB-422A-844F-0F124A89FC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93701" y="2054109"/>
                  <a:ext cx="3715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EA0A33-E1D3-4432-A20B-4C41D802E004}"/>
                    </a:ext>
                  </a:extLst>
                </p14:cNvPr>
                <p14:cNvContentPartPr/>
                <p14:nvPr/>
              </p14:nvContentPartPr>
              <p14:xfrm>
                <a:off x="6113821" y="1892109"/>
                <a:ext cx="202320" cy="299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EA0A33-E1D3-4432-A20B-4C41D802E00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5181" y="1883469"/>
                  <a:ext cx="219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6105E05-6A37-4BF4-9FD7-D429A856E007}"/>
                    </a:ext>
                  </a:extLst>
                </p14:cNvPr>
                <p14:cNvContentPartPr/>
                <p14:nvPr/>
              </p14:nvContentPartPr>
              <p14:xfrm>
                <a:off x="6791701" y="1986789"/>
                <a:ext cx="258480" cy="398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6105E05-6A37-4BF4-9FD7-D429A856E00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82701" y="1978149"/>
                  <a:ext cx="276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EE4105-1BE8-4C2A-82FE-C0A766856F90}"/>
                    </a:ext>
                  </a:extLst>
                </p14:cNvPr>
                <p14:cNvContentPartPr/>
                <p14:nvPr/>
              </p14:nvContentPartPr>
              <p14:xfrm>
                <a:off x="7042261" y="1930989"/>
                <a:ext cx="208800" cy="212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EE4105-1BE8-4C2A-82FE-C0A766856F9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33621" y="1922349"/>
                  <a:ext cx="22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DB2A80-5B9B-46F3-9308-51D7D5154152}"/>
                    </a:ext>
                  </a:extLst>
                </p14:cNvPr>
                <p14:cNvContentPartPr/>
                <p14:nvPr/>
              </p14:nvContentPartPr>
              <p14:xfrm>
                <a:off x="7251061" y="1669629"/>
                <a:ext cx="216000" cy="319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DB2A80-5B9B-46F3-9308-51D7D515415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42061" y="1660989"/>
                  <a:ext cx="233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DD59DA-D77A-4C94-9DFC-16354E1EA55A}"/>
                    </a:ext>
                  </a:extLst>
                </p14:cNvPr>
                <p14:cNvContentPartPr/>
                <p14:nvPr/>
              </p14:nvContentPartPr>
              <p14:xfrm>
                <a:off x="7436821" y="1663509"/>
                <a:ext cx="284040" cy="235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DD59DA-D77A-4C94-9DFC-16354E1EA55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7821" y="1654869"/>
                  <a:ext cx="301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3AE9B6-3D15-4034-A761-3A83D1E6A8B7}"/>
                    </a:ext>
                  </a:extLst>
                </p14:cNvPr>
                <p14:cNvContentPartPr/>
                <p14:nvPr/>
              </p14:nvContentPartPr>
              <p14:xfrm>
                <a:off x="5895661" y="2154549"/>
                <a:ext cx="1688400" cy="85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3AE9B6-3D15-4034-A761-3A83D1E6A8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86661" y="2145549"/>
                  <a:ext cx="1706040" cy="87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1FB703-B075-416F-BAA9-C68062365B8C}"/>
              </a:ext>
            </a:extLst>
          </p:cNvPr>
          <p:cNvGrpSpPr/>
          <p:nvPr/>
        </p:nvGrpSpPr>
        <p:grpSpPr>
          <a:xfrm>
            <a:off x="3172621" y="3778869"/>
            <a:ext cx="749520" cy="30960"/>
            <a:chOff x="3172621" y="3778869"/>
            <a:chExt cx="749520" cy="3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D85396-BFEB-492B-9283-4809593790F5}"/>
                    </a:ext>
                  </a:extLst>
                </p14:cNvPr>
                <p14:cNvContentPartPr/>
                <p14:nvPr/>
              </p14:nvContentPartPr>
              <p14:xfrm>
                <a:off x="3265141" y="3786069"/>
                <a:ext cx="74160" cy="23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D85396-BFEB-492B-9283-4809593790F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56141" y="3777429"/>
                  <a:ext cx="9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5A0895-0D87-4777-905F-BDBBB94989BA}"/>
                    </a:ext>
                  </a:extLst>
                </p14:cNvPr>
                <p14:cNvContentPartPr/>
                <p14:nvPr/>
              </p14:nvContentPartPr>
              <p14:xfrm>
                <a:off x="3901981" y="3778869"/>
                <a:ext cx="20160" cy="14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5A0895-0D87-4777-905F-BDBBB94989B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93341" y="3769869"/>
                  <a:ext cx="37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9EE717-8433-44F9-8929-AB8901CC09E3}"/>
                    </a:ext>
                  </a:extLst>
                </p14:cNvPr>
                <p14:cNvContentPartPr/>
                <p14:nvPr/>
              </p14:nvContentPartPr>
              <p14:xfrm>
                <a:off x="3172621" y="3782829"/>
                <a:ext cx="606960" cy="21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9EE717-8433-44F9-8929-AB8901CC09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63621" y="3773829"/>
                  <a:ext cx="6246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514D31E-3CBC-41C6-89B9-CAAF25E3EEE0}"/>
                  </a:ext>
                </a:extLst>
              </p14:cNvPr>
              <p14:cNvContentPartPr/>
              <p14:nvPr/>
            </p14:nvContentPartPr>
            <p14:xfrm>
              <a:off x="3813061" y="4132029"/>
              <a:ext cx="576360" cy="5234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514D31E-3CBC-41C6-89B9-CAAF25E3EEE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804061" y="4123029"/>
                <a:ext cx="5940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EB53278-6796-41B8-9179-816DD54871C9}"/>
                  </a:ext>
                </a:extLst>
              </p14:cNvPr>
              <p14:cNvContentPartPr/>
              <p14:nvPr/>
            </p14:nvContentPartPr>
            <p14:xfrm>
              <a:off x="4570861" y="3815589"/>
              <a:ext cx="2160" cy="2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EB53278-6796-41B8-9179-816DD54871C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61861" y="3806949"/>
                <a:ext cx="19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AD7DADF-91EE-4146-B764-A04E0A542DED}"/>
                  </a:ext>
                </a:extLst>
              </p14:cNvPr>
              <p14:cNvContentPartPr/>
              <p14:nvPr/>
            </p14:nvContentPartPr>
            <p14:xfrm>
              <a:off x="4396981" y="3532269"/>
              <a:ext cx="31680" cy="1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AD7DADF-91EE-4146-B764-A04E0A542DE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388341" y="3523629"/>
                <a:ext cx="493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504EBC2-AEB2-41E7-97AE-75CFCD1C1394}"/>
                  </a:ext>
                </a:extLst>
              </p14:cNvPr>
              <p14:cNvContentPartPr/>
              <p14:nvPr/>
            </p14:nvContentPartPr>
            <p14:xfrm>
              <a:off x="5911861" y="3765909"/>
              <a:ext cx="19440" cy="18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504EBC2-AEB2-41E7-97AE-75CFCD1C139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03221" y="3756909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A6B730E-E66C-42EB-B1FF-ECEE721210AC}"/>
                  </a:ext>
                </a:extLst>
              </p14:cNvPr>
              <p14:cNvContentPartPr/>
              <p14:nvPr/>
            </p14:nvContentPartPr>
            <p14:xfrm>
              <a:off x="4206901" y="4187469"/>
              <a:ext cx="47160" cy="60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A6B730E-E66C-42EB-B1FF-ECEE721210A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97901" y="4178469"/>
                <a:ext cx="648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155BC5E-F290-4EBD-8460-0E7D366FBB06}"/>
              </a:ext>
            </a:extLst>
          </p:cNvPr>
          <p:cNvGrpSpPr/>
          <p:nvPr/>
        </p:nvGrpSpPr>
        <p:grpSpPr>
          <a:xfrm>
            <a:off x="2602021" y="4799109"/>
            <a:ext cx="428400" cy="224280"/>
            <a:chOff x="2602021" y="4799109"/>
            <a:chExt cx="4284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5496467-891C-4AA5-B9B0-1BFAE4B6E314}"/>
                    </a:ext>
                  </a:extLst>
                </p14:cNvPr>
                <p14:cNvContentPartPr/>
                <p14:nvPr/>
              </p14:nvContentPartPr>
              <p14:xfrm>
                <a:off x="2602021" y="4870029"/>
                <a:ext cx="173160" cy="132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5496467-891C-4AA5-B9B0-1BFAE4B6E31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93021" y="4861389"/>
                  <a:ext cx="190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E42083-357D-44F3-AB1B-E80D1AE5D255}"/>
                    </a:ext>
                  </a:extLst>
                </p14:cNvPr>
                <p14:cNvContentPartPr/>
                <p14:nvPr/>
              </p14:nvContentPartPr>
              <p14:xfrm>
                <a:off x="2697781" y="4799109"/>
                <a:ext cx="332640" cy="224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E42083-357D-44F3-AB1B-E80D1AE5D2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89141" y="4790469"/>
                  <a:ext cx="3502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873C1EA-DBE9-45B7-BD2D-18DE3CC6AE59}"/>
              </a:ext>
            </a:extLst>
          </p:cNvPr>
          <p:cNvGrpSpPr/>
          <p:nvPr/>
        </p:nvGrpSpPr>
        <p:grpSpPr>
          <a:xfrm>
            <a:off x="4584901" y="6145509"/>
            <a:ext cx="228600" cy="192240"/>
            <a:chOff x="4584901" y="6145509"/>
            <a:chExt cx="22860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20EB2F-5735-4CEE-BED1-EE4A51C54EF0}"/>
                    </a:ext>
                  </a:extLst>
                </p14:cNvPr>
                <p14:cNvContentPartPr/>
                <p14:nvPr/>
              </p14:nvContentPartPr>
              <p14:xfrm>
                <a:off x="4584901" y="6174309"/>
                <a:ext cx="177120" cy="163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20EB2F-5735-4CEE-BED1-EE4A51C54E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76261" y="6165669"/>
                  <a:ext cx="194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22A36A5-87F4-4DD2-8752-52125444117F}"/>
                    </a:ext>
                  </a:extLst>
                </p14:cNvPr>
                <p14:cNvContentPartPr/>
                <p14:nvPr/>
              </p14:nvContentPartPr>
              <p14:xfrm>
                <a:off x="4715221" y="6145509"/>
                <a:ext cx="98280" cy="116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22A36A5-87F4-4DD2-8752-52125444117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06581" y="6136509"/>
                  <a:ext cx="1159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4A5CBE5-DFAA-4F5C-B2D2-EFFF6B0F973B}"/>
                  </a:ext>
                </a:extLst>
              </p14:cNvPr>
              <p14:cNvContentPartPr/>
              <p14:nvPr/>
            </p14:nvContentPartPr>
            <p14:xfrm>
              <a:off x="4114381" y="4627029"/>
              <a:ext cx="82080" cy="32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4A5CBE5-DFAA-4F5C-B2D2-EFFF6B0F973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105741" y="4618029"/>
                <a:ext cx="9972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4B3119-7D95-49D8-8D82-39586E2A452D}"/>
              </a:ext>
            </a:extLst>
          </p:cNvPr>
          <p:cNvGrpSpPr/>
          <p:nvPr/>
        </p:nvGrpSpPr>
        <p:grpSpPr>
          <a:xfrm>
            <a:off x="3844741" y="4538109"/>
            <a:ext cx="124920" cy="55080"/>
            <a:chOff x="3844741" y="4538109"/>
            <a:chExt cx="124920" cy="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311F0DA-285B-4476-B0A7-3198154F5B16}"/>
                    </a:ext>
                  </a:extLst>
                </p14:cNvPr>
                <p14:cNvContentPartPr/>
                <p14:nvPr/>
              </p14:nvContentPartPr>
              <p14:xfrm>
                <a:off x="3844741" y="4585989"/>
                <a:ext cx="18000" cy="7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311F0DA-285B-4476-B0A7-3198154F5B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35741" y="4577349"/>
                  <a:ext cx="3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641803-A379-4DA6-BFA2-1191E801FA31}"/>
                    </a:ext>
                  </a:extLst>
                </p14:cNvPr>
                <p14:cNvContentPartPr/>
                <p14:nvPr/>
              </p14:nvContentPartPr>
              <p14:xfrm>
                <a:off x="3937981" y="4538109"/>
                <a:ext cx="31680" cy="22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641803-A379-4DA6-BFA2-1191E801FA3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929341" y="4529109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6C490C7-3870-46B6-B3B5-2DB3F6C5013D}"/>
              </a:ext>
            </a:extLst>
          </p:cNvPr>
          <p:cNvGrpSpPr/>
          <p:nvPr/>
        </p:nvGrpSpPr>
        <p:grpSpPr>
          <a:xfrm>
            <a:off x="3305821" y="1966989"/>
            <a:ext cx="1392840" cy="998280"/>
            <a:chOff x="3305821" y="1966989"/>
            <a:chExt cx="1392840" cy="9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4AB3F3-B17F-4FF0-972C-8D3FBA40C7DE}"/>
                    </a:ext>
                  </a:extLst>
                </p14:cNvPr>
                <p14:cNvContentPartPr/>
                <p14:nvPr/>
              </p14:nvContentPartPr>
              <p14:xfrm>
                <a:off x="3305821" y="2467029"/>
                <a:ext cx="225360" cy="445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4AB3F3-B17F-4FF0-972C-8D3FBA40C7D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96821" y="2458389"/>
                  <a:ext cx="243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F3FF9A-3F71-400A-9FBB-0C38BF98AEF2}"/>
                    </a:ext>
                  </a:extLst>
                </p14:cNvPr>
                <p14:cNvContentPartPr/>
                <p14:nvPr/>
              </p14:nvContentPartPr>
              <p14:xfrm>
                <a:off x="3460981" y="2455149"/>
                <a:ext cx="225720" cy="320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F3FF9A-3F71-400A-9FBB-0C38BF98AEF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51981" y="2446509"/>
                  <a:ext cx="243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EB8A68-CD8D-4D3D-A6C2-1B015E13F9BD}"/>
                    </a:ext>
                  </a:extLst>
                </p14:cNvPr>
                <p14:cNvContentPartPr/>
                <p14:nvPr/>
              </p14:nvContentPartPr>
              <p14:xfrm>
                <a:off x="3509221" y="2546229"/>
                <a:ext cx="4680" cy="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EB8A68-CD8D-4D3D-A6C2-1B015E13F9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00221" y="2537589"/>
                  <a:ext cx="22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745D2F-C78D-48D5-A392-C4FA422387D6}"/>
                    </a:ext>
                  </a:extLst>
                </p14:cNvPr>
                <p14:cNvContentPartPr/>
                <p14:nvPr/>
              </p14:nvContentPartPr>
              <p14:xfrm>
                <a:off x="3542341" y="2608869"/>
                <a:ext cx="18360" cy="15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745D2F-C78D-48D5-A392-C4FA422387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33701" y="2600229"/>
                  <a:ext cx="36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975D56-554D-4972-8485-C42038DA76C5}"/>
                    </a:ext>
                  </a:extLst>
                </p14:cNvPr>
                <p14:cNvContentPartPr/>
                <p14:nvPr/>
              </p14:nvContentPartPr>
              <p14:xfrm>
                <a:off x="3711901" y="2400069"/>
                <a:ext cx="164520" cy="128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975D56-554D-4972-8485-C42038DA76C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02901" y="2391429"/>
                  <a:ext cx="182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25A022-E17C-4DAC-99F2-CB51772CC035}"/>
                    </a:ext>
                  </a:extLst>
                </p14:cNvPr>
                <p14:cNvContentPartPr/>
                <p14:nvPr/>
              </p14:nvContentPartPr>
              <p14:xfrm>
                <a:off x="3697501" y="2420589"/>
                <a:ext cx="73440" cy="28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25A022-E17C-4DAC-99F2-CB51772CC03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688501" y="2411589"/>
                  <a:ext cx="91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E0D7CE-D65F-40D6-A892-EC456BA22EB1}"/>
                    </a:ext>
                  </a:extLst>
                </p14:cNvPr>
                <p14:cNvContentPartPr/>
                <p14:nvPr/>
              </p14:nvContentPartPr>
              <p14:xfrm>
                <a:off x="3952381" y="2213589"/>
                <a:ext cx="318960" cy="407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E0D7CE-D65F-40D6-A892-EC456BA22EB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43741" y="2204949"/>
                  <a:ext cx="336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B64D54-A32D-4480-B051-00AA1ECE4B41}"/>
                    </a:ext>
                  </a:extLst>
                </p14:cNvPr>
                <p14:cNvContentPartPr/>
                <p14:nvPr/>
              </p14:nvContentPartPr>
              <p14:xfrm>
                <a:off x="4370701" y="2418789"/>
                <a:ext cx="22320" cy="30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B64D54-A32D-4480-B051-00AA1ECE4B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62061" y="2410149"/>
                  <a:ext cx="3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5EFB10-949D-423C-A59D-823C0C67AEB7}"/>
                    </a:ext>
                  </a:extLst>
                </p14:cNvPr>
                <p14:cNvContentPartPr/>
                <p14:nvPr/>
              </p14:nvContentPartPr>
              <p14:xfrm>
                <a:off x="4210861" y="2084349"/>
                <a:ext cx="329400" cy="45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5EFB10-949D-423C-A59D-823C0C67AEB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01861" y="2075349"/>
                  <a:ext cx="347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4FBA6B-99C9-4FB4-97D8-53FF4F0BC840}"/>
                    </a:ext>
                  </a:extLst>
                </p14:cNvPr>
                <p14:cNvContentPartPr/>
                <p14:nvPr/>
              </p14:nvContentPartPr>
              <p14:xfrm>
                <a:off x="4365661" y="2649909"/>
                <a:ext cx="105840" cy="27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4FBA6B-99C9-4FB4-97D8-53FF4F0BC84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357021" y="2640909"/>
                  <a:ext cx="123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6CE1C3-9CEF-43DD-B317-D792D3872ECE}"/>
                    </a:ext>
                  </a:extLst>
                </p14:cNvPr>
                <p14:cNvContentPartPr/>
                <p14:nvPr/>
              </p14:nvContentPartPr>
              <p14:xfrm>
                <a:off x="4348381" y="2785269"/>
                <a:ext cx="116640" cy="70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6CE1C3-9CEF-43DD-B317-D792D3872E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39381" y="2776269"/>
                  <a:ext cx="134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784327-F7C3-4F3B-B3E8-DC97307582BA}"/>
                    </a:ext>
                  </a:extLst>
                </p14:cNvPr>
                <p14:cNvContentPartPr/>
                <p14:nvPr/>
              </p14:nvContentPartPr>
              <p14:xfrm>
                <a:off x="4588861" y="2751429"/>
                <a:ext cx="109800" cy="21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784327-F7C3-4F3B-B3E8-DC97307582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79861" y="2742429"/>
                  <a:ext cx="127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08D841F-5619-4942-989C-15828B5668E0}"/>
                    </a:ext>
                  </a:extLst>
                </p14:cNvPr>
                <p14:cNvContentPartPr/>
                <p14:nvPr/>
              </p14:nvContentPartPr>
              <p14:xfrm>
                <a:off x="4096741" y="2223309"/>
                <a:ext cx="52200" cy="5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08D841F-5619-4942-989C-15828B5668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88101" y="2214669"/>
                  <a:ext cx="69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067841-9D42-4E4B-BDCF-433BAC48D883}"/>
                    </a:ext>
                  </a:extLst>
                </p14:cNvPr>
                <p14:cNvContentPartPr/>
                <p14:nvPr/>
              </p14:nvContentPartPr>
              <p14:xfrm>
                <a:off x="4249021" y="2392509"/>
                <a:ext cx="75600" cy="53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067841-9D42-4E4B-BDCF-433BAC48D88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40381" y="2383869"/>
                  <a:ext cx="93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9197CB-A56C-401B-86CD-125CC4DD77D1}"/>
                    </a:ext>
                  </a:extLst>
                </p14:cNvPr>
                <p14:cNvContentPartPr/>
                <p14:nvPr/>
              </p14:nvContentPartPr>
              <p14:xfrm>
                <a:off x="4133461" y="2137629"/>
                <a:ext cx="35280" cy="86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9197CB-A56C-401B-86CD-125CC4DD77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24461" y="2128629"/>
                  <a:ext cx="52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FBF8FA-DA89-4CD6-98EA-D04E8019FC76}"/>
                    </a:ext>
                  </a:extLst>
                </p14:cNvPr>
                <p14:cNvContentPartPr/>
                <p14:nvPr/>
              </p14:nvContentPartPr>
              <p14:xfrm>
                <a:off x="4259821" y="2361549"/>
                <a:ext cx="106920" cy="102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FBF8FA-DA89-4CD6-98EA-D04E8019FC7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0821" y="2352909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11B604C-F129-4DD9-B8B1-34C0CC16A685}"/>
                    </a:ext>
                  </a:extLst>
                </p14:cNvPr>
                <p14:cNvContentPartPr/>
                <p14:nvPr/>
              </p14:nvContentPartPr>
              <p14:xfrm>
                <a:off x="4071901" y="2141949"/>
                <a:ext cx="91080" cy="146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11B604C-F129-4DD9-B8B1-34C0CC16A68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62901" y="2132949"/>
                  <a:ext cx="10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80DD06-85AF-46D7-AF8B-0AFDB73AC2F5}"/>
                    </a:ext>
                  </a:extLst>
                </p14:cNvPr>
                <p14:cNvContentPartPr/>
                <p14:nvPr/>
              </p14:nvContentPartPr>
              <p14:xfrm>
                <a:off x="4218061" y="2322669"/>
                <a:ext cx="103680" cy="131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80DD06-85AF-46D7-AF8B-0AFDB73AC2F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09421" y="2313669"/>
                  <a:ext cx="121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3677E5-FDCD-4F2C-9CE5-ACEF17BF13C9}"/>
                    </a:ext>
                  </a:extLst>
                </p14:cNvPr>
                <p14:cNvContentPartPr/>
                <p14:nvPr/>
              </p14:nvContentPartPr>
              <p14:xfrm>
                <a:off x="4437301" y="2433189"/>
                <a:ext cx="17640" cy="28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3677E5-FDCD-4F2C-9CE5-ACEF17BF13C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28661" y="2424549"/>
                  <a:ext cx="35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3EEC472-0434-43D3-A6F8-2226421ECA3A}"/>
                    </a:ext>
                  </a:extLst>
                </p14:cNvPr>
                <p14:cNvContentPartPr/>
                <p14:nvPr/>
              </p14:nvContentPartPr>
              <p14:xfrm>
                <a:off x="4404541" y="1966989"/>
                <a:ext cx="235440" cy="287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3EEC472-0434-43D3-A6F8-2226421ECA3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95901" y="1958349"/>
                  <a:ext cx="25308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920F25C-3F45-4612-826C-A33B2DD5B874}"/>
              </a:ext>
            </a:extLst>
          </p:cNvPr>
          <p:cNvGrpSpPr/>
          <p:nvPr/>
        </p:nvGrpSpPr>
        <p:grpSpPr>
          <a:xfrm>
            <a:off x="3239941" y="4648269"/>
            <a:ext cx="178560" cy="270000"/>
            <a:chOff x="3239941" y="4648269"/>
            <a:chExt cx="1785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95E075C-A310-41F9-8FFF-41240C681BD2}"/>
                    </a:ext>
                  </a:extLst>
                </p14:cNvPr>
                <p14:cNvContentPartPr/>
                <p14:nvPr/>
              </p14:nvContentPartPr>
              <p14:xfrm>
                <a:off x="3241741" y="4812789"/>
                <a:ext cx="48960" cy="28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95E075C-A310-41F9-8FFF-41240C681B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33101" y="4804149"/>
                  <a:ext cx="66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74E817-FC3C-445E-BEC3-27E67A2D874D}"/>
                    </a:ext>
                  </a:extLst>
                </p14:cNvPr>
                <p14:cNvContentPartPr/>
                <p14:nvPr/>
              </p14:nvContentPartPr>
              <p14:xfrm>
                <a:off x="3239941" y="4648269"/>
                <a:ext cx="178560" cy="270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74E817-FC3C-445E-BEC3-27E67A2D874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31301" y="4639269"/>
                  <a:ext cx="196200" cy="28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90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4C24-1CC0-45B9-AD22-4B7E513A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AFA9-D622-4A6F-811D-A4C87D03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6709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LSTMs selectively update cell state values: maybe we want to add gender of the new subject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0CAD6-64F1-4DB7-ABEC-6C5F8FBA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94" y="1790095"/>
            <a:ext cx="7646392" cy="4854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CEFE617-0E0A-4CD9-AE10-F5F2CFE2979F}"/>
                  </a:ext>
                </a:extLst>
              </p14:cNvPr>
              <p14:cNvContentPartPr/>
              <p14:nvPr/>
            </p14:nvContentPartPr>
            <p14:xfrm>
              <a:off x="5020861" y="4574109"/>
              <a:ext cx="972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CEFE617-0E0A-4CD9-AE10-F5F2CFE29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1861" y="4565469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C6253DE-D0AF-44B6-B9E1-401CEB1311DB}"/>
                  </a:ext>
                </a:extLst>
              </p14:cNvPr>
              <p14:cNvContentPartPr/>
              <p14:nvPr/>
            </p14:nvContentPartPr>
            <p14:xfrm>
              <a:off x="4721701" y="5010789"/>
              <a:ext cx="22320" cy="19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C6253DE-D0AF-44B6-B9E1-401CEB1311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701" y="5002149"/>
                <a:ext cx="39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1D57EA7-6BCF-4FC6-A7B0-9D4350329A3D}"/>
                  </a:ext>
                </a:extLst>
              </p14:cNvPr>
              <p14:cNvContentPartPr/>
              <p14:nvPr/>
            </p14:nvContentPartPr>
            <p14:xfrm>
              <a:off x="5593261" y="4771389"/>
              <a:ext cx="22680" cy="12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1D57EA7-6BCF-4FC6-A7B0-9D4350329A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4261" y="4762749"/>
                <a:ext cx="40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798EDE-1353-430B-8CF6-48F376AA71CB}"/>
                  </a:ext>
                </a:extLst>
              </p14:cNvPr>
              <p14:cNvContentPartPr/>
              <p14:nvPr/>
            </p14:nvContentPartPr>
            <p14:xfrm>
              <a:off x="5460781" y="5178189"/>
              <a:ext cx="37440" cy="16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798EDE-1353-430B-8CF6-48F376AA71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1781" y="5169549"/>
                <a:ext cx="55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83662C-65B0-4A1C-B9D6-19880C2B4BDC}"/>
                  </a:ext>
                </a:extLst>
              </p14:cNvPr>
              <p14:cNvContentPartPr/>
              <p14:nvPr/>
            </p14:nvContentPartPr>
            <p14:xfrm>
              <a:off x="5447101" y="5108349"/>
              <a:ext cx="21240" cy="12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83662C-65B0-4A1C-B9D6-19880C2B4B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8461" y="5099709"/>
                <a:ext cx="38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C00188B-4A4C-428C-A9B3-8EFD7D7537E5}"/>
                  </a:ext>
                </a:extLst>
              </p14:cNvPr>
              <p14:cNvContentPartPr/>
              <p14:nvPr/>
            </p14:nvContentPartPr>
            <p14:xfrm>
              <a:off x="4648261" y="5224269"/>
              <a:ext cx="8640" cy="3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C00188B-4A4C-428C-A9B3-8EFD7D7537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9621" y="5215629"/>
                <a:ext cx="262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AEE08D3-08D6-413D-B95F-76D5107F7242}"/>
                  </a:ext>
                </a:extLst>
              </p14:cNvPr>
              <p14:cNvContentPartPr/>
              <p14:nvPr/>
            </p14:nvContentPartPr>
            <p14:xfrm>
              <a:off x="4827181" y="5077749"/>
              <a:ext cx="12240" cy="10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AEE08D3-08D6-413D-B95F-76D5107F72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18541" y="5068749"/>
                <a:ext cx="29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544C5B-F25B-4132-893B-B78615EBEA75}"/>
                  </a:ext>
                </a:extLst>
              </p14:cNvPr>
              <p14:cNvContentPartPr/>
              <p14:nvPr/>
            </p14:nvContentPartPr>
            <p14:xfrm>
              <a:off x="4482661" y="4956429"/>
              <a:ext cx="318240" cy="389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544C5B-F25B-4132-893B-B78615EBEA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4021" y="4947429"/>
                <a:ext cx="335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99A112-3DA9-410F-84E1-963075BE5EE0}"/>
                  </a:ext>
                </a:extLst>
              </p14:cNvPr>
              <p14:cNvContentPartPr/>
              <p14:nvPr/>
            </p14:nvContentPartPr>
            <p14:xfrm>
              <a:off x="5086381" y="4993869"/>
              <a:ext cx="656280" cy="415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99A112-3DA9-410F-84E1-963075BE5E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77741" y="4985229"/>
                <a:ext cx="6739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D614D0-CEBD-44FC-82BB-BBE2149ED204}"/>
                  </a:ext>
                </a:extLst>
              </p14:cNvPr>
              <p14:cNvContentPartPr/>
              <p14:nvPr/>
            </p14:nvContentPartPr>
            <p14:xfrm>
              <a:off x="3688141" y="4297989"/>
              <a:ext cx="91800" cy="18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D614D0-CEBD-44FC-82BB-BBE2149ED2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79501" y="4288989"/>
                <a:ext cx="1094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03A850-9870-4C7F-BA25-AF4E3BC58F25}"/>
                  </a:ext>
                </a:extLst>
              </p14:cNvPr>
              <p14:cNvContentPartPr/>
              <p14:nvPr/>
            </p14:nvContentPartPr>
            <p14:xfrm>
              <a:off x="3683101" y="4404549"/>
              <a:ext cx="79920" cy="6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03A850-9870-4C7F-BA25-AF4E3BC58F2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4101" y="4395549"/>
                <a:ext cx="97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6C2C75-F57F-42B6-A7B4-C86F8F6A4196}"/>
                  </a:ext>
                </a:extLst>
              </p14:cNvPr>
              <p14:cNvContentPartPr/>
              <p14:nvPr/>
            </p14:nvContentPartPr>
            <p14:xfrm>
              <a:off x="3851221" y="4382589"/>
              <a:ext cx="93240" cy="137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6C2C75-F57F-42B6-A7B4-C86F8F6A419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42581" y="4373949"/>
                <a:ext cx="110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1ED7EF-5FF0-4049-A968-05E28A10432F}"/>
                  </a:ext>
                </a:extLst>
              </p14:cNvPr>
              <p14:cNvContentPartPr/>
              <p14:nvPr/>
            </p14:nvContentPartPr>
            <p14:xfrm>
              <a:off x="3325261" y="3489429"/>
              <a:ext cx="243720" cy="28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1ED7EF-5FF0-4049-A968-05E28A10432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16621" y="3480429"/>
                <a:ext cx="2613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5E38F9-A151-47E6-A535-230CBA121694}"/>
                  </a:ext>
                </a:extLst>
              </p14:cNvPr>
              <p14:cNvContentPartPr/>
              <p14:nvPr/>
            </p14:nvContentPartPr>
            <p14:xfrm>
              <a:off x="2783101" y="2284509"/>
              <a:ext cx="57600" cy="144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5E38F9-A151-47E6-A535-230CBA1216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74101" y="2275509"/>
                <a:ext cx="752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E9CC84-5088-4C7E-9B43-BFF29F05068F}"/>
                  </a:ext>
                </a:extLst>
              </p14:cNvPr>
              <p14:cNvContentPartPr/>
              <p14:nvPr/>
            </p14:nvContentPartPr>
            <p14:xfrm>
              <a:off x="2735941" y="2187309"/>
              <a:ext cx="18360" cy="1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E9CC84-5088-4C7E-9B43-BFF29F0506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27301" y="2178309"/>
                <a:ext cx="36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17D494-B7E9-4175-8D6A-C62E21FD0D13}"/>
                  </a:ext>
                </a:extLst>
              </p14:cNvPr>
              <p14:cNvContentPartPr/>
              <p14:nvPr/>
            </p14:nvContentPartPr>
            <p14:xfrm>
              <a:off x="2879581" y="2150229"/>
              <a:ext cx="217800" cy="235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17D494-B7E9-4175-8D6A-C62E21FD0D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70941" y="2141229"/>
                <a:ext cx="2354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8AE4D9-5710-4E15-AE7A-5E41F5833DAA}"/>
                  </a:ext>
                </a:extLst>
              </p14:cNvPr>
              <p14:cNvContentPartPr/>
              <p14:nvPr/>
            </p14:nvContentPartPr>
            <p14:xfrm>
              <a:off x="3126541" y="2034309"/>
              <a:ext cx="115560" cy="203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8AE4D9-5710-4E15-AE7A-5E41F5833DA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17541" y="2025669"/>
                <a:ext cx="133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F8B3A7-BB82-4F9F-AB6C-84A524DED9BA}"/>
                  </a:ext>
                </a:extLst>
              </p14:cNvPr>
              <p14:cNvContentPartPr/>
              <p14:nvPr/>
            </p14:nvContentPartPr>
            <p14:xfrm>
              <a:off x="3204661" y="2034309"/>
              <a:ext cx="164880" cy="155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F8B3A7-BB82-4F9F-AB6C-84A524DED9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95661" y="2025669"/>
                <a:ext cx="182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2D114F-46FE-49A5-BE25-FFF56DD66DD8}"/>
                  </a:ext>
                </a:extLst>
              </p14:cNvPr>
              <p14:cNvContentPartPr/>
              <p14:nvPr/>
            </p14:nvContentPartPr>
            <p14:xfrm>
              <a:off x="3577981" y="1950429"/>
              <a:ext cx="169920" cy="130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2D114F-46FE-49A5-BE25-FFF56DD66D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69341" y="1941789"/>
                <a:ext cx="1875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E40B64-D287-4B72-B96E-E77C659FB2EF}"/>
                  </a:ext>
                </a:extLst>
              </p14:cNvPr>
              <p14:cNvContentPartPr/>
              <p14:nvPr/>
            </p14:nvContentPartPr>
            <p14:xfrm>
              <a:off x="4064341" y="1759989"/>
              <a:ext cx="227880" cy="219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E40B64-D287-4B72-B96E-E77C659FB2E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5701" y="1751349"/>
                <a:ext cx="245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8387E4-F371-4D12-BF6E-F27823F6F292}"/>
                  </a:ext>
                </a:extLst>
              </p14:cNvPr>
              <p14:cNvContentPartPr/>
              <p14:nvPr/>
            </p14:nvContentPartPr>
            <p14:xfrm>
              <a:off x="4297981" y="1740549"/>
              <a:ext cx="105840" cy="149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8387E4-F371-4D12-BF6E-F27823F6F29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89341" y="1731909"/>
                <a:ext cx="1234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AF35F9-91DA-423D-AAF6-F42E9C6E9149}"/>
                  </a:ext>
                </a:extLst>
              </p14:cNvPr>
              <p14:cNvContentPartPr/>
              <p14:nvPr/>
            </p14:nvContentPartPr>
            <p14:xfrm>
              <a:off x="4422541" y="1683309"/>
              <a:ext cx="206640" cy="194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AF35F9-91DA-423D-AAF6-F42E9C6E914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3901" y="1674309"/>
                <a:ext cx="2242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8E4685-6766-473B-B069-C1EE11682811}"/>
                  </a:ext>
                </a:extLst>
              </p14:cNvPr>
              <p14:cNvContentPartPr/>
              <p14:nvPr/>
            </p14:nvContentPartPr>
            <p14:xfrm>
              <a:off x="4980181" y="1659549"/>
              <a:ext cx="276480" cy="134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8E4685-6766-473B-B069-C1EE1168281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71181" y="1650549"/>
                <a:ext cx="294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4306B9F-03DE-477C-A0E9-ED45FD6D6DA7}"/>
                  </a:ext>
                </a:extLst>
              </p14:cNvPr>
              <p14:cNvContentPartPr/>
              <p14:nvPr/>
            </p14:nvContentPartPr>
            <p14:xfrm>
              <a:off x="5276461" y="1571349"/>
              <a:ext cx="111960" cy="135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4306B9F-03DE-477C-A0E9-ED45FD6D6DA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67821" y="1562349"/>
                <a:ext cx="129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8D3E58A-C156-4D1C-9063-E20E3A6D87A5}"/>
                  </a:ext>
                </a:extLst>
              </p14:cNvPr>
              <p14:cNvContentPartPr/>
              <p14:nvPr/>
            </p14:nvContentPartPr>
            <p14:xfrm>
              <a:off x="5479501" y="1403229"/>
              <a:ext cx="380160" cy="25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8D3E58A-C156-4D1C-9063-E20E3A6D87A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70861" y="1394229"/>
                <a:ext cx="3978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CAEF53-65AF-474A-9EA5-F25D13906878}"/>
                  </a:ext>
                </a:extLst>
              </p14:cNvPr>
              <p14:cNvContentPartPr/>
              <p14:nvPr/>
            </p14:nvContentPartPr>
            <p14:xfrm>
              <a:off x="3668701" y="2586909"/>
              <a:ext cx="312840" cy="186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CAEF53-65AF-474A-9EA5-F25D1390687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59701" y="2578269"/>
                <a:ext cx="3304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930F1A-BDBB-4866-8F8E-E81016CDE48F}"/>
                  </a:ext>
                </a:extLst>
              </p14:cNvPr>
              <p14:cNvContentPartPr/>
              <p14:nvPr/>
            </p14:nvContentPartPr>
            <p14:xfrm>
              <a:off x="4213741" y="2373789"/>
              <a:ext cx="195480" cy="192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930F1A-BDBB-4866-8F8E-E81016CDE4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05101" y="2364789"/>
                <a:ext cx="213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5FD60DC-B8EF-4295-9BBA-B032B4553E24}"/>
                  </a:ext>
                </a:extLst>
              </p14:cNvPr>
              <p14:cNvContentPartPr/>
              <p14:nvPr/>
            </p14:nvContentPartPr>
            <p14:xfrm>
              <a:off x="4497061" y="2285949"/>
              <a:ext cx="394560" cy="195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5FD60DC-B8EF-4295-9BBA-B032B4553E2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88061" y="2277309"/>
                <a:ext cx="412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39F283D-C47F-455C-9ADA-B29D74BAD5A7}"/>
                  </a:ext>
                </a:extLst>
              </p14:cNvPr>
              <p14:cNvContentPartPr/>
              <p14:nvPr/>
            </p14:nvContentPartPr>
            <p14:xfrm>
              <a:off x="4882981" y="2105229"/>
              <a:ext cx="135000" cy="289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39F283D-C47F-455C-9ADA-B29D74BAD5A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874341" y="2096229"/>
                <a:ext cx="1526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25C314-5FDD-461B-AF71-B69BC5CFBFF3}"/>
                  </a:ext>
                </a:extLst>
              </p14:cNvPr>
              <p14:cNvContentPartPr/>
              <p14:nvPr/>
            </p14:nvContentPartPr>
            <p14:xfrm>
              <a:off x="4934101" y="1965549"/>
              <a:ext cx="521640" cy="401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25C314-5FDD-461B-AF71-B69BC5CFBFF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5461" y="1956909"/>
                <a:ext cx="5392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7E86038-F4AC-4536-92A9-3F15D0F7618B}"/>
                  </a:ext>
                </a:extLst>
              </p14:cNvPr>
              <p14:cNvContentPartPr/>
              <p14:nvPr/>
            </p14:nvContentPartPr>
            <p14:xfrm>
              <a:off x="4460341" y="1616709"/>
              <a:ext cx="1126080" cy="468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7E86038-F4AC-4536-92A9-3F15D0F7618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51341" y="1608069"/>
                <a:ext cx="11437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45EDC6-6C61-44BC-8211-B372A1E33B66}"/>
                  </a:ext>
                </a:extLst>
              </p14:cNvPr>
              <p14:cNvContentPartPr/>
              <p14:nvPr/>
            </p14:nvContentPartPr>
            <p14:xfrm>
              <a:off x="3723781" y="1902549"/>
              <a:ext cx="802440" cy="225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45EDC6-6C61-44BC-8211-B372A1E33B6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15141" y="1893549"/>
                <a:ext cx="820080" cy="22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04D23D-8265-433D-BC16-80D359280D1A}"/>
                  </a:ext>
                </a:extLst>
              </p14:cNvPr>
              <p14:cNvContentPartPr/>
              <p14:nvPr/>
            </p14:nvContentPartPr>
            <p14:xfrm>
              <a:off x="4390501" y="3981909"/>
              <a:ext cx="181440" cy="201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04D23D-8265-433D-BC16-80D359280D1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81501" y="3973269"/>
                <a:ext cx="199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7DF2E20-865E-40A5-8C92-839CBEBE6099}"/>
                  </a:ext>
                </a:extLst>
              </p14:cNvPr>
              <p14:cNvContentPartPr/>
              <p14:nvPr/>
            </p14:nvContentPartPr>
            <p14:xfrm>
              <a:off x="4675261" y="2560629"/>
              <a:ext cx="1551960" cy="2011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7DF2E20-865E-40A5-8C92-839CBEBE609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66621" y="2551629"/>
                <a:ext cx="1569600" cy="20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3C2749-99B1-4EEC-8C63-A276840971CF}"/>
                  </a:ext>
                </a:extLst>
              </p14:cNvPr>
              <p14:cNvContentPartPr/>
              <p14:nvPr/>
            </p14:nvContentPartPr>
            <p14:xfrm>
              <a:off x="5892061" y="4440549"/>
              <a:ext cx="148680" cy="138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3C2749-99B1-4EEC-8C63-A276840971C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883421" y="4431909"/>
                <a:ext cx="166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608E16-25CE-4BE7-A121-9F129037B88B}"/>
                  </a:ext>
                </a:extLst>
              </p14:cNvPr>
              <p14:cNvContentPartPr/>
              <p14:nvPr/>
            </p14:nvContentPartPr>
            <p14:xfrm>
              <a:off x="4628821" y="4076229"/>
              <a:ext cx="476640" cy="584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608E16-25CE-4BE7-A121-9F129037B88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20181" y="4067589"/>
                <a:ext cx="4942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19DBD5C-E834-406C-BB44-F08731544603}"/>
                  </a:ext>
                </a:extLst>
              </p14:cNvPr>
              <p14:cNvContentPartPr/>
              <p14:nvPr/>
            </p14:nvContentPartPr>
            <p14:xfrm>
              <a:off x="4922941" y="4263429"/>
              <a:ext cx="15840" cy="18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19DBD5C-E834-406C-BB44-F0873154460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13941" y="4254789"/>
                <a:ext cx="334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7954C56-166E-419C-ABBD-F87B8B72ECF9}"/>
                  </a:ext>
                </a:extLst>
              </p14:cNvPr>
              <p14:cNvContentPartPr/>
              <p14:nvPr/>
            </p14:nvContentPartPr>
            <p14:xfrm>
              <a:off x="5100781" y="4199349"/>
              <a:ext cx="19800" cy="9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7954C56-166E-419C-ABBD-F87B8B72ECF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091781" y="4190349"/>
                <a:ext cx="37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0E987D8-3AD6-4226-A174-0B644F78CF1C}"/>
                  </a:ext>
                </a:extLst>
              </p14:cNvPr>
              <p14:cNvContentPartPr/>
              <p14:nvPr/>
            </p14:nvContentPartPr>
            <p14:xfrm>
              <a:off x="5762461" y="4783269"/>
              <a:ext cx="20520" cy="26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0E987D8-3AD6-4226-A174-0B644F78CF1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53821" y="4774269"/>
                <a:ext cx="38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C416FE2-74CF-413A-AA9C-6437EE32D2AC}"/>
                  </a:ext>
                </a:extLst>
              </p14:cNvPr>
              <p14:cNvContentPartPr/>
              <p14:nvPr/>
            </p14:nvContentPartPr>
            <p14:xfrm>
              <a:off x="4498141" y="3828189"/>
              <a:ext cx="68040" cy="10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C416FE2-74CF-413A-AA9C-6437EE32D2A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89501" y="3819549"/>
                <a:ext cx="856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1F3866B-5572-4704-A5F4-04AA6CC0C10F}"/>
                  </a:ext>
                </a:extLst>
              </p14:cNvPr>
              <p14:cNvContentPartPr/>
              <p14:nvPr/>
            </p14:nvContentPartPr>
            <p14:xfrm>
              <a:off x="4528741" y="3814869"/>
              <a:ext cx="40680" cy="14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1F3866B-5572-4704-A5F4-04AA6CC0C1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20101" y="3805869"/>
                <a:ext cx="583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4BBF554-D6C6-4327-98D5-193EDB1FCE15}"/>
                  </a:ext>
                </a:extLst>
              </p14:cNvPr>
              <p14:cNvContentPartPr/>
              <p14:nvPr/>
            </p14:nvContentPartPr>
            <p14:xfrm>
              <a:off x="4985941" y="3968589"/>
              <a:ext cx="137160" cy="80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4BBF554-D6C6-4327-98D5-193EDB1FCE1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976941" y="3959589"/>
                <a:ext cx="154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1C51650-6BD8-494D-B5CA-C332C08AFF98}"/>
                  </a:ext>
                </a:extLst>
              </p14:cNvPr>
              <p14:cNvContentPartPr/>
              <p14:nvPr/>
            </p14:nvContentPartPr>
            <p14:xfrm>
              <a:off x="4906381" y="4657629"/>
              <a:ext cx="7560" cy="79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1C51650-6BD8-494D-B5CA-C332C08AFF9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97741" y="4648989"/>
                <a:ext cx="25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83FEA8-E116-4289-8BF8-03F31C51BC6D}"/>
                  </a:ext>
                </a:extLst>
              </p14:cNvPr>
              <p14:cNvContentPartPr/>
              <p14:nvPr/>
            </p14:nvContentPartPr>
            <p14:xfrm>
              <a:off x="5571661" y="4839069"/>
              <a:ext cx="13680" cy="17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83FEA8-E116-4289-8BF8-03F31C51BC6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62661" y="4830069"/>
                <a:ext cx="31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C5D70DD-B6AF-4DAD-9D7D-D9A68E65BD5D}"/>
                  </a:ext>
                </a:extLst>
              </p14:cNvPr>
              <p14:cNvContentPartPr/>
              <p14:nvPr/>
            </p14:nvContentPartPr>
            <p14:xfrm>
              <a:off x="782941" y="4676709"/>
              <a:ext cx="106920" cy="79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C5D70DD-B6AF-4DAD-9D7D-D9A68E65BD5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74301" y="4667709"/>
                <a:ext cx="1245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8105E2C-63D1-4922-A3AA-FB13CF948348}"/>
                  </a:ext>
                </a:extLst>
              </p14:cNvPr>
              <p14:cNvContentPartPr/>
              <p14:nvPr/>
            </p14:nvContentPartPr>
            <p14:xfrm>
              <a:off x="918301" y="4527309"/>
              <a:ext cx="88560" cy="206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8105E2C-63D1-4922-A3AA-FB13CF94834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9301" y="4518669"/>
                <a:ext cx="1062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1968BB5-DCC4-4DC8-9F3B-3623FE76010B}"/>
                  </a:ext>
                </a:extLst>
              </p14:cNvPr>
              <p14:cNvContentPartPr/>
              <p14:nvPr/>
            </p14:nvContentPartPr>
            <p14:xfrm>
              <a:off x="1244101" y="4546389"/>
              <a:ext cx="45000" cy="1879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1968BB5-DCC4-4DC8-9F3B-3623FE76010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235101" y="4537389"/>
                <a:ext cx="626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ADB13A5-1B6F-431D-B738-890CD1BD93DE}"/>
                  </a:ext>
                </a:extLst>
              </p14:cNvPr>
              <p14:cNvContentPartPr/>
              <p14:nvPr/>
            </p14:nvContentPartPr>
            <p14:xfrm>
              <a:off x="1402141" y="4239309"/>
              <a:ext cx="189000" cy="170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ADB13A5-1B6F-431D-B738-890CD1BD93D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393141" y="4230669"/>
                <a:ext cx="2066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850CDC-48B4-4E39-9D74-878A12DDC922}"/>
                  </a:ext>
                </a:extLst>
              </p14:cNvPr>
              <p14:cNvContentPartPr/>
              <p14:nvPr/>
            </p14:nvContentPartPr>
            <p14:xfrm>
              <a:off x="1360021" y="4402029"/>
              <a:ext cx="88200" cy="89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850CDC-48B4-4E39-9D74-878A12DDC92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351021" y="4393029"/>
                <a:ext cx="105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331E0D-C5CC-4AB2-BA9D-AA5CDBFF0316}"/>
                  </a:ext>
                </a:extLst>
              </p14:cNvPr>
              <p14:cNvContentPartPr/>
              <p14:nvPr/>
            </p14:nvContentPartPr>
            <p14:xfrm>
              <a:off x="1396381" y="4418229"/>
              <a:ext cx="44640" cy="69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331E0D-C5CC-4AB2-BA9D-AA5CDBFF031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87741" y="4409589"/>
                <a:ext cx="622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7F63305-3A13-4DA6-8A19-ED238EB1FCF6}"/>
                  </a:ext>
                </a:extLst>
              </p14:cNvPr>
              <p14:cNvContentPartPr/>
              <p14:nvPr/>
            </p14:nvContentPartPr>
            <p14:xfrm>
              <a:off x="981661" y="4457829"/>
              <a:ext cx="730080" cy="652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7F63305-3A13-4DA6-8A19-ED238EB1FCF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73021" y="4449189"/>
                <a:ext cx="74772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DD0C40F-6B45-4547-8F3A-5209E8C9BDCB}"/>
                  </a:ext>
                </a:extLst>
              </p14:cNvPr>
              <p14:cNvContentPartPr/>
              <p14:nvPr/>
            </p14:nvContentPartPr>
            <p14:xfrm>
              <a:off x="1312141" y="3968229"/>
              <a:ext cx="479520" cy="672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DD0C40F-6B45-4547-8F3A-5209E8C9BDC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303141" y="3959589"/>
                <a:ext cx="4971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B5C0289-CE3B-4C20-8863-6B0CD1624525}"/>
                  </a:ext>
                </a:extLst>
              </p14:cNvPr>
              <p14:cNvContentPartPr/>
              <p14:nvPr/>
            </p14:nvContentPartPr>
            <p14:xfrm>
              <a:off x="605461" y="4362789"/>
              <a:ext cx="623520" cy="766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B5C0289-CE3B-4C20-8863-6B0CD162452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96461" y="4353789"/>
                <a:ext cx="64116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058BC60-F1E8-422B-B310-0E98F073FA48}"/>
                  </a:ext>
                </a:extLst>
              </p14:cNvPr>
              <p14:cNvContentPartPr/>
              <p14:nvPr/>
            </p14:nvContentPartPr>
            <p14:xfrm>
              <a:off x="1781221" y="3465309"/>
              <a:ext cx="943920" cy="693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058BC60-F1E8-422B-B310-0E98F073FA4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772581" y="3456669"/>
                <a:ext cx="96156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3638542-9E28-413B-A7B2-1CED1B792948}"/>
                  </a:ext>
                </a:extLst>
              </p14:cNvPr>
              <p14:cNvContentPartPr/>
              <p14:nvPr/>
            </p14:nvContentPartPr>
            <p14:xfrm>
              <a:off x="1913701" y="4641789"/>
              <a:ext cx="208080" cy="2948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3638542-9E28-413B-A7B2-1CED1B79294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904701" y="4633149"/>
                <a:ext cx="2257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356FF0D-E3D8-4580-8C5F-42E0CC5C5014}"/>
                  </a:ext>
                </a:extLst>
              </p14:cNvPr>
              <p14:cNvContentPartPr/>
              <p14:nvPr/>
            </p14:nvContentPartPr>
            <p14:xfrm>
              <a:off x="2337781" y="4734669"/>
              <a:ext cx="68760" cy="182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356FF0D-E3D8-4580-8C5F-42E0CC5C501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329141" y="4725669"/>
                <a:ext cx="86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4917E91-734A-4FBD-9006-50C07208E979}"/>
                  </a:ext>
                </a:extLst>
              </p14:cNvPr>
              <p14:cNvContentPartPr/>
              <p14:nvPr/>
            </p14:nvContentPartPr>
            <p14:xfrm>
              <a:off x="2337421" y="4493469"/>
              <a:ext cx="12960" cy="37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4917E91-734A-4FBD-9006-50C07208E97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328781" y="4484469"/>
                <a:ext cx="30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3B7D1E9-0418-4B4C-9E29-B21C8701021E}"/>
                  </a:ext>
                </a:extLst>
              </p14:cNvPr>
              <p14:cNvContentPartPr/>
              <p14:nvPr/>
            </p14:nvContentPartPr>
            <p14:xfrm>
              <a:off x="1641181" y="4340829"/>
              <a:ext cx="986400" cy="8265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3B7D1E9-0418-4B4C-9E29-B21C8701021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32541" y="4332189"/>
                <a:ext cx="100404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95ECDCF-B40B-4C7A-8CA2-297ACA2D875D}"/>
                  </a:ext>
                </a:extLst>
              </p14:cNvPr>
              <p14:cNvContentPartPr/>
              <p14:nvPr/>
            </p14:nvContentPartPr>
            <p14:xfrm>
              <a:off x="2716861" y="4381869"/>
              <a:ext cx="264240" cy="190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95ECDCF-B40B-4C7A-8CA2-297ACA2D87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707861" y="4372869"/>
                <a:ext cx="2818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E80CB6E-3061-4160-9395-EF92719602CA}"/>
                  </a:ext>
                </a:extLst>
              </p14:cNvPr>
              <p14:cNvContentPartPr/>
              <p14:nvPr/>
            </p14:nvContentPartPr>
            <p14:xfrm>
              <a:off x="4629901" y="1914429"/>
              <a:ext cx="10800" cy="57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E80CB6E-3061-4160-9395-EF92719602C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621261" y="1905789"/>
                <a:ext cx="28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7A2BF29-8730-4703-B293-C6FC3FF9FBBC}"/>
                  </a:ext>
                </a:extLst>
              </p14:cNvPr>
              <p14:cNvContentPartPr/>
              <p14:nvPr/>
            </p14:nvContentPartPr>
            <p14:xfrm>
              <a:off x="1189021" y="2610309"/>
              <a:ext cx="303120" cy="416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7A2BF29-8730-4703-B293-C6FC3FF9FBB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80381" y="2601309"/>
                <a:ext cx="3207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BAA7D80-07BC-40BF-8F80-4128CA2CB2A2}"/>
                  </a:ext>
                </a:extLst>
              </p14:cNvPr>
              <p14:cNvContentPartPr/>
              <p14:nvPr/>
            </p14:nvContentPartPr>
            <p14:xfrm>
              <a:off x="1655221" y="2691669"/>
              <a:ext cx="226080" cy="2566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BAA7D80-07BC-40BF-8F80-4128CA2CB2A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646221" y="2683029"/>
                <a:ext cx="2437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E958DCA-A5FC-4B8D-821E-C7A88F00451F}"/>
                  </a:ext>
                </a:extLst>
              </p14:cNvPr>
              <p14:cNvContentPartPr/>
              <p14:nvPr/>
            </p14:nvContentPartPr>
            <p14:xfrm>
              <a:off x="5793421" y="4727829"/>
              <a:ext cx="14040" cy="46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E958DCA-A5FC-4B8D-821E-C7A88F00451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84421" y="4718829"/>
                <a:ext cx="31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EDA0E52-A577-4FCF-8CC6-229FF670FA90}"/>
                  </a:ext>
                </a:extLst>
              </p14:cNvPr>
              <p14:cNvContentPartPr/>
              <p14:nvPr/>
            </p14:nvContentPartPr>
            <p14:xfrm>
              <a:off x="4149301" y="1843509"/>
              <a:ext cx="1587600" cy="779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EDA0E52-A577-4FCF-8CC6-229FF670FA9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140301" y="1834509"/>
                <a:ext cx="160524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12CBD0E-BC9B-48CD-BE9C-41B48DF8CC40}"/>
                  </a:ext>
                </a:extLst>
              </p14:cNvPr>
              <p14:cNvContentPartPr/>
              <p14:nvPr/>
            </p14:nvContentPartPr>
            <p14:xfrm>
              <a:off x="5826181" y="1858629"/>
              <a:ext cx="470520" cy="2214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12CBD0E-BC9B-48CD-BE9C-41B48DF8CC4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817541" y="1849629"/>
                <a:ext cx="48816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1814BE4-A99E-43A9-8DD0-9C3B9C916614}"/>
              </a:ext>
            </a:extLst>
          </p:cNvPr>
          <p:cNvGrpSpPr/>
          <p:nvPr/>
        </p:nvGrpSpPr>
        <p:grpSpPr>
          <a:xfrm>
            <a:off x="5694781" y="4799829"/>
            <a:ext cx="153720" cy="36360"/>
            <a:chOff x="5694781" y="4799829"/>
            <a:chExt cx="153720" cy="3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999783-A801-416A-9EEE-56CA713C06AF}"/>
                    </a:ext>
                  </a:extLst>
                </p14:cNvPr>
                <p14:cNvContentPartPr/>
                <p14:nvPr/>
              </p14:nvContentPartPr>
              <p14:xfrm>
                <a:off x="5694781" y="4799829"/>
                <a:ext cx="3600" cy="1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999783-A801-416A-9EEE-56CA713C06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86141" y="4790829"/>
                  <a:ext cx="2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499A2C-A87E-4341-8700-7BA2C7689430}"/>
                    </a:ext>
                  </a:extLst>
                </p14:cNvPr>
                <p14:cNvContentPartPr/>
                <p14:nvPr/>
              </p14:nvContentPartPr>
              <p14:xfrm>
                <a:off x="5745901" y="4826109"/>
                <a:ext cx="11160" cy="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499A2C-A87E-4341-8700-7BA2C76894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36901" y="4817469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859772-4644-4E6A-9A30-9475CBE72A6A}"/>
                    </a:ext>
                  </a:extLst>
                </p14:cNvPr>
                <p14:cNvContentPartPr/>
                <p14:nvPr/>
              </p14:nvContentPartPr>
              <p14:xfrm>
                <a:off x="5828701" y="4821429"/>
                <a:ext cx="19800" cy="14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859772-4644-4E6A-9A30-9475CBE72A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20061" y="4812429"/>
                  <a:ext cx="3744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8F347D8-1058-43C4-9B6A-ACED4A789348}"/>
                  </a:ext>
                </a:extLst>
              </p14:cNvPr>
              <p14:cNvContentPartPr/>
              <p14:nvPr/>
            </p14:nvContentPartPr>
            <p14:xfrm>
              <a:off x="2699221" y="3800829"/>
              <a:ext cx="6480" cy="4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8F347D8-1058-43C4-9B6A-ACED4A78934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690581" y="3792189"/>
                <a:ext cx="2412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21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4C24-1CC0-45B9-AD22-4B7E513A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AFA9-D622-4A6F-811D-A4C87D03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6709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Update Ct: drop the information about the old subject’s gender and add the new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5" y="2107545"/>
            <a:ext cx="6049775" cy="417816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DB1BB33-0953-4371-B445-87A9C7682FB0}"/>
              </a:ext>
            </a:extLst>
          </p:cNvPr>
          <p:cNvGrpSpPr/>
          <p:nvPr/>
        </p:nvGrpSpPr>
        <p:grpSpPr>
          <a:xfrm>
            <a:off x="3334261" y="1794189"/>
            <a:ext cx="3739680" cy="3507480"/>
            <a:chOff x="3334261" y="1794189"/>
            <a:chExt cx="3739680" cy="35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D7F960-C524-4D52-A3C1-1A71F378A6CA}"/>
                    </a:ext>
                  </a:extLst>
                </p14:cNvPr>
                <p14:cNvContentPartPr/>
                <p14:nvPr/>
              </p14:nvContentPartPr>
              <p14:xfrm>
                <a:off x="3713701" y="3959949"/>
                <a:ext cx="1302480" cy="536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D7F960-C524-4D52-A3C1-1A71F378A6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04701" y="3951309"/>
                  <a:ext cx="13201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8D6844-4071-4505-B2D0-C5F5736839A7}"/>
                    </a:ext>
                  </a:extLst>
                </p14:cNvPr>
                <p14:cNvContentPartPr/>
                <p14:nvPr/>
              </p14:nvContentPartPr>
              <p14:xfrm>
                <a:off x="5352781" y="4287909"/>
                <a:ext cx="514080" cy="330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8D6844-4071-4505-B2D0-C5F5736839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43781" y="4279269"/>
                  <a:ext cx="5317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78A041-1A8F-47DF-B385-E634A08A9649}"/>
                    </a:ext>
                  </a:extLst>
                </p14:cNvPr>
                <p14:cNvContentPartPr/>
                <p14:nvPr/>
              </p14:nvContentPartPr>
              <p14:xfrm>
                <a:off x="3517141" y="3868509"/>
                <a:ext cx="2505960" cy="992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78A041-1A8F-47DF-B385-E634A08A96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8141" y="3859869"/>
                  <a:ext cx="252360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6D117B-7D0F-4075-8E78-2C65A31824D7}"/>
                    </a:ext>
                  </a:extLst>
                </p14:cNvPr>
                <p14:cNvContentPartPr/>
                <p14:nvPr/>
              </p14:nvContentPartPr>
              <p14:xfrm>
                <a:off x="5106181" y="2760429"/>
                <a:ext cx="506520" cy="107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6D117B-7D0F-4075-8E78-2C65A31824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97181" y="2751789"/>
                  <a:ext cx="524160" cy="10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45B4F5-84BA-435B-83B0-9C7E5535E397}"/>
                    </a:ext>
                  </a:extLst>
                </p14:cNvPr>
                <p14:cNvContentPartPr/>
                <p14:nvPr/>
              </p14:nvContentPartPr>
              <p14:xfrm>
                <a:off x="5764261" y="2353989"/>
                <a:ext cx="209880" cy="230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45B4F5-84BA-435B-83B0-9C7E5535E3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55261" y="2344989"/>
                  <a:ext cx="227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A8D9DB-FD67-4D02-AC78-24889FF02DF2}"/>
                    </a:ext>
                  </a:extLst>
                </p14:cNvPr>
                <p14:cNvContentPartPr/>
                <p14:nvPr/>
              </p14:nvContentPartPr>
              <p14:xfrm>
                <a:off x="6049741" y="2207469"/>
                <a:ext cx="123840" cy="379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A8D9DB-FD67-4D02-AC78-24889FF02D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0741" y="2198829"/>
                  <a:ext cx="141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8C5448-911D-4EDE-8B95-06223AFAB503}"/>
                    </a:ext>
                  </a:extLst>
                </p14:cNvPr>
                <p14:cNvContentPartPr/>
                <p14:nvPr/>
              </p14:nvContentPartPr>
              <p14:xfrm>
                <a:off x="6222541" y="1982829"/>
                <a:ext cx="371160" cy="315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8C5448-911D-4EDE-8B95-06223AFAB5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13901" y="1974189"/>
                  <a:ext cx="388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5A4752-0F99-45EA-9B76-7461CF9F91B6}"/>
                    </a:ext>
                  </a:extLst>
                </p14:cNvPr>
                <p14:cNvContentPartPr/>
                <p14:nvPr/>
              </p14:nvContentPartPr>
              <p14:xfrm>
                <a:off x="6587941" y="1794189"/>
                <a:ext cx="270720" cy="388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5A4752-0F99-45EA-9B76-7461CF9F91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9301" y="1785549"/>
                  <a:ext cx="288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AFF2E3-FE6C-4343-9FBA-AE7A67C66F70}"/>
                    </a:ext>
                  </a:extLst>
                </p14:cNvPr>
                <p14:cNvContentPartPr/>
                <p14:nvPr/>
              </p14:nvContentPartPr>
              <p14:xfrm>
                <a:off x="6813301" y="1849989"/>
                <a:ext cx="260640" cy="26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AFF2E3-FE6C-4343-9FBA-AE7A67C66F7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4661" y="1840989"/>
                  <a:ext cx="278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4517A6-8F38-4D1C-B3E4-84ECE3A35726}"/>
                    </a:ext>
                  </a:extLst>
                </p14:cNvPr>
                <p14:cNvContentPartPr/>
                <p14:nvPr/>
              </p14:nvContentPartPr>
              <p14:xfrm>
                <a:off x="6136501" y="2279469"/>
                <a:ext cx="848520" cy="423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4517A6-8F38-4D1C-B3E4-84ECE3A3572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7501" y="2270829"/>
                  <a:ext cx="8661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BCDC91-B771-4007-B8AB-8481F71D1E57}"/>
                    </a:ext>
                  </a:extLst>
                </p14:cNvPr>
                <p14:cNvContentPartPr/>
                <p14:nvPr/>
              </p14:nvContentPartPr>
              <p14:xfrm>
                <a:off x="3334261" y="4344429"/>
                <a:ext cx="433440" cy="28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BCDC91-B771-4007-B8AB-8481F71D1E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25261" y="4335429"/>
                  <a:ext cx="451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B8C646-7AE7-47B8-B48F-98F35E545FCC}"/>
                    </a:ext>
                  </a:extLst>
                </p14:cNvPr>
                <p14:cNvContentPartPr/>
                <p14:nvPr/>
              </p14:nvContentPartPr>
              <p14:xfrm>
                <a:off x="4572301" y="4505349"/>
                <a:ext cx="98280" cy="671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B8C646-7AE7-47B8-B48F-98F35E545F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3661" y="4496349"/>
                  <a:ext cx="1159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82C280-079D-480E-8B01-1B5DA4A9CA7B}"/>
                    </a:ext>
                  </a:extLst>
                </p14:cNvPr>
                <p14:cNvContentPartPr/>
                <p14:nvPr/>
              </p14:nvContentPartPr>
              <p14:xfrm>
                <a:off x="4567621" y="4499229"/>
                <a:ext cx="155160" cy="15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82C280-079D-480E-8B01-1B5DA4A9CA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58621" y="4490589"/>
                  <a:ext cx="172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519AAA-161B-4028-984B-94494BE79F55}"/>
                    </a:ext>
                  </a:extLst>
                </p14:cNvPr>
                <p14:cNvContentPartPr/>
                <p14:nvPr/>
              </p14:nvContentPartPr>
              <p14:xfrm>
                <a:off x="5884861" y="4726389"/>
                <a:ext cx="104400" cy="575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519AAA-161B-4028-984B-94494BE79F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6221" y="4717389"/>
                  <a:ext cx="1220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450603-98FD-4A51-BCED-47356D790D40}"/>
                    </a:ext>
                  </a:extLst>
                </p14:cNvPr>
                <p14:cNvContentPartPr/>
                <p14:nvPr/>
              </p14:nvContentPartPr>
              <p14:xfrm>
                <a:off x="5827261" y="4727469"/>
                <a:ext cx="193680" cy="18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450603-98FD-4A51-BCED-47356D790D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18261" y="4718469"/>
                  <a:ext cx="211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AE503A-3FA1-4076-AEFE-834B14EFD8F4}"/>
                    </a:ext>
                  </a:extLst>
                </p14:cNvPr>
                <p14:cNvContentPartPr/>
                <p14:nvPr/>
              </p14:nvContentPartPr>
              <p14:xfrm>
                <a:off x="3512821" y="3853029"/>
                <a:ext cx="2579760" cy="1220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AE503A-3FA1-4076-AEFE-834B14EFD8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04181" y="3844029"/>
                  <a:ext cx="2597400" cy="12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F400B9-6A63-462A-A4D4-1CD0ED4042AD}"/>
                    </a:ext>
                  </a:extLst>
                </p14:cNvPr>
                <p14:cNvContentPartPr/>
                <p14:nvPr/>
              </p14:nvContentPartPr>
              <p14:xfrm>
                <a:off x="3847261" y="3275589"/>
                <a:ext cx="151200" cy="1501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F400B9-6A63-462A-A4D4-1CD0ED4042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38261" y="3266949"/>
                  <a:ext cx="168840" cy="15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E188C0-A2B8-4B04-A776-587ECD2CA435}"/>
                    </a:ext>
                  </a:extLst>
                </p14:cNvPr>
                <p14:cNvContentPartPr/>
                <p14:nvPr/>
              </p14:nvContentPartPr>
              <p14:xfrm>
                <a:off x="3727741" y="3157509"/>
                <a:ext cx="2488320" cy="1535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E188C0-A2B8-4B04-A776-587ECD2CA4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19101" y="3148869"/>
                  <a:ext cx="250596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F43E678-EAC3-45CA-881A-351A27D68932}"/>
                    </a:ext>
                  </a:extLst>
                </p14:cNvPr>
                <p14:cNvContentPartPr/>
                <p14:nvPr/>
              </p14:nvContentPartPr>
              <p14:xfrm>
                <a:off x="5443501" y="2657469"/>
                <a:ext cx="322560" cy="523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F43E678-EAC3-45CA-881A-351A27D689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34501" y="2648829"/>
                  <a:ext cx="3402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78715A-1CD4-4EEB-A327-B83BFFA64F58}"/>
                    </a:ext>
                  </a:extLst>
                </p14:cNvPr>
                <p14:cNvContentPartPr/>
                <p14:nvPr/>
              </p14:nvContentPartPr>
              <p14:xfrm>
                <a:off x="5606581" y="2586909"/>
                <a:ext cx="277560" cy="253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78715A-1CD4-4EEB-A327-B83BFFA64F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97941" y="2578269"/>
                  <a:ext cx="295200" cy="27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1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2D3E-3648-4D83-91E8-248DE9EC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Sequence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D5AB-3799-42C1-BF42-06061789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learning is the study of machine learning algorithms designed for sequential data</a:t>
            </a:r>
          </a:p>
          <a:p>
            <a:pPr lvl="1"/>
            <a:r>
              <a:rPr lang="en-US" dirty="0"/>
              <a:t>Language model is one of the most interesting topics that use sequence labeling</a:t>
            </a:r>
          </a:p>
          <a:p>
            <a:pPr lvl="2"/>
            <a:r>
              <a:rPr lang="en-US" dirty="0"/>
              <a:t>Language translation</a:t>
            </a:r>
          </a:p>
          <a:p>
            <a:pPr lvl="3"/>
            <a:r>
              <a:rPr lang="en-US" dirty="0"/>
              <a:t>Translate from English to Bengali/ Bengali to English</a:t>
            </a:r>
          </a:p>
          <a:p>
            <a:pPr lvl="1"/>
            <a:r>
              <a:rPr lang="en-US" dirty="0"/>
              <a:t>Stock value prediction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Music generation</a:t>
            </a:r>
          </a:p>
          <a:p>
            <a:pPr lvl="1"/>
            <a:r>
              <a:rPr lang="en-US" dirty="0"/>
              <a:t>Time series analysis </a:t>
            </a:r>
          </a:p>
          <a:p>
            <a:pPr lvl="1"/>
            <a:r>
              <a:rPr lang="en-US" dirty="0"/>
              <a:t>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EB8E85-E041-4A1C-A660-EA695F71B5C5}"/>
                  </a:ext>
                </a:extLst>
              </p14:cNvPr>
              <p14:cNvContentPartPr/>
              <p14:nvPr/>
            </p14:nvContentPartPr>
            <p14:xfrm>
              <a:off x="982918" y="1960869"/>
              <a:ext cx="334080" cy="34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EB8E85-E041-4A1C-A660-EA695F71B5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918" y="1952229"/>
                <a:ext cx="3517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D496C1-1512-4A86-8512-54FE9AC6849E}"/>
                  </a:ext>
                </a:extLst>
              </p14:cNvPr>
              <p14:cNvContentPartPr/>
              <p14:nvPr/>
            </p14:nvContentPartPr>
            <p14:xfrm>
              <a:off x="1140238" y="3005589"/>
              <a:ext cx="308160" cy="18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D496C1-1512-4A86-8512-54FE9AC6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238" y="2996949"/>
                <a:ext cx="325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9C891B-2177-489C-A9AC-5F933864D91C}"/>
                  </a:ext>
                </a:extLst>
              </p14:cNvPr>
              <p14:cNvContentPartPr/>
              <p14:nvPr/>
            </p14:nvContentPartPr>
            <p14:xfrm>
              <a:off x="1127278" y="3413469"/>
              <a:ext cx="240480" cy="23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9C891B-2177-489C-A9AC-5F933864D9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638" y="3404829"/>
                <a:ext cx="25812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FE8040F-37D6-4DC2-AA12-E312461489CA}"/>
              </a:ext>
            </a:extLst>
          </p:cNvPr>
          <p:cNvGrpSpPr/>
          <p:nvPr/>
        </p:nvGrpSpPr>
        <p:grpSpPr>
          <a:xfrm>
            <a:off x="1034758" y="3835749"/>
            <a:ext cx="443160" cy="653040"/>
            <a:chOff x="1034758" y="3835749"/>
            <a:chExt cx="443160" cy="6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C7F870-FB9C-426A-9C3A-5CF2DC346406}"/>
                    </a:ext>
                  </a:extLst>
                </p14:cNvPr>
                <p14:cNvContentPartPr/>
                <p14:nvPr/>
              </p14:nvContentPartPr>
              <p14:xfrm>
                <a:off x="1067878" y="3835749"/>
                <a:ext cx="370080" cy="25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C7F870-FB9C-426A-9C3A-5CF2DC3464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9238" y="3826749"/>
                  <a:ext cx="387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DDA231-B340-4029-B1B5-DB83D0217723}"/>
                    </a:ext>
                  </a:extLst>
                </p14:cNvPr>
                <p14:cNvContentPartPr/>
                <p14:nvPr/>
              </p14:nvContentPartPr>
              <p14:xfrm>
                <a:off x="1034758" y="4159029"/>
                <a:ext cx="443160" cy="329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DDA231-B340-4029-B1B5-DB83D02177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5758" y="4150029"/>
                  <a:ext cx="46080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CD449D-29FC-40EC-AE2E-0AEF1F97B57D}"/>
                  </a:ext>
                </a:extLst>
              </p14:cNvPr>
              <p14:cNvContentPartPr/>
              <p14:nvPr/>
            </p14:nvContentPartPr>
            <p14:xfrm>
              <a:off x="1200358" y="4685349"/>
              <a:ext cx="252720" cy="19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CD449D-29FC-40EC-AE2E-0AEF1F97B5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1358" y="4676349"/>
                <a:ext cx="270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601E72-1D29-455A-87F9-898740A3466E}"/>
                  </a:ext>
                </a:extLst>
              </p14:cNvPr>
              <p14:cNvContentPartPr/>
              <p14:nvPr/>
            </p14:nvContentPartPr>
            <p14:xfrm>
              <a:off x="5798278" y="419709"/>
              <a:ext cx="2323440" cy="341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601E72-1D29-455A-87F9-898740A346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9638" y="410709"/>
                <a:ext cx="23410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8AF734-6702-4260-B0B9-CFDC98804402}"/>
                  </a:ext>
                </a:extLst>
              </p14:cNvPr>
              <p14:cNvContentPartPr/>
              <p14:nvPr/>
            </p14:nvContentPartPr>
            <p14:xfrm>
              <a:off x="3982798" y="4809189"/>
              <a:ext cx="684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8AF734-6702-4260-B0B9-CFDC988044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3798" y="4800549"/>
                <a:ext cx="24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EC439A-FC6A-4B3B-8CEE-07A8A6853794}"/>
                  </a:ext>
                </a:extLst>
              </p14:cNvPr>
              <p14:cNvContentPartPr/>
              <p14:nvPr/>
            </p14:nvContentPartPr>
            <p14:xfrm>
              <a:off x="7047838" y="3487269"/>
              <a:ext cx="400680" cy="250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EC439A-FC6A-4B3B-8CEE-07A8A68537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38838" y="3478269"/>
                <a:ext cx="41832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8F896BF-4918-4191-803C-527960C449FF}"/>
              </a:ext>
            </a:extLst>
          </p:cNvPr>
          <p:cNvGrpSpPr/>
          <p:nvPr/>
        </p:nvGrpSpPr>
        <p:grpSpPr>
          <a:xfrm>
            <a:off x="7063678" y="3838989"/>
            <a:ext cx="3965040" cy="914400"/>
            <a:chOff x="7063678" y="3838989"/>
            <a:chExt cx="3965040" cy="9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2C98C2-8836-4BBE-B599-BCA50B605458}"/>
                    </a:ext>
                  </a:extLst>
                </p14:cNvPr>
                <p14:cNvContentPartPr/>
                <p14:nvPr/>
              </p14:nvContentPartPr>
              <p14:xfrm>
                <a:off x="7263838" y="4047789"/>
                <a:ext cx="65160" cy="175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2C98C2-8836-4BBE-B599-BCA50B6054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54838" y="4039149"/>
                  <a:ext cx="82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15757A-F0EF-4316-8DC7-9EF22EDE6E06}"/>
                    </a:ext>
                  </a:extLst>
                </p14:cNvPr>
                <p14:cNvContentPartPr/>
                <p14:nvPr/>
              </p14:nvContentPartPr>
              <p14:xfrm>
                <a:off x="7892038" y="4031589"/>
                <a:ext cx="11736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15757A-F0EF-4316-8DC7-9EF22EDE6E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83398" y="4022589"/>
                  <a:ext cx="135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594CD-4C72-479E-9874-36F69BDB9A9C}"/>
                    </a:ext>
                  </a:extLst>
                </p14:cNvPr>
                <p14:cNvContentPartPr/>
                <p14:nvPr/>
              </p14:nvContentPartPr>
              <p14:xfrm>
                <a:off x="8772958" y="3977229"/>
                <a:ext cx="1440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594CD-4C72-479E-9874-36F69BDB9A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63958" y="3968589"/>
                  <a:ext cx="3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94B0C5-DE59-4301-B37C-CF6E970C1608}"/>
                    </a:ext>
                  </a:extLst>
                </p14:cNvPr>
                <p14:cNvContentPartPr/>
                <p14:nvPr/>
              </p14:nvContentPartPr>
              <p14:xfrm>
                <a:off x="10696438" y="3838989"/>
                <a:ext cx="101520" cy="113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94B0C5-DE59-4301-B37C-CF6E970C16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87798" y="3829989"/>
                  <a:ext cx="119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09F940-B589-4946-907C-5E9446768DFB}"/>
                    </a:ext>
                  </a:extLst>
                </p14:cNvPr>
                <p14:cNvContentPartPr/>
                <p14:nvPr/>
              </p14:nvContentPartPr>
              <p14:xfrm>
                <a:off x="8765758" y="3942669"/>
                <a:ext cx="79920" cy="8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09F940-B589-4946-907C-5E9446768D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57118" y="3934029"/>
                  <a:ext cx="97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89026C-1A1E-4E98-9D3E-8C3A17113E8A}"/>
                    </a:ext>
                  </a:extLst>
                </p14:cNvPr>
                <p14:cNvContentPartPr/>
                <p14:nvPr/>
              </p14:nvContentPartPr>
              <p14:xfrm>
                <a:off x="7931278" y="4008189"/>
                <a:ext cx="99720" cy="11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89026C-1A1E-4E98-9D3E-8C3A17113E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2638" y="3999189"/>
                  <a:ext cx="117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9C8726-9D26-4994-B600-7B12A1A0AC6A}"/>
                    </a:ext>
                  </a:extLst>
                </p14:cNvPr>
                <p14:cNvContentPartPr/>
                <p14:nvPr/>
              </p14:nvContentPartPr>
              <p14:xfrm>
                <a:off x="9261478" y="3940149"/>
                <a:ext cx="873720" cy="2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9C8726-9D26-4994-B600-7B12A1A0AC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52478" y="3931509"/>
                  <a:ext cx="891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520B4-EB3B-440B-9457-1872BF790FEF}"/>
                    </a:ext>
                  </a:extLst>
                </p14:cNvPr>
                <p14:cNvContentPartPr/>
                <p14:nvPr/>
              </p14:nvContentPartPr>
              <p14:xfrm>
                <a:off x="9598438" y="3895149"/>
                <a:ext cx="62280" cy="10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520B4-EB3B-440B-9457-1872BF790F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89798" y="3886149"/>
                  <a:ext cx="79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89741F-70E7-4F1E-AC56-B2DEC65AC2D7}"/>
                    </a:ext>
                  </a:extLst>
                </p14:cNvPr>
                <p14:cNvContentPartPr/>
                <p14:nvPr/>
              </p14:nvContentPartPr>
              <p14:xfrm>
                <a:off x="9290278" y="3936549"/>
                <a:ext cx="46080" cy="5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89741F-70E7-4F1E-AC56-B2DEC65AC2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81638" y="3927909"/>
                  <a:ext cx="63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97366F-59EC-4556-BD37-95BCFEABE160}"/>
                    </a:ext>
                  </a:extLst>
                </p14:cNvPr>
                <p14:cNvContentPartPr/>
                <p14:nvPr/>
              </p14:nvContentPartPr>
              <p14:xfrm>
                <a:off x="10102078" y="3851229"/>
                <a:ext cx="77040" cy="10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97366F-59EC-4556-BD37-95BCFEABE1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93078" y="3842229"/>
                  <a:ext cx="94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6F5397-D9F0-4AFD-AD8C-CB3985256BD0}"/>
                    </a:ext>
                  </a:extLst>
                </p14:cNvPr>
                <p14:cNvContentPartPr/>
                <p14:nvPr/>
              </p14:nvContentPartPr>
              <p14:xfrm>
                <a:off x="7063678" y="4249029"/>
                <a:ext cx="442800" cy="193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6F5397-D9F0-4AFD-AD8C-CB3985256B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54678" y="4240029"/>
                  <a:ext cx="460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57F2C3-DFE9-472A-8926-CEACCF861FE0}"/>
                    </a:ext>
                  </a:extLst>
                </p14:cNvPr>
                <p14:cNvContentPartPr/>
                <p14:nvPr/>
              </p14:nvContentPartPr>
              <p14:xfrm>
                <a:off x="7302358" y="4488429"/>
                <a:ext cx="326880" cy="22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57F2C3-DFE9-472A-8926-CEACCF861F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358" y="4479429"/>
                  <a:ext cx="344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ED6039-2D1F-44F5-8B17-9B95BC180B4B}"/>
                    </a:ext>
                  </a:extLst>
                </p14:cNvPr>
                <p14:cNvContentPartPr/>
                <p14:nvPr/>
              </p14:nvContentPartPr>
              <p14:xfrm>
                <a:off x="7748398" y="4109349"/>
                <a:ext cx="418680" cy="27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ED6039-2D1F-44F5-8B17-9B95BC180B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39758" y="4100349"/>
                  <a:ext cx="436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A1A9B0-B47D-41A8-B045-3F32100A1FF7}"/>
                    </a:ext>
                  </a:extLst>
                </p14:cNvPr>
                <p14:cNvContentPartPr/>
                <p14:nvPr/>
              </p14:nvContentPartPr>
              <p14:xfrm>
                <a:off x="7487038" y="4527669"/>
                <a:ext cx="23400" cy="7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A1A9B0-B47D-41A8-B045-3F32100A1F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78038" y="4519029"/>
                  <a:ext cx="41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D686C5-967B-4506-AC9B-F905A958566E}"/>
                    </a:ext>
                  </a:extLst>
                </p14:cNvPr>
                <p14:cNvContentPartPr/>
                <p14:nvPr/>
              </p14:nvContentPartPr>
              <p14:xfrm>
                <a:off x="7483438" y="4348749"/>
                <a:ext cx="582480" cy="301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D686C5-967B-4506-AC9B-F905A95856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74798" y="4339749"/>
                  <a:ext cx="60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597E5A-6288-4165-9F7D-A7A007EF4933}"/>
                    </a:ext>
                  </a:extLst>
                </p14:cNvPr>
                <p14:cNvContentPartPr/>
                <p14:nvPr/>
              </p14:nvContentPartPr>
              <p14:xfrm>
                <a:off x="8501878" y="3987309"/>
                <a:ext cx="506160" cy="24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597E5A-6288-4165-9F7D-A7A007EF49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3238" y="3978669"/>
                  <a:ext cx="523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1D6E46-CC0E-41C5-9192-57FE61B77BC7}"/>
                    </a:ext>
                  </a:extLst>
                </p14:cNvPr>
                <p14:cNvContentPartPr/>
                <p14:nvPr/>
              </p14:nvContentPartPr>
              <p14:xfrm>
                <a:off x="7733638" y="4177029"/>
                <a:ext cx="3262680" cy="57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1D6E46-CC0E-41C5-9192-57FE61B77B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24638" y="4168029"/>
                  <a:ext cx="32803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C21D5C-B3BD-4D0D-A67E-950344BC42A5}"/>
                    </a:ext>
                  </a:extLst>
                </p14:cNvPr>
                <p14:cNvContentPartPr/>
                <p14:nvPr/>
              </p14:nvContentPartPr>
              <p14:xfrm>
                <a:off x="10790038" y="4075509"/>
                <a:ext cx="238680" cy="27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C21D5C-B3BD-4D0D-A67E-950344BC42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81398" y="4066869"/>
                  <a:ext cx="2563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42176D-77C0-40EF-B854-8A10801D7D88}"/>
              </a:ext>
            </a:extLst>
          </p:cNvPr>
          <p:cNvGrpSpPr/>
          <p:nvPr/>
        </p:nvGrpSpPr>
        <p:grpSpPr>
          <a:xfrm>
            <a:off x="8515198" y="3215109"/>
            <a:ext cx="483480" cy="411840"/>
            <a:chOff x="8515198" y="3215109"/>
            <a:chExt cx="4834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60DCA0-383B-4727-8C14-A7282CB0E9B2}"/>
                    </a:ext>
                  </a:extLst>
                </p14:cNvPr>
                <p14:cNvContentPartPr/>
                <p14:nvPr/>
              </p14:nvContentPartPr>
              <p14:xfrm>
                <a:off x="8636158" y="3301509"/>
                <a:ext cx="362520" cy="25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60DCA0-383B-4727-8C14-A7282CB0E9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27518" y="3292869"/>
                  <a:ext cx="380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1C4172A-8DF9-4150-8285-754FA8FD81CF}"/>
                    </a:ext>
                  </a:extLst>
                </p14:cNvPr>
                <p14:cNvContentPartPr/>
                <p14:nvPr/>
              </p14:nvContentPartPr>
              <p14:xfrm>
                <a:off x="8515198" y="3215109"/>
                <a:ext cx="451440" cy="41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1C4172A-8DF9-4150-8285-754FA8FD81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06558" y="3206469"/>
                  <a:ext cx="469080" cy="42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2584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D60A-9D43-49EE-80BD-B54FC328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407D1-E6C1-413B-979F-3C052AC2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67190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LSTMs use an output gate to output certain parts of the cell state: it might output whether the subject is singular or plural, so that we know what form a verb should 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279F2-1F01-466E-8FD4-E6F9987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23" y="1679650"/>
            <a:ext cx="7551716" cy="47299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538F3A-ABDE-474B-A58E-09E580AD9C3F}"/>
                  </a:ext>
                </a:extLst>
              </p14:cNvPr>
              <p14:cNvContentPartPr/>
              <p14:nvPr/>
            </p14:nvContentPartPr>
            <p14:xfrm>
              <a:off x="8692861" y="4747629"/>
              <a:ext cx="991800" cy="89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538F3A-ABDE-474B-A58E-09E580AD9C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4221" y="4738989"/>
                <a:ext cx="1009440" cy="9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0E3945E-46DD-451D-923F-18A6CD575620}"/>
              </a:ext>
            </a:extLst>
          </p:cNvPr>
          <p:cNvGrpSpPr/>
          <p:nvPr/>
        </p:nvGrpSpPr>
        <p:grpSpPr>
          <a:xfrm>
            <a:off x="3459901" y="3263709"/>
            <a:ext cx="3102840" cy="1968480"/>
            <a:chOff x="3459901" y="3263709"/>
            <a:chExt cx="3102840" cy="19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D0FDEA-929A-4294-B7FC-726021A2ECFD}"/>
                    </a:ext>
                  </a:extLst>
                </p14:cNvPr>
                <p14:cNvContentPartPr/>
                <p14:nvPr/>
              </p14:nvContentPartPr>
              <p14:xfrm>
                <a:off x="3459901" y="3814869"/>
                <a:ext cx="2709360" cy="1417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D0FDEA-929A-4294-B7FC-726021A2EC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901" y="3806229"/>
                  <a:ext cx="2727000" cy="14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70C795-6D62-49F1-94D2-202FE78B3505}"/>
                    </a:ext>
                  </a:extLst>
                </p14:cNvPr>
                <p14:cNvContentPartPr/>
                <p14:nvPr/>
              </p14:nvContentPartPr>
              <p14:xfrm>
                <a:off x="6234421" y="3263709"/>
                <a:ext cx="328320" cy="19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70C795-6D62-49F1-94D2-202FE78B350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5421" y="3255069"/>
                  <a:ext cx="34596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A8BC04-31ED-4EFE-9AC1-8DC1E54DEA94}"/>
                  </a:ext>
                </a:extLst>
              </p14:cNvPr>
              <p14:cNvContentPartPr/>
              <p14:nvPr/>
            </p14:nvContentPartPr>
            <p14:xfrm>
              <a:off x="8519341" y="3397269"/>
              <a:ext cx="16560" cy="14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A8BC04-31ED-4EFE-9AC1-8DC1E54DEA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10341" y="3388269"/>
                <a:ext cx="34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D21F5A-E1D5-45B2-85EB-1F712C064B0B}"/>
                  </a:ext>
                </a:extLst>
              </p14:cNvPr>
              <p14:cNvContentPartPr/>
              <p14:nvPr/>
            </p14:nvContentPartPr>
            <p14:xfrm>
              <a:off x="9439501" y="4781469"/>
              <a:ext cx="26640" cy="9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D21F5A-E1D5-45B2-85EB-1F712C064B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0501" y="4772829"/>
                <a:ext cx="442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CE546BE-D855-4AE1-A010-4CCD52943919}"/>
              </a:ext>
            </a:extLst>
          </p:cNvPr>
          <p:cNvGrpSpPr/>
          <p:nvPr/>
        </p:nvGrpSpPr>
        <p:grpSpPr>
          <a:xfrm>
            <a:off x="129181" y="3814149"/>
            <a:ext cx="2032200" cy="1236600"/>
            <a:chOff x="129181" y="3814149"/>
            <a:chExt cx="2032200" cy="12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DE2985-A267-47C8-96B6-3C65AAA7736C}"/>
                    </a:ext>
                  </a:extLst>
                </p14:cNvPr>
                <p14:cNvContentPartPr/>
                <p14:nvPr/>
              </p14:nvContentPartPr>
              <p14:xfrm>
                <a:off x="680341" y="4490949"/>
                <a:ext cx="228240" cy="240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DE2985-A267-47C8-96B6-3C65AAA773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1701" y="4482309"/>
                  <a:ext cx="245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F28926-7B15-4CFE-B3D4-6E163A61A161}"/>
                    </a:ext>
                  </a:extLst>
                </p14:cNvPr>
                <p14:cNvContentPartPr/>
                <p14:nvPr/>
              </p14:nvContentPartPr>
              <p14:xfrm>
                <a:off x="996061" y="4574829"/>
                <a:ext cx="84600" cy="18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F28926-7B15-4CFE-B3D4-6E163A61A1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7421" y="4566189"/>
                  <a:ext cx="102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D40668-684B-4050-9815-FC8337FA2B74}"/>
                    </a:ext>
                  </a:extLst>
                </p14:cNvPr>
                <p14:cNvContentPartPr/>
                <p14:nvPr/>
              </p14:nvContentPartPr>
              <p14:xfrm>
                <a:off x="1015861" y="4629909"/>
                <a:ext cx="69840" cy="64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D40668-684B-4050-9815-FC8337FA2B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861" y="4621269"/>
                  <a:ext cx="87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D339E3-A9AA-4325-8D78-F6DCFC4672BF}"/>
                    </a:ext>
                  </a:extLst>
                </p14:cNvPr>
                <p14:cNvContentPartPr/>
                <p14:nvPr/>
              </p14:nvContentPartPr>
              <p14:xfrm>
                <a:off x="1169941" y="4470429"/>
                <a:ext cx="135000" cy="142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D339E3-A9AA-4325-8D78-F6DCFC4672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1301" y="4461429"/>
                  <a:ext cx="152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19693D-4982-4513-B378-516170A84803}"/>
                    </a:ext>
                  </a:extLst>
                </p14:cNvPr>
                <p14:cNvContentPartPr/>
                <p14:nvPr/>
              </p14:nvContentPartPr>
              <p14:xfrm>
                <a:off x="1357141" y="4341549"/>
                <a:ext cx="66600" cy="156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19693D-4982-4513-B378-516170A848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48501" y="4332549"/>
                  <a:ext cx="84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10F437-E84A-48A7-95E6-42FB8016724C}"/>
                    </a:ext>
                  </a:extLst>
                </p14:cNvPr>
                <p14:cNvContentPartPr/>
                <p14:nvPr/>
              </p14:nvContentPartPr>
              <p14:xfrm>
                <a:off x="1484581" y="3985869"/>
                <a:ext cx="156960" cy="25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10F437-E84A-48A7-95E6-42FB801672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5581" y="3976869"/>
                  <a:ext cx="174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A991D8-4359-49B3-A79F-7BFE60D4CEA3}"/>
                    </a:ext>
                  </a:extLst>
                </p14:cNvPr>
                <p14:cNvContentPartPr/>
                <p14:nvPr/>
              </p14:nvContentPartPr>
              <p14:xfrm>
                <a:off x="1738381" y="4074429"/>
                <a:ext cx="124920" cy="18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A991D8-4359-49B3-A79F-7BFE60D4CE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9381" y="4065429"/>
                  <a:ext cx="142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7D53B0-2E65-4B19-A573-69B3EF47AA9F}"/>
                    </a:ext>
                  </a:extLst>
                </p14:cNvPr>
                <p14:cNvContentPartPr/>
                <p14:nvPr/>
              </p14:nvContentPartPr>
              <p14:xfrm>
                <a:off x="1742701" y="3814149"/>
                <a:ext cx="418680" cy="524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7D53B0-2E65-4B19-A573-69B3EF47AA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33701" y="3805149"/>
                  <a:ext cx="4363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DB2FAE-5C95-4189-B5BC-F8B818F2B8CA}"/>
                    </a:ext>
                  </a:extLst>
                </p14:cNvPr>
                <p14:cNvContentPartPr/>
                <p14:nvPr/>
              </p14:nvContentPartPr>
              <p14:xfrm>
                <a:off x="440941" y="4529469"/>
                <a:ext cx="344160" cy="42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DB2FAE-5C95-4189-B5BC-F8B818F2B8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1941" y="4520469"/>
                  <a:ext cx="361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3DC851-663E-4424-A877-59CD794D56C2}"/>
                    </a:ext>
                  </a:extLst>
                </p14:cNvPr>
                <p14:cNvContentPartPr/>
                <p14:nvPr/>
              </p14:nvContentPartPr>
              <p14:xfrm>
                <a:off x="129181" y="4567629"/>
                <a:ext cx="286200" cy="48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3DC851-663E-4424-A877-59CD794D56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0541" y="4558629"/>
                  <a:ext cx="3038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4FBCEA-9B5F-4DC9-8120-4641D4C7F69C}"/>
                    </a:ext>
                  </a:extLst>
                </p14:cNvPr>
                <p14:cNvContentPartPr/>
                <p14:nvPr/>
              </p14:nvContentPartPr>
              <p14:xfrm>
                <a:off x="152221" y="4629909"/>
                <a:ext cx="107280" cy="15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4FBCEA-9B5F-4DC9-8120-4641D4C7F6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3581" y="4621269"/>
                  <a:ext cx="12492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E065DDC-833C-4A10-8261-72A8BF0B8DEE}"/>
                  </a:ext>
                </a:extLst>
              </p14:cNvPr>
              <p14:cNvContentPartPr/>
              <p14:nvPr/>
            </p14:nvContentPartPr>
            <p14:xfrm>
              <a:off x="-88259" y="5064789"/>
              <a:ext cx="77040" cy="135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E065DDC-833C-4A10-8261-72A8BF0B8D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97259" y="5056149"/>
                <a:ext cx="94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16FD98-52D0-4CC4-9C78-E0B7B34EAC52}"/>
                  </a:ext>
                </a:extLst>
              </p14:cNvPr>
              <p14:cNvContentPartPr/>
              <p14:nvPr/>
            </p14:nvContentPartPr>
            <p14:xfrm>
              <a:off x="-110219" y="5200149"/>
              <a:ext cx="98280" cy="155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16FD98-52D0-4CC4-9C78-E0B7B34EAC5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19219" y="5191149"/>
                <a:ext cx="115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B240943-3482-4017-95CC-107512D7B640}"/>
                  </a:ext>
                </a:extLst>
              </p14:cNvPr>
              <p14:cNvContentPartPr/>
              <p14:nvPr/>
            </p14:nvContentPartPr>
            <p14:xfrm>
              <a:off x="-576419" y="5732949"/>
              <a:ext cx="88920" cy="157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B240943-3482-4017-95CC-107512D7B64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585419" y="5724309"/>
                <a:ext cx="106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C0BDE7-984A-4B45-932D-C0971224F0E2}"/>
                  </a:ext>
                </a:extLst>
              </p14:cNvPr>
              <p14:cNvContentPartPr/>
              <p14:nvPr/>
            </p14:nvContentPartPr>
            <p14:xfrm>
              <a:off x="-641939" y="5779029"/>
              <a:ext cx="164160" cy="199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C0BDE7-984A-4B45-932D-C0971224F0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650939" y="5770389"/>
                <a:ext cx="18180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AA1073F-2654-43F6-9067-09E5B2AD1EEE}"/>
              </a:ext>
            </a:extLst>
          </p:cNvPr>
          <p:cNvGrpSpPr/>
          <p:nvPr/>
        </p:nvGrpSpPr>
        <p:grpSpPr>
          <a:xfrm>
            <a:off x="-1055939" y="5690829"/>
            <a:ext cx="1111320" cy="748080"/>
            <a:chOff x="-1055939" y="5690829"/>
            <a:chExt cx="111132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5E79F1-20F8-4612-8759-B52883F214A6}"/>
                    </a:ext>
                  </a:extLst>
                </p14:cNvPr>
                <p14:cNvContentPartPr/>
                <p14:nvPr/>
              </p14:nvContentPartPr>
              <p14:xfrm>
                <a:off x="-1055939" y="5690829"/>
                <a:ext cx="363240" cy="296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5E79F1-20F8-4612-8759-B52883F214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-1064579" y="5681829"/>
                  <a:ext cx="380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FC2C32-2D81-4E01-A72C-EDE9FACE1DFB}"/>
                    </a:ext>
                  </a:extLst>
                </p14:cNvPr>
                <p14:cNvContentPartPr/>
                <p14:nvPr/>
              </p14:nvContentPartPr>
              <p14:xfrm>
                <a:off x="-694499" y="5816109"/>
                <a:ext cx="749880" cy="62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FC2C32-2D81-4E01-A72C-EDE9FACE1D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-703139" y="5807109"/>
                  <a:ext cx="767520" cy="64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E8D369-3935-4E86-BA2A-E4029F5B1E49}"/>
                  </a:ext>
                </a:extLst>
              </p14:cNvPr>
              <p14:cNvContentPartPr/>
              <p14:nvPr/>
            </p14:nvContentPartPr>
            <p14:xfrm>
              <a:off x="3000541" y="5321109"/>
              <a:ext cx="39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E8D369-3935-4E86-BA2A-E4029F5B1E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91901" y="5312109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AE821C3-C4A7-4424-9AB9-F68C63D51F43}"/>
                  </a:ext>
                </a:extLst>
              </p14:cNvPr>
              <p14:cNvContentPartPr/>
              <p14:nvPr/>
            </p14:nvContentPartPr>
            <p14:xfrm>
              <a:off x="3988381" y="5868309"/>
              <a:ext cx="19440" cy="10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AE821C3-C4A7-4424-9AB9-F68C63D51F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79741" y="5859669"/>
                <a:ext cx="37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D302EBA-586E-4461-998A-F16C59E7677F}"/>
                  </a:ext>
                </a:extLst>
              </p14:cNvPr>
              <p14:cNvContentPartPr/>
              <p14:nvPr/>
            </p14:nvContentPartPr>
            <p14:xfrm>
              <a:off x="6470581" y="5325429"/>
              <a:ext cx="7920" cy="10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D302EBA-586E-4461-998A-F16C59E7677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61941" y="5316429"/>
                <a:ext cx="25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82D817-5A22-49DF-8401-AFD44595B430}"/>
                  </a:ext>
                </a:extLst>
              </p14:cNvPr>
              <p14:cNvContentPartPr/>
              <p14:nvPr/>
            </p14:nvContentPartPr>
            <p14:xfrm>
              <a:off x="6382021" y="4808829"/>
              <a:ext cx="347400" cy="318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82D817-5A22-49DF-8401-AFD44595B43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373021" y="4800189"/>
                <a:ext cx="365040" cy="33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FE48FFB-21A0-4FCB-B890-C3EBCCD9C77A}"/>
              </a:ext>
            </a:extLst>
          </p:cNvPr>
          <p:cNvGrpSpPr/>
          <p:nvPr/>
        </p:nvGrpSpPr>
        <p:grpSpPr>
          <a:xfrm>
            <a:off x="5639341" y="5807829"/>
            <a:ext cx="1034280" cy="529920"/>
            <a:chOff x="5639341" y="5807829"/>
            <a:chExt cx="10342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4CEF93-1BBD-4107-853E-337BF452D996}"/>
                    </a:ext>
                  </a:extLst>
                </p14:cNvPr>
                <p14:cNvContentPartPr/>
                <p14:nvPr/>
              </p14:nvContentPartPr>
              <p14:xfrm>
                <a:off x="5995021" y="6073509"/>
                <a:ext cx="91440" cy="118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4CEF93-1BBD-4107-853E-337BF452D9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86381" y="6064869"/>
                  <a:ext cx="109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62B664-E72C-402F-BD3D-5B5CCC08E4FE}"/>
                    </a:ext>
                  </a:extLst>
                </p14:cNvPr>
                <p14:cNvContentPartPr/>
                <p14:nvPr/>
              </p14:nvContentPartPr>
              <p14:xfrm>
                <a:off x="6196621" y="6171069"/>
                <a:ext cx="17280" cy="4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62B664-E72C-402F-BD3D-5B5CCC08E4F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87981" y="6162069"/>
                  <a:ext cx="34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3B5536-060D-4EDD-BCEC-0260BD087B39}"/>
                    </a:ext>
                  </a:extLst>
                </p14:cNvPr>
                <p14:cNvContentPartPr/>
                <p14:nvPr/>
              </p14:nvContentPartPr>
              <p14:xfrm>
                <a:off x="6439981" y="5807829"/>
                <a:ext cx="233640" cy="331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3B5536-060D-4EDD-BCEC-0260BD087B3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30981" y="5798829"/>
                  <a:ext cx="2512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4CC18F-3914-4CCA-A5FE-6AECDB811271}"/>
                    </a:ext>
                  </a:extLst>
                </p14:cNvPr>
                <p14:cNvContentPartPr/>
                <p14:nvPr/>
              </p14:nvContentPartPr>
              <p14:xfrm>
                <a:off x="5639341" y="5942109"/>
                <a:ext cx="329400" cy="395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4CC18F-3914-4CCA-A5FE-6AECDB81127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0341" y="5933469"/>
                  <a:ext cx="34704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FEFF4F5-4742-4060-856B-A4090A484D0C}"/>
                  </a:ext>
                </a:extLst>
              </p14:cNvPr>
              <p14:cNvContentPartPr/>
              <p14:nvPr/>
            </p14:nvContentPartPr>
            <p14:xfrm>
              <a:off x="7209301" y="4263789"/>
              <a:ext cx="11880" cy="10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FEFF4F5-4742-4060-856B-A4090A484D0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00301" y="4254789"/>
                <a:ext cx="29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7B4E84E-348C-4695-B23F-4176B54A2745}"/>
                  </a:ext>
                </a:extLst>
              </p14:cNvPr>
              <p14:cNvContentPartPr/>
              <p14:nvPr/>
            </p14:nvContentPartPr>
            <p14:xfrm>
              <a:off x="7344661" y="3575109"/>
              <a:ext cx="22680" cy="26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7B4E84E-348C-4695-B23F-4176B54A274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36021" y="3566109"/>
                <a:ext cx="403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2980B06-13EA-417D-8653-D8F2A790EEAE}"/>
                  </a:ext>
                </a:extLst>
              </p14:cNvPr>
              <p14:cNvContentPartPr/>
              <p14:nvPr/>
            </p14:nvContentPartPr>
            <p14:xfrm>
              <a:off x="7265101" y="3430749"/>
              <a:ext cx="22680" cy="21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2980B06-13EA-417D-8653-D8F2A790EEA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56461" y="3421749"/>
                <a:ext cx="403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70E7B8B-23A8-4C64-A7AB-A20DE4190991}"/>
                  </a:ext>
                </a:extLst>
              </p14:cNvPr>
              <p14:cNvContentPartPr/>
              <p14:nvPr/>
            </p14:nvContentPartPr>
            <p14:xfrm>
              <a:off x="7163221" y="4057149"/>
              <a:ext cx="3240" cy="7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70E7B8B-23A8-4C64-A7AB-A20DE41909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54581" y="4048149"/>
                <a:ext cx="208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A556F4F-4E9F-4EEE-8EA1-70FFC64987BF}"/>
                  </a:ext>
                </a:extLst>
              </p14:cNvPr>
              <p14:cNvContentPartPr/>
              <p14:nvPr/>
            </p14:nvContentPartPr>
            <p14:xfrm>
              <a:off x="6033181" y="4090989"/>
              <a:ext cx="605520" cy="542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A556F4F-4E9F-4EEE-8EA1-70FFC64987B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24181" y="4081989"/>
                <a:ext cx="62316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790B994-39DB-4A5A-BD16-6256F4CEE34F}"/>
                  </a:ext>
                </a:extLst>
              </p14:cNvPr>
              <p14:cNvContentPartPr/>
              <p14:nvPr/>
            </p14:nvContentPartPr>
            <p14:xfrm>
              <a:off x="6639061" y="4454229"/>
              <a:ext cx="19440" cy="22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790B994-39DB-4A5A-BD16-6256F4CEE34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630061" y="4445229"/>
                <a:ext cx="37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A19C541-C8C9-46F9-B6B3-5EBCA10C4951}"/>
                  </a:ext>
                </a:extLst>
              </p14:cNvPr>
              <p14:cNvContentPartPr/>
              <p14:nvPr/>
            </p14:nvContentPartPr>
            <p14:xfrm>
              <a:off x="8356261" y="3521469"/>
              <a:ext cx="10440" cy="11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A19C541-C8C9-46F9-B6B3-5EBCA10C495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47621" y="3512829"/>
                <a:ext cx="28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22F4E45-70FD-416D-AD04-3E1B15AE02E8}"/>
                  </a:ext>
                </a:extLst>
              </p14:cNvPr>
              <p14:cNvContentPartPr/>
              <p14:nvPr/>
            </p14:nvContentPartPr>
            <p14:xfrm>
              <a:off x="7173301" y="3603909"/>
              <a:ext cx="6120" cy="1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22F4E45-70FD-416D-AD04-3E1B15AE02E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164301" y="3594909"/>
                <a:ext cx="237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15C3AF-D66A-43B7-BCBC-E06B44BE1D96}"/>
                  </a:ext>
                </a:extLst>
              </p14:cNvPr>
              <p14:cNvContentPartPr/>
              <p14:nvPr/>
            </p14:nvContentPartPr>
            <p14:xfrm>
              <a:off x="6977461" y="3432549"/>
              <a:ext cx="397080" cy="428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15C3AF-D66A-43B7-BCBC-E06B44BE1D9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68461" y="3423549"/>
                <a:ext cx="414720" cy="44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4743BAF0-B36C-48A3-9FB1-82A2DCCC358C}"/>
              </a:ext>
            </a:extLst>
          </p:cNvPr>
          <p:cNvGrpSpPr/>
          <p:nvPr/>
        </p:nvGrpSpPr>
        <p:grpSpPr>
          <a:xfrm>
            <a:off x="7516741" y="3106389"/>
            <a:ext cx="293760" cy="199800"/>
            <a:chOff x="7516741" y="3106389"/>
            <a:chExt cx="29376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1F3001-1D43-4D65-88B7-DA1D7F67F78F}"/>
                    </a:ext>
                  </a:extLst>
                </p14:cNvPr>
                <p14:cNvContentPartPr/>
                <p14:nvPr/>
              </p14:nvContentPartPr>
              <p14:xfrm>
                <a:off x="7516741" y="3106389"/>
                <a:ext cx="16992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1F3001-1D43-4D65-88B7-DA1D7F67F7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7741" y="3097749"/>
                  <a:ext cx="187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C76A99-9FEA-4175-AD94-E5165DD65845}"/>
                    </a:ext>
                  </a:extLst>
                </p14:cNvPr>
                <p14:cNvContentPartPr/>
                <p14:nvPr/>
              </p14:nvContentPartPr>
              <p14:xfrm>
                <a:off x="7799701" y="3301509"/>
                <a:ext cx="10800" cy="4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C76A99-9FEA-4175-AD94-E5165DD658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90701" y="3292869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83226B6-0E05-4A4F-A051-4A808D87896A}"/>
              </a:ext>
            </a:extLst>
          </p:cNvPr>
          <p:cNvGrpSpPr/>
          <p:nvPr/>
        </p:nvGrpSpPr>
        <p:grpSpPr>
          <a:xfrm>
            <a:off x="6703501" y="5394549"/>
            <a:ext cx="764280" cy="684720"/>
            <a:chOff x="6703501" y="5394549"/>
            <a:chExt cx="76428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34BAC4-EA61-4680-9640-432D3C63BB0F}"/>
                    </a:ext>
                  </a:extLst>
                </p14:cNvPr>
                <p14:cNvContentPartPr/>
                <p14:nvPr/>
              </p14:nvContentPartPr>
              <p14:xfrm>
                <a:off x="6861541" y="5709909"/>
                <a:ext cx="262800" cy="305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34BAC4-EA61-4680-9640-432D3C63BB0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52541" y="5701269"/>
                  <a:ext cx="280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E72A98-6B3E-46F0-8AB1-0F37678EF2D5}"/>
                    </a:ext>
                  </a:extLst>
                </p14:cNvPr>
                <p14:cNvContentPartPr/>
                <p14:nvPr/>
              </p14:nvContentPartPr>
              <p14:xfrm>
                <a:off x="7209301" y="5885229"/>
                <a:ext cx="96480" cy="188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E72A98-6B3E-46F0-8AB1-0F37678EF2D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00301" y="5876589"/>
                  <a:ext cx="11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47FE19-F935-4ED6-98B0-E972D571B9BB}"/>
                    </a:ext>
                  </a:extLst>
                </p14:cNvPr>
                <p14:cNvContentPartPr/>
                <p14:nvPr/>
              </p14:nvContentPartPr>
              <p14:xfrm>
                <a:off x="6703501" y="5394549"/>
                <a:ext cx="745920" cy="684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47FE19-F935-4ED6-98B0-E972D571B9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94861" y="5385909"/>
                  <a:ext cx="7635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EDE5BB-AD27-4FCD-A7B7-477233188E2E}"/>
                    </a:ext>
                  </a:extLst>
                </p14:cNvPr>
                <p14:cNvContentPartPr/>
                <p14:nvPr/>
              </p14:nvContentPartPr>
              <p14:xfrm>
                <a:off x="7361221" y="5641509"/>
                <a:ext cx="106560" cy="109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EDE5BB-AD27-4FCD-A7B7-477233188E2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52221" y="5632509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584612-71CC-4150-8A8E-BCE8716EE80E}"/>
                    </a:ext>
                  </a:extLst>
                </p14:cNvPr>
                <p14:cNvContentPartPr/>
                <p14:nvPr/>
              </p14:nvContentPartPr>
              <p14:xfrm>
                <a:off x="7189141" y="5720709"/>
                <a:ext cx="17280" cy="1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584612-71CC-4150-8A8E-BCE8716EE80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80141" y="5712069"/>
                  <a:ext cx="349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E29B7CF-4A56-4418-8C2D-26231C910AED}"/>
                  </a:ext>
                </a:extLst>
              </p14:cNvPr>
              <p14:cNvContentPartPr/>
              <p14:nvPr/>
            </p14:nvContentPartPr>
            <p14:xfrm>
              <a:off x="4926541" y="4174149"/>
              <a:ext cx="47160" cy="136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E29B7CF-4A56-4418-8C2D-26231C910AE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17541" y="4165509"/>
                <a:ext cx="648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98055F-9191-4A4A-97FD-FFB45311798C}"/>
                  </a:ext>
                </a:extLst>
              </p14:cNvPr>
              <p14:cNvContentPartPr/>
              <p14:nvPr/>
            </p14:nvContentPartPr>
            <p14:xfrm>
              <a:off x="4896301" y="3963549"/>
              <a:ext cx="28800" cy="32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98055F-9191-4A4A-97FD-FFB45311798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887301" y="3954909"/>
                <a:ext cx="46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325CB4B-0F35-4B9C-84DE-3CDD6251580C}"/>
                  </a:ext>
                </a:extLst>
              </p14:cNvPr>
              <p14:cNvContentPartPr/>
              <p14:nvPr/>
            </p14:nvContentPartPr>
            <p14:xfrm>
              <a:off x="3840061" y="4123389"/>
              <a:ext cx="88920" cy="283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325CB4B-0F35-4B9C-84DE-3CDD6251580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831061" y="4114389"/>
                <a:ext cx="106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4B14E2-06FF-48F9-9A11-C6282A7870EF}"/>
                  </a:ext>
                </a:extLst>
              </p14:cNvPr>
              <p14:cNvContentPartPr/>
              <p14:nvPr/>
            </p14:nvContentPartPr>
            <p14:xfrm>
              <a:off x="5772181" y="4066869"/>
              <a:ext cx="20520" cy="25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4B14E2-06FF-48F9-9A11-C6282A7870E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763181" y="4058229"/>
                <a:ext cx="381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A75A34A-67B5-40B9-8601-C010DB5069E1}"/>
              </a:ext>
            </a:extLst>
          </p:cNvPr>
          <p:cNvGrpSpPr/>
          <p:nvPr/>
        </p:nvGrpSpPr>
        <p:grpSpPr>
          <a:xfrm>
            <a:off x="5719261" y="4475469"/>
            <a:ext cx="333000" cy="282960"/>
            <a:chOff x="5719261" y="4475469"/>
            <a:chExt cx="3330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865A5E-4A5A-45ED-82DA-3A5C0ABE808B}"/>
                    </a:ext>
                  </a:extLst>
                </p14:cNvPr>
                <p14:cNvContentPartPr/>
                <p14:nvPr/>
              </p14:nvContentPartPr>
              <p14:xfrm>
                <a:off x="5789821" y="4574109"/>
                <a:ext cx="94320" cy="157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865A5E-4A5A-45ED-82DA-3A5C0ABE80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81181" y="4565469"/>
                  <a:ext cx="111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EB31F8-6A47-4F4D-8629-4756F1977E28}"/>
                    </a:ext>
                  </a:extLst>
                </p14:cNvPr>
                <p14:cNvContentPartPr/>
                <p14:nvPr/>
              </p14:nvContentPartPr>
              <p14:xfrm>
                <a:off x="5719261" y="4475469"/>
                <a:ext cx="128160" cy="80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EB31F8-6A47-4F4D-8629-4756F1977E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10621" y="4466469"/>
                  <a:ext cx="145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8A35AA8-B17A-49EE-A6B7-44C4E2F9CB63}"/>
                    </a:ext>
                  </a:extLst>
                </p14:cNvPr>
                <p14:cNvContentPartPr/>
                <p14:nvPr/>
              </p14:nvContentPartPr>
              <p14:xfrm>
                <a:off x="5964061" y="4651149"/>
                <a:ext cx="41400" cy="107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8A35AA8-B17A-49EE-A6B7-44C4E2F9CB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55061" y="4642509"/>
                  <a:ext cx="59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9068C0F-00CF-4FE7-A14A-5D9AC32C7279}"/>
                    </a:ext>
                  </a:extLst>
                </p14:cNvPr>
                <p14:cNvContentPartPr/>
                <p14:nvPr/>
              </p14:nvContentPartPr>
              <p14:xfrm>
                <a:off x="5941381" y="4654389"/>
                <a:ext cx="110880" cy="88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9068C0F-00CF-4FE7-A14A-5D9AC32C72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32741" y="4645389"/>
                  <a:ext cx="12852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B94C33A-3247-4BF9-839A-2FB2C9A929D1}"/>
                  </a:ext>
                </a:extLst>
              </p14:cNvPr>
              <p14:cNvContentPartPr/>
              <p14:nvPr/>
            </p14:nvContentPartPr>
            <p14:xfrm>
              <a:off x="2217181" y="2800749"/>
              <a:ext cx="1222920" cy="610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B94C33A-3247-4BF9-839A-2FB2C9A929D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08181" y="2792109"/>
                <a:ext cx="12405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20F9CC4-5108-4B6A-AAFE-8535A7CB2451}"/>
                  </a:ext>
                </a:extLst>
              </p14:cNvPr>
              <p14:cNvContentPartPr/>
              <p14:nvPr/>
            </p14:nvContentPartPr>
            <p14:xfrm>
              <a:off x="10675381" y="3080109"/>
              <a:ext cx="428040" cy="59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20F9CC4-5108-4B6A-AAFE-8535A7CB245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666381" y="3071109"/>
                <a:ext cx="4456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E83E059-1EB3-4EDC-BFD2-45959F76C577}"/>
              </a:ext>
            </a:extLst>
          </p:cNvPr>
          <p:cNvGrpSpPr/>
          <p:nvPr/>
        </p:nvGrpSpPr>
        <p:grpSpPr>
          <a:xfrm>
            <a:off x="2199901" y="1564869"/>
            <a:ext cx="3802320" cy="1774440"/>
            <a:chOff x="2199901" y="1564869"/>
            <a:chExt cx="3802320" cy="177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121B8D-54DE-484B-8800-B71E5B1F2937}"/>
                    </a:ext>
                  </a:extLst>
                </p14:cNvPr>
                <p14:cNvContentPartPr/>
                <p14:nvPr/>
              </p14:nvContentPartPr>
              <p14:xfrm>
                <a:off x="2631541" y="2410509"/>
                <a:ext cx="76680" cy="209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121B8D-54DE-484B-8800-B71E5B1F293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22541" y="2401509"/>
                  <a:ext cx="94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4575B1-D1B5-4786-A8E5-1AE4C72E0636}"/>
                    </a:ext>
                  </a:extLst>
                </p14:cNvPr>
                <p14:cNvContentPartPr/>
                <p14:nvPr/>
              </p14:nvContentPartPr>
              <p14:xfrm>
                <a:off x="2551261" y="2237709"/>
                <a:ext cx="41760" cy="37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4575B1-D1B5-4786-A8E5-1AE4C72E06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42621" y="2229069"/>
                  <a:ext cx="59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2DEA7E-0BF9-4A6B-A685-E6CE473FD34A}"/>
                    </a:ext>
                  </a:extLst>
                </p14:cNvPr>
                <p14:cNvContentPartPr/>
                <p14:nvPr/>
              </p14:nvContentPartPr>
              <p14:xfrm>
                <a:off x="2970661" y="2179749"/>
                <a:ext cx="97200" cy="252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2DEA7E-0BF9-4A6B-A685-E6CE473FD34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62021" y="2171109"/>
                  <a:ext cx="114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D6F1FCB-DE95-4D1A-BA6B-CF0AC6176D2F}"/>
                    </a:ext>
                  </a:extLst>
                </p14:cNvPr>
                <p14:cNvContentPartPr/>
                <p14:nvPr/>
              </p14:nvContentPartPr>
              <p14:xfrm>
                <a:off x="2936101" y="2386749"/>
                <a:ext cx="105840" cy="6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D6F1FCB-DE95-4D1A-BA6B-CF0AC6176D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27461" y="2378109"/>
                  <a:ext cx="123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930F9C-04DA-4035-9AC0-67D5213ABB8F}"/>
                    </a:ext>
                  </a:extLst>
                </p14:cNvPr>
                <p14:cNvContentPartPr/>
                <p14:nvPr/>
              </p14:nvContentPartPr>
              <p14:xfrm>
                <a:off x="2903341" y="2306829"/>
                <a:ext cx="353880" cy="461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930F9C-04DA-4035-9AC0-67D5213ABB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94701" y="2298189"/>
                  <a:ext cx="37152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9D88DD-D54B-46AD-88A2-9EDAA396F16C}"/>
                    </a:ext>
                  </a:extLst>
                </p14:cNvPr>
                <p14:cNvContentPartPr/>
                <p14:nvPr/>
              </p14:nvContentPartPr>
              <p14:xfrm>
                <a:off x="3475741" y="2055189"/>
                <a:ext cx="134640" cy="176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9D88DD-D54B-46AD-88A2-9EDAA396F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67101" y="2046189"/>
                  <a:ext cx="152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A383A5-61D9-409C-B585-38524E4BCF3A}"/>
                    </a:ext>
                  </a:extLst>
                </p14:cNvPr>
                <p14:cNvContentPartPr/>
                <p14:nvPr/>
              </p14:nvContentPartPr>
              <p14:xfrm>
                <a:off x="3919621" y="2156709"/>
                <a:ext cx="28440" cy="144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A383A5-61D9-409C-B585-38524E4BCF3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10621" y="2148069"/>
                  <a:ext cx="46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8756074-6DB8-4C7F-B27F-1B5489827A2D}"/>
                    </a:ext>
                  </a:extLst>
                </p14:cNvPr>
                <p14:cNvContentPartPr/>
                <p14:nvPr/>
              </p14:nvContentPartPr>
              <p14:xfrm>
                <a:off x="4114381" y="1877349"/>
                <a:ext cx="298080" cy="352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8756074-6DB8-4C7F-B27F-1B5489827A2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05741" y="1868349"/>
                  <a:ext cx="315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7CBB57-7B3E-4DDE-AA56-D1D145F0304F}"/>
                    </a:ext>
                  </a:extLst>
                </p14:cNvPr>
                <p14:cNvContentPartPr/>
                <p14:nvPr/>
              </p14:nvContentPartPr>
              <p14:xfrm>
                <a:off x="2628301" y="2306469"/>
                <a:ext cx="1530360" cy="442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7CBB57-7B3E-4DDE-AA56-D1D145F0304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19301" y="2297829"/>
                  <a:ext cx="15480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983FB7-29DA-4D63-979F-7B4707FFCDD8}"/>
                    </a:ext>
                  </a:extLst>
                </p14:cNvPr>
                <p14:cNvContentPartPr/>
                <p14:nvPr/>
              </p14:nvContentPartPr>
              <p14:xfrm>
                <a:off x="2568181" y="2301069"/>
                <a:ext cx="1800720" cy="576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983FB7-29DA-4D63-979F-7B4707FFCDD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559181" y="2292069"/>
                  <a:ext cx="18183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BDA26A0-7881-417C-8C1B-E337DDA52424}"/>
                    </a:ext>
                  </a:extLst>
                </p14:cNvPr>
                <p14:cNvContentPartPr/>
                <p14:nvPr/>
              </p14:nvContentPartPr>
              <p14:xfrm>
                <a:off x="2561341" y="2363709"/>
                <a:ext cx="1686600" cy="541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BDA26A0-7881-417C-8C1B-E337DDA524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52701" y="2354709"/>
                  <a:ext cx="17042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091C07-7173-403C-AE2E-051596EB40DA}"/>
                    </a:ext>
                  </a:extLst>
                </p14:cNvPr>
                <p14:cNvContentPartPr/>
                <p14:nvPr/>
              </p14:nvContentPartPr>
              <p14:xfrm>
                <a:off x="2199901" y="2333109"/>
                <a:ext cx="146520" cy="130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091C07-7173-403C-AE2E-051596EB40D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190901" y="2324109"/>
                  <a:ext cx="164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AFB0F1-25D9-424E-BDEF-F89CC4267C16}"/>
                    </a:ext>
                  </a:extLst>
                </p14:cNvPr>
                <p14:cNvContentPartPr/>
                <p14:nvPr/>
              </p14:nvContentPartPr>
              <p14:xfrm>
                <a:off x="2820901" y="1922709"/>
                <a:ext cx="163440" cy="130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AFB0F1-25D9-424E-BDEF-F89CC4267C1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1901" y="1914069"/>
                  <a:ext cx="181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23E413-FA6A-4991-A933-F5821A9FD1BD}"/>
                    </a:ext>
                  </a:extLst>
                </p14:cNvPr>
                <p14:cNvContentPartPr/>
                <p14:nvPr/>
              </p14:nvContentPartPr>
              <p14:xfrm>
                <a:off x="3380701" y="1656309"/>
                <a:ext cx="201960" cy="133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23E413-FA6A-4991-A933-F5821A9FD1B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72061" y="1647309"/>
                  <a:ext cx="219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5581D7-6EBB-4214-9149-E8995CEF2DB3}"/>
                    </a:ext>
                  </a:extLst>
                </p14:cNvPr>
                <p14:cNvContentPartPr/>
                <p14:nvPr/>
              </p14:nvContentPartPr>
              <p14:xfrm>
                <a:off x="3927181" y="1675749"/>
                <a:ext cx="632520" cy="756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5581D7-6EBB-4214-9149-E8995CEF2DB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18541" y="1666749"/>
                  <a:ext cx="6501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DC79E8B-342A-481F-88B8-5C7B54416288}"/>
                    </a:ext>
                  </a:extLst>
                </p14:cNvPr>
                <p14:cNvContentPartPr/>
                <p14:nvPr/>
              </p14:nvContentPartPr>
              <p14:xfrm>
                <a:off x="4683541" y="2060229"/>
                <a:ext cx="756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DC79E8B-342A-481F-88B8-5C7B544162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74541" y="2051589"/>
                  <a:ext cx="25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46F926-5D7D-404D-81D1-18127C63326C}"/>
                    </a:ext>
                  </a:extLst>
                </p14:cNvPr>
                <p14:cNvContentPartPr/>
                <p14:nvPr/>
              </p14:nvContentPartPr>
              <p14:xfrm>
                <a:off x="4732141" y="2062749"/>
                <a:ext cx="7560" cy="18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46F926-5D7D-404D-81D1-18127C63326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23501" y="2054109"/>
                  <a:ext cx="25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6399F0-FDDD-4071-AEE7-AF4417EC346F}"/>
                    </a:ext>
                  </a:extLst>
                </p14:cNvPr>
                <p14:cNvContentPartPr/>
                <p14:nvPr/>
              </p14:nvContentPartPr>
              <p14:xfrm>
                <a:off x="2945461" y="2540829"/>
                <a:ext cx="137520" cy="531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6399F0-FDDD-4071-AEE7-AF4417EC34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36461" y="2531829"/>
                  <a:ext cx="155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9FD91F-2FB7-4C47-A1D0-A97EE97BAA14}"/>
                    </a:ext>
                  </a:extLst>
                </p14:cNvPr>
                <p14:cNvContentPartPr/>
                <p14:nvPr/>
              </p14:nvContentPartPr>
              <p14:xfrm>
                <a:off x="2489341" y="2831709"/>
                <a:ext cx="231480" cy="507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9FD91F-2FB7-4C47-A1D0-A97EE97BAA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80341" y="2822709"/>
                  <a:ext cx="2491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0DAC1E-EF73-4DCC-8345-775609F6E488}"/>
                    </a:ext>
                  </a:extLst>
                </p14:cNvPr>
                <p14:cNvContentPartPr/>
                <p14:nvPr/>
              </p14:nvContentPartPr>
              <p14:xfrm>
                <a:off x="3252541" y="2198829"/>
                <a:ext cx="1145880" cy="754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0DAC1E-EF73-4DCC-8345-775609F6E48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43901" y="2190189"/>
                  <a:ext cx="1163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0EA8FAD-975F-4E23-843D-39429F0BE107}"/>
                    </a:ext>
                  </a:extLst>
                </p14:cNvPr>
                <p14:cNvContentPartPr/>
                <p14:nvPr/>
              </p14:nvContentPartPr>
              <p14:xfrm>
                <a:off x="3582301" y="2100909"/>
                <a:ext cx="1510920" cy="49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0EA8FAD-975F-4E23-843D-39429F0BE10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73661" y="2091909"/>
                  <a:ext cx="15285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5D2DCD-5245-4148-A4A6-EAA2E5891FA9}"/>
                    </a:ext>
                  </a:extLst>
                </p14:cNvPr>
                <p14:cNvContentPartPr/>
                <p14:nvPr/>
              </p14:nvContentPartPr>
              <p14:xfrm>
                <a:off x="5155141" y="1908309"/>
                <a:ext cx="268200" cy="299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5D2DCD-5245-4148-A4A6-EAA2E5891FA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46501" y="1899669"/>
                  <a:ext cx="285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8FEF15-3C25-4C28-93F8-22A235FAB7BA}"/>
                    </a:ext>
                  </a:extLst>
                </p14:cNvPr>
                <p14:cNvContentPartPr/>
                <p14:nvPr/>
              </p14:nvContentPartPr>
              <p14:xfrm>
                <a:off x="5497861" y="1984269"/>
                <a:ext cx="285120" cy="24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8FEF15-3C25-4C28-93F8-22A235FAB7B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89221" y="1975269"/>
                  <a:ext cx="302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170E60-01A2-43D7-97D7-41D437E3799D}"/>
                    </a:ext>
                  </a:extLst>
                </p14:cNvPr>
                <p14:cNvContentPartPr/>
                <p14:nvPr/>
              </p14:nvContentPartPr>
              <p14:xfrm>
                <a:off x="4791541" y="1564869"/>
                <a:ext cx="1210680" cy="946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170E60-01A2-43D7-97D7-41D437E3799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82901" y="1555869"/>
                  <a:ext cx="1228320" cy="9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4CF95C7-A21B-4601-B8DA-39D4984CE7BD}"/>
              </a:ext>
            </a:extLst>
          </p:cNvPr>
          <p:cNvGrpSpPr/>
          <p:nvPr/>
        </p:nvGrpSpPr>
        <p:grpSpPr>
          <a:xfrm>
            <a:off x="9366061" y="1876629"/>
            <a:ext cx="1617840" cy="1541880"/>
            <a:chOff x="9366061" y="1876629"/>
            <a:chExt cx="1617840" cy="15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170BBA-03E1-4B04-B64A-F6AB717E3C8F}"/>
                    </a:ext>
                  </a:extLst>
                </p14:cNvPr>
                <p14:cNvContentPartPr/>
                <p14:nvPr/>
              </p14:nvContentPartPr>
              <p14:xfrm>
                <a:off x="9826141" y="2378829"/>
                <a:ext cx="299520" cy="310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170BBA-03E1-4B04-B64A-F6AB717E3C8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17501" y="2369829"/>
                  <a:ext cx="317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8B0D61-9A1C-45A9-B642-C85918EBD00E}"/>
                    </a:ext>
                  </a:extLst>
                </p14:cNvPr>
                <p14:cNvContentPartPr/>
                <p14:nvPr/>
              </p14:nvContentPartPr>
              <p14:xfrm>
                <a:off x="10204861" y="2484309"/>
                <a:ext cx="237600" cy="178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8B0D61-9A1C-45A9-B642-C85918EBD00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95861" y="2475309"/>
                  <a:ext cx="255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DFDF8D-908C-4073-9F8B-8B3597B4B100}"/>
                    </a:ext>
                  </a:extLst>
                </p14:cNvPr>
                <p14:cNvContentPartPr/>
                <p14:nvPr/>
              </p14:nvContentPartPr>
              <p14:xfrm>
                <a:off x="9781861" y="2614989"/>
                <a:ext cx="849240" cy="203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DFDF8D-908C-4073-9F8B-8B3597B4B10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72861" y="2606349"/>
                  <a:ext cx="866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D49E36C-BEAB-4D72-8C74-3B0412B815A4}"/>
                    </a:ext>
                  </a:extLst>
                </p14:cNvPr>
                <p14:cNvContentPartPr/>
                <p14:nvPr/>
              </p14:nvContentPartPr>
              <p14:xfrm>
                <a:off x="10052221" y="2998749"/>
                <a:ext cx="309240" cy="25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D49E36C-BEAB-4D72-8C74-3B0412B815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43221" y="2989749"/>
                  <a:ext cx="326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1EEF41-AC48-4A2A-AA04-067737360A9E}"/>
                    </a:ext>
                  </a:extLst>
                </p14:cNvPr>
                <p14:cNvContentPartPr/>
                <p14:nvPr/>
              </p14:nvContentPartPr>
              <p14:xfrm>
                <a:off x="10403581" y="3093429"/>
                <a:ext cx="208440" cy="20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1EEF41-AC48-4A2A-AA04-067737360A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94581" y="3084429"/>
                  <a:ext cx="226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0DF652-6F19-4FA5-B484-71438C158E38}"/>
                    </a:ext>
                  </a:extLst>
                </p14:cNvPr>
                <p14:cNvContentPartPr/>
                <p14:nvPr/>
              </p14:nvContentPartPr>
              <p14:xfrm>
                <a:off x="9759901" y="2747829"/>
                <a:ext cx="920880" cy="670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0DF652-6F19-4FA5-B484-71438C158E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50901" y="2739189"/>
                  <a:ext cx="9385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66ACBA-794B-49BF-B89A-646A1B16D625}"/>
                    </a:ext>
                  </a:extLst>
                </p14:cNvPr>
                <p14:cNvContentPartPr/>
                <p14:nvPr/>
              </p14:nvContentPartPr>
              <p14:xfrm>
                <a:off x="9721741" y="2116389"/>
                <a:ext cx="987120" cy="704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66ACBA-794B-49BF-B89A-646A1B16D6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13101" y="2107749"/>
                  <a:ext cx="100476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F48A4A8-5B47-4BB4-9BD8-767CFC6845D1}"/>
                    </a:ext>
                  </a:extLst>
                </p14:cNvPr>
                <p14:cNvContentPartPr/>
                <p14:nvPr/>
              </p14:nvContentPartPr>
              <p14:xfrm>
                <a:off x="10535341" y="2402229"/>
                <a:ext cx="448560" cy="480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F48A4A8-5B47-4BB4-9BD8-767CFC6845D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26701" y="2393229"/>
                  <a:ext cx="4662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9DC265-BEE7-49F1-8350-39B7DA8AB872}"/>
                    </a:ext>
                  </a:extLst>
                </p14:cNvPr>
                <p14:cNvContentPartPr/>
                <p14:nvPr/>
              </p14:nvContentPartPr>
              <p14:xfrm>
                <a:off x="9366061" y="1876629"/>
                <a:ext cx="1329480" cy="851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9DC265-BEE7-49F1-8350-39B7DA8AB87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357061" y="1867989"/>
                  <a:ext cx="1347120" cy="86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9F3ED5C-C2D3-453E-A956-A50134CDE5E8}"/>
                  </a:ext>
                </a:extLst>
              </p14:cNvPr>
              <p14:cNvContentPartPr/>
              <p14:nvPr/>
            </p14:nvContentPartPr>
            <p14:xfrm>
              <a:off x="4237861" y="2074269"/>
              <a:ext cx="20520" cy="108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9F3ED5C-C2D3-453E-A956-A50134CDE5E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229221" y="2065269"/>
                <a:ext cx="38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82A3B54-DBDC-460E-9036-922573262BD7}"/>
                  </a:ext>
                </a:extLst>
              </p14:cNvPr>
              <p14:cNvContentPartPr/>
              <p14:nvPr/>
            </p14:nvContentPartPr>
            <p14:xfrm>
              <a:off x="6709261" y="2455509"/>
              <a:ext cx="416520" cy="249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82A3B54-DBDC-460E-9036-922573262BD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700621" y="2446509"/>
                <a:ext cx="43416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39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994C-65BD-4F9F-86B5-424F8B92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4FF9-5EBC-4210-A195-72CE3F45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6341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do LSTMs work? </a:t>
            </a:r>
          </a:p>
          <a:p>
            <a:pPr lvl="1"/>
            <a:r>
              <a:rPr lang="en-US" dirty="0"/>
              <a:t>1) Forget 2) Update 3)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E13F9-E55D-4D00-A7D8-BFAB94B4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59" y="1867912"/>
            <a:ext cx="8036036" cy="48345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3173C9E-414F-4B37-A051-AB4C7F9EEF64}"/>
              </a:ext>
            </a:extLst>
          </p:cNvPr>
          <p:cNvGrpSpPr/>
          <p:nvPr/>
        </p:nvGrpSpPr>
        <p:grpSpPr>
          <a:xfrm>
            <a:off x="1600861" y="1477029"/>
            <a:ext cx="6801840" cy="4581720"/>
            <a:chOff x="1600861" y="1477029"/>
            <a:chExt cx="6801840" cy="45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39DEE3-01A2-4903-94AF-1C4513D5DD41}"/>
                    </a:ext>
                  </a:extLst>
                </p14:cNvPr>
                <p14:cNvContentPartPr/>
                <p14:nvPr/>
              </p14:nvContentPartPr>
              <p14:xfrm>
                <a:off x="1600861" y="1477029"/>
                <a:ext cx="741960" cy="78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39DEE3-01A2-4903-94AF-1C4513D5DD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1861" y="1468389"/>
                  <a:ext cx="759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708336-55EA-4A5A-BCD2-43E1E58592C7}"/>
                    </a:ext>
                  </a:extLst>
                </p14:cNvPr>
                <p14:cNvContentPartPr/>
                <p14:nvPr/>
              </p14:nvContentPartPr>
              <p14:xfrm>
                <a:off x="3434701" y="1830909"/>
                <a:ext cx="187920" cy="150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708336-55EA-4A5A-BCD2-43E1E58592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25701" y="1821909"/>
                  <a:ext cx="205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E1EB61-3FDA-43A0-8040-9B7DE105F8FF}"/>
                    </a:ext>
                  </a:extLst>
                </p14:cNvPr>
                <p14:cNvContentPartPr/>
                <p14:nvPr/>
              </p14:nvContentPartPr>
              <p14:xfrm>
                <a:off x="3570421" y="1747389"/>
                <a:ext cx="98280" cy="336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E1EB61-3FDA-43A0-8040-9B7DE105F8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1781" y="1738749"/>
                  <a:ext cx="1159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8F7D69-5BA0-4055-AF11-1A2A61AEFA3C}"/>
                    </a:ext>
                  </a:extLst>
                </p14:cNvPr>
                <p14:cNvContentPartPr/>
                <p14:nvPr/>
              </p14:nvContentPartPr>
              <p14:xfrm>
                <a:off x="2332741" y="1736949"/>
                <a:ext cx="54000" cy="145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8F7D69-5BA0-4055-AF11-1A2A61AEFA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3741" y="1727949"/>
                  <a:ext cx="71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D74DDC-FB3D-4337-B3AF-25B1EAD81801}"/>
                    </a:ext>
                  </a:extLst>
                </p14:cNvPr>
                <p14:cNvContentPartPr/>
                <p14:nvPr/>
              </p14:nvContentPartPr>
              <p14:xfrm>
                <a:off x="2354341" y="1837389"/>
                <a:ext cx="132840" cy="5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D74DDC-FB3D-4337-B3AF-25B1EAD818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45341" y="1828389"/>
                  <a:ext cx="150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369AE8-FF03-4B73-A1F3-A26201869554}"/>
                    </a:ext>
                  </a:extLst>
                </p14:cNvPr>
                <p14:cNvContentPartPr/>
                <p14:nvPr/>
              </p14:nvContentPartPr>
              <p14:xfrm>
                <a:off x="2477461" y="1717869"/>
                <a:ext cx="243720" cy="346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369AE8-FF03-4B73-A1F3-A262018695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68461" y="1708869"/>
                  <a:ext cx="261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CD80E6-8D36-48EC-BB2F-E07F92CC320D}"/>
                    </a:ext>
                  </a:extLst>
                </p14:cNvPr>
                <p14:cNvContentPartPr/>
                <p14:nvPr/>
              </p14:nvContentPartPr>
              <p14:xfrm>
                <a:off x="6644461" y="3505989"/>
                <a:ext cx="288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CD80E6-8D36-48EC-BB2F-E07F92CC32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35461" y="3497349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7680B5-3DC6-45A5-800B-5321D66F5E37}"/>
                    </a:ext>
                  </a:extLst>
                </p14:cNvPr>
                <p14:cNvContentPartPr/>
                <p14:nvPr/>
              </p14:nvContentPartPr>
              <p14:xfrm>
                <a:off x="6641941" y="3494109"/>
                <a:ext cx="78840" cy="2564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7680B5-3DC6-45A5-800B-5321D66F5E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2941" y="3485109"/>
                  <a:ext cx="96480" cy="25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40CFD5-0678-4F56-BAFE-214CDE8B8AFF}"/>
                    </a:ext>
                  </a:extLst>
                </p14:cNvPr>
                <p14:cNvContentPartPr/>
                <p14:nvPr/>
              </p14:nvContentPartPr>
              <p14:xfrm>
                <a:off x="3972181" y="3616509"/>
                <a:ext cx="135000" cy="2368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40CFD5-0678-4F56-BAFE-214CDE8B8A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63181" y="3607509"/>
                  <a:ext cx="152640" cy="23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665471-A515-4A21-982F-7E59342888CA}"/>
                    </a:ext>
                  </a:extLst>
                </p14:cNvPr>
                <p14:cNvContentPartPr/>
                <p14:nvPr/>
              </p14:nvContentPartPr>
              <p14:xfrm>
                <a:off x="3908821" y="3554229"/>
                <a:ext cx="2732400" cy="197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665471-A515-4A21-982F-7E59342888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99821" y="3545229"/>
                  <a:ext cx="275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218125-23CD-4777-A215-10710BA3BE15}"/>
                    </a:ext>
                  </a:extLst>
                </p14:cNvPr>
                <p14:cNvContentPartPr/>
                <p14:nvPr/>
              </p14:nvContentPartPr>
              <p14:xfrm>
                <a:off x="4109701" y="5771469"/>
                <a:ext cx="2617920" cy="14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218125-23CD-4777-A215-10710BA3BE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1061" y="5762829"/>
                  <a:ext cx="2635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9ACE88-ABA2-4605-A497-693F516EA906}"/>
                    </a:ext>
                  </a:extLst>
                </p14:cNvPr>
                <p14:cNvContentPartPr/>
                <p14:nvPr/>
              </p14:nvContentPartPr>
              <p14:xfrm>
                <a:off x="3055981" y="1755669"/>
                <a:ext cx="1954440" cy="180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9ACE88-ABA2-4605-A497-693F516EA9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46981" y="1747029"/>
                  <a:ext cx="1972080" cy="18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9E5F5B-E109-4B51-985D-F2AFC26439F7}"/>
                    </a:ext>
                  </a:extLst>
                </p14:cNvPr>
                <p14:cNvContentPartPr/>
                <p14:nvPr/>
              </p14:nvContentPartPr>
              <p14:xfrm>
                <a:off x="7139821" y="3603189"/>
                <a:ext cx="185400" cy="210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9E5F5B-E109-4B51-985D-F2AFC26439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30821" y="3594189"/>
                  <a:ext cx="203040" cy="21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A65A04-22F3-48E0-B22A-C13E438455FE}"/>
                    </a:ext>
                  </a:extLst>
                </p14:cNvPr>
                <p14:cNvContentPartPr/>
                <p14:nvPr/>
              </p14:nvContentPartPr>
              <p14:xfrm>
                <a:off x="6985021" y="3564669"/>
                <a:ext cx="1417680" cy="1946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A65A04-22F3-48E0-B22A-C13E438455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6381" y="3555669"/>
                  <a:ext cx="1435320" cy="19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515E0C-3CDD-4A99-820D-1810C91282E5}"/>
                    </a:ext>
                  </a:extLst>
                </p14:cNvPr>
                <p14:cNvContentPartPr/>
                <p14:nvPr/>
              </p14:nvContentPartPr>
              <p14:xfrm>
                <a:off x="4512181" y="1695189"/>
                <a:ext cx="3668040" cy="190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515E0C-3CDD-4A99-820D-1810C91282E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03541" y="1686189"/>
                  <a:ext cx="3685680" cy="19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442501-9BDB-4A26-9237-3755A8D2FCCD}"/>
                    </a:ext>
                  </a:extLst>
                </p14:cNvPr>
                <p14:cNvContentPartPr/>
                <p14:nvPr/>
              </p14:nvContentPartPr>
              <p14:xfrm>
                <a:off x="3532621" y="3458469"/>
                <a:ext cx="1383120" cy="972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442501-9BDB-4A26-9237-3755A8D2FC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23621" y="3449469"/>
                  <a:ext cx="14007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C8B8E4-8E1B-4FD0-8ED0-27F715EC7286}"/>
                    </a:ext>
                  </a:extLst>
                </p14:cNvPr>
                <p14:cNvContentPartPr/>
                <p14:nvPr/>
              </p14:nvContentPartPr>
              <p14:xfrm>
                <a:off x="1620301" y="2026389"/>
                <a:ext cx="2165040" cy="2087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C8B8E4-8E1B-4FD0-8ED0-27F715EC728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11661" y="2017749"/>
                  <a:ext cx="2182680" cy="21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C3DE12-8A98-47B0-93A3-12CB26716A2C}"/>
                    </a:ext>
                  </a:extLst>
                </p14:cNvPr>
                <p14:cNvContentPartPr/>
                <p14:nvPr/>
              </p14:nvContentPartPr>
              <p14:xfrm>
                <a:off x="5634301" y="3280269"/>
                <a:ext cx="678600" cy="81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C3DE12-8A98-47B0-93A3-12CB26716A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5661" y="3271269"/>
                  <a:ext cx="69624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9446A7-2199-463B-A0CF-9DE9800B37D2}"/>
                    </a:ext>
                  </a:extLst>
                </p14:cNvPr>
                <p14:cNvContentPartPr/>
                <p14:nvPr/>
              </p14:nvContentPartPr>
              <p14:xfrm>
                <a:off x="3238861" y="1914429"/>
                <a:ext cx="2805840" cy="1555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9446A7-2199-463B-A0CF-9DE9800B37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0221" y="1905429"/>
                  <a:ext cx="2823480" cy="157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85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7F90-44AC-4512-9230-EB226B37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LSTM: Forget irrelevant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D2030-01D1-4D26-93F1-C1E1DF1B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07" y="1055802"/>
            <a:ext cx="10936692" cy="50849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2EAD00-DC0B-4557-BDCF-5183B188A0A1}"/>
              </a:ext>
            </a:extLst>
          </p:cNvPr>
          <p:cNvGrpSpPr/>
          <p:nvPr/>
        </p:nvGrpSpPr>
        <p:grpSpPr>
          <a:xfrm>
            <a:off x="439861" y="526629"/>
            <a:ext cx="1763280" cy="1320120"/>
            <a:chOff x="439861" y="526629"/>
            <a:chExt cx="1763280" cy="13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025C16-C92C-4B35-A8E2-757C4FB37919}"/>
                    </a:ext>
                  </a:extLst>
                </p14:cNvPr>
                <p14:cNvContentPartPr/>
                <p14:nvPr/>
              </p14:nvContentPartPr>
              <p14:xfrm>
                <a:off x="1450741" y="1764669"/>
                <a:ext cx="292320" cy="82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025C16-C92C-4B35-A8E2-757C4FB379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1741" y="1756029"/>
                  <a:ext cx="309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D39C64-E13A-4192-87EB-3CECF3FD3AFE}"/>
                    </a:ext>
                  </a:extLst>
                </p14:cNvPr>
                <p14:cNvContentPartPr/>
                <p14:nvPr/>
              </p14:nvContentPartPr>
              <p14:xfrm>
                <a:off x="575221" y="1272189"/>
                <a:ext cx="151200" cy="232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D39C64-E13A-4192-87EB-3CECF3FD3A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581" y="1263189"/>
                  <a:ext cx="168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95C18F-2E64-4C48-8AB7-E9E929130AD3}"/>
                    </a:ext>
                  </a:extLst>
                </p14:cNvPr>
                <p14:cNvContentPartPr/>
                <p14:nvPr/>
              </p14:nvContentPartPr>
              <p14:xfrm>
                <a:off x="439861" y="1002549"/>
                <a:ext cx="67680" cy="5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95C18F-2E64-4C48-8AB7-E9E929130A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221" y="993549"/>
                  <a:ext cx="85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E5D388-7C37-4B00-BDF2-F2386F4442B0}"/>
                    </a:ext>
                  </a:extLst>
                </p14:cNvPr>
                <p14:cNvContentPartPr/>
                <p14:nvPr/>
              </p14:nvContentPartPr>
              <p14:xfrm>
                <a:off x="786901" y="871509"/>
                <a:ext cx="223560" cy="40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E5D388-7C37-4B00-BDF2-F2386F4442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901" y="862869"/>
                  <a:ext cx="241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9A4698-B3AD-461C-A58E-9A7180DB2DFD}"/>
                    </a:ext>
                  </a:extLst>
                </p14:cNvPr>
                <p14:cNvContentPartPr/>
                <p14:nvPr/>
              </p14:nvContentPartPr>
              <p14:xfrm>
                <a:off x="1161301" y="822189"/>
                <a:ext cx="205920" cy="289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9A4698-B3AD-461C-A58E-9A7180DB2D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2661" y="813549"/>
                  <a:ext cx="223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69FD3E-163C-4402-8F8D-FA904D86141F}"/>
                    </a:ext>
                  </a:extLst>
                </p14:cNvPr>
                <p14:cNvContentPartPr/>
                <p14:nvPr/>
              </p14:nvContentPartPr>
              <p14:xfrm>
                <a:off x="1474141" y="603669"/>
                <a:ext cx="175680" cy="30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69FD3E-163C-4402-8F8D-FA904D8614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5501" y="594669"/>
                  <a:ext cx="193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8014BE-D755-4972-9C02-23380D353AA2}"/>
                    </a:ext>
                  </a:extLst>
                </p14:cNvPr>
                <p14:cNvContentPartPr/>
                <p14:nvPr/>
              </p14:nvContentPartPr>
              <p14:xfrm>
                <a:off x="1168861" y="739029"/>
                <a:ext cx="261000" cy="39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8014BE-D755-4972-9C02-23380D353A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0221" y="730389"/>
                  <a:ext cx="2786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BDA810-4E1D-4FC4-9CFA-DFFC9F2FAE74}"/>
                    </a:ext>
                  </a:extLst>
                </p14:cNvPr>
                <p14:cNvContentPartPr/>
                <p14:nvPr/>
              </p14:nvContentPartPr>
              <p14:xfrm>
                <a:off x="1521301" y="526629"/>
                <a:ext cx="508680" cy="87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BDA810-4E1D-4FC4-9CFA-DFFC9F2FAE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2661" y="517989"/>
                  <a:ext cx="52632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513E63-5687-48AB-8818-05946B6810EF}"/>
                    </a:ext>
                  </a:extLst>
                </p14:cNvPr>
                <p14:cNvContentPartPr/>
                <p14:nvPr/>
              </p14:nvContentPartPr>
              <p14:xfrm>
                <a:off x="649381" y="1522029"/>
                <a:ext cx="314640" cy="29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513E63-5687-48AB-8818-05946B6810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381" y="1513389"/>
                  <a:ext cx="332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354366-02B7-4B57-B8D5-782F68190733}"/>
                    </a:ext>
                  </a:extLst>
                </p14:cNvPr>
                <p14:cNvContentPartPr/>
                <p14:nvPr/>
              </p14:nvContentPartPr>
              <p14:xfrm>
                <a:off x="1115581" y="1369389"/>
                <a:ext cx="113760" cy="90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354366-02B7-4B57-B8D5-782F681907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6581" y="1360749"/>
                  <a:ext cx="131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6BFE4-461D-4C43-8A8E-17AEB18BE072}"/>
                    </a:ext>
                  </a:extLst>
                </p14:cNvPr>
                <p14:cNvContentPartPr/>
                <p14:nvPr/>
              </p14:nvContentPartPr>
              <p14:xfrm>
                <a:off x="1343461" y="1149429"/>
                <a:ext cx="144720" cy="91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6BFE4-461D-4C43-8A8E-17AEB18BE0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34821" y="1140789"/>
                  <a:ext cx="162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DDF861-C8A2-4F6B-8656-3FD4FFC34CF2}"/>
                    </a:ext>
                  </a:extLst>
                </p14:cNvPr>
                <p14:cNvContentPartPr/>
                <p14:nvPr/>
              </p14:nvContentPartPr>
              <p14:xfrm>
                <a:off x="1878061" y="1373349"/>
                <a:ext cx="183240" cy="20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DDF861-C8A2-4F6B-8656-3FD4FFC34C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69061" y="1364349"/>
                  <a:ext cx="200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33AA11-E842-4063-A73F-9EEEDEDAEFC1}"/>
                    </a:ext>
                  </a:extLst>
                </p14:cNvPr>
                <p14:cNvContentPartPr/>
                <p14:nvPr/>
              </p14:nvContentPartPr>
              <p14:xfrm>
                <a:off x="1512301" y="538869"/>
                <a:ext cx="522720" cy="871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33AA11-E842-4063-A73F-9EEEDEDAEF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03301" y="530229"/>
                  <a:ext cx="54036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6FAB97-3299-4AC0-9044-317F214660E5}"/>
                    </a:ext>
                  </a:extLst>
                </p14:cNvPr>
                <p14:cNvContentPartPr/>
                <p14:nvPr/>
              </p14:nvContentPartPr>
              <p14:xfrm>
                <a:off x="2163541" y="677469"/>
                <a:ext cx="39600" cy="3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6FAB97-3299-4AC0-9044-317F214660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54901" y="668469"/>
                  <a:ext cx="5724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AE06B6-94C5-4185-B2A7-945C8E579BD0}"/>
                  </a:ext>
                </a:extLst>
              </p14:cNvPr>
              <p14:cNvContentPartPr/>
              <p14:nvPr/>
            </p14:nvContentPartPr>
            <p14:xfrm>
              <a:off x="7582981" y="2838189"/>
              <a:ext cx="324360" cy="65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AE06B6-94C5-4185-B2A7-945C8E579B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74341" y="2829549"/>
                <a:ext cx="342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CFACF6-3FE5-4D9C-9780-7F91D29AA8EB}"/>
                  </a:ext>
                </a:extLst>
              </p14:cNvPr>
              <p14:cNvContentPartPr/>
              <p14:nvPr/>
            </p14:nvContentPartPr>
            <p14:xfrm>
              <a:off x="8805181" y="2135829"/>
              <a:ext cx="591840" cy="695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CFACF6-3FE5-4D9C-9780-7F91D29AA8E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96181" y="2127189"/>
                <a:ext cx="60948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8ECF28A-1F3C-4BFD-BACC-0067CDB84B56}"/>
                  </a:ext>
                </a:extLst>
              </p14:cNvPr>
              <p14:cNvContentPartPr/>
              <p14:nvPr/>
            </p14:nvContentPartPr>
            <p14:xfrm>
              <a:off x="9001381" y="2800389"/>
              <a:ext cx="17280" cy="10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8ECF28A-1F3C-4BFD-BACC-0067CDB84B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92381" y="2791749"/>
                <a:ext cx="34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A366039-CBBA-4997-8FF6-9199DB9481F0}"/>
                  </a:ext>
                </a:extLst>
              </p14:cNvPr>
              <p14:cNvContentPartPr/>
              <p14:nvPr/>
            </p14:nvContentPartPr>
            <p14:xfrm>
              <a:off x="4635301" y="2833509"/>
              <a:ext cx="33840" cy="29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A366039-CBBA-4997-8FF6-9199DB9481F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26301" y="2824509"/>
                <a:ext cx="51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CEC1351-6EE0-40EF-A370-41C10984E33D}"/>
                  </a:ext>
                </a:extLst>
              </p14:cNvPr>
              <p14:cNvContentPartPr/>
              <p14:nvPr/>
            </p14:nvContentPartPr>
            <p14:xfrm>
              <a:off x="5482021" y="2873469"/>
              <a:ext cx="9000" cy="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CEC1351-6EE0-40EF-A370-41C10984E33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73021" y="2864469"/>
                <a:ext cx="26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E3350B9-38BB-47DF-BF8A-585D2C744215}"/>
                  </a:ext>
                </a:extLst>
              </p14:cNvPr>
              <p14:cNvContentPartPr/>
              <p14:nvPr/>
            </p14:nvContentPartPr>
            <p14:xfrm>
              <a:off x="6494701" y="800589"/>
              <a:ext cx="911880" cy="774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E3350B9-38BB-47DF-BF8A-585D2C7442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85701" y="791949"/>
                <a:ext cx="92952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E47A74E-8176-4B23-922C-A919715D601D}"/>
                  </a:ext>
                </a:extLst>
              </p14:cNvPr>
              <p14:cNvContentPartPr/>
              <p14:nvPr/>
            </p14:nvContentPartPr>
            <p14:xfrm>
              <a:off x="6324781" y="1386309"/>
              <a:ext cx="1441080" cy="456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E47A74E-8176-4B23-922C-A919715D601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15781" y="1377309"/>
                <a:ext cx="14587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660C30-AFC0-4691-A976-DDF6CA54B4C8}"/>
                  </a:ext>
                </a:extLst>
              </p14:cNvPr>
              <p14:cNvContentPartPr/>
              <p14:nvPr/>
            </p14:nvContentPartPr>
            <p14:xfrm>
              <a:off x="2243461" y="3138069"/>
              <a:ext cx="688680" cy="639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660C30-AFC0-4691-A976-DDF6CA54B4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4461" y="3129069"/>
                <a:ext cx="706320" cy="65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AB8AB2-6708-43BC-AF00-EC4D629B6D6E}"/>
              </a:ext>
            </a:extLst>
          </p:cNvPr>
          <p:cNvGrpSpPr/>
          <p:nvPr/>
        </p:nvGrpSpPr>
        <p:grpSpPr>
          <a:xfrm>
            <a:off x="926221" y="3871749"/>
            <a:ext cx="2241000" cy="1414080"/>
            <a:chOff x="926221" y="3871749"/>
            <a:chExt cx="2241000" cy="14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51E552-5980-4FC4-A91B-2517A181BB8D}"/>
                    </a:ext>
                  </a:extLst>
                </p14:cNvPr>
                <p14:cNvContentPartPr/>
                <p14:nvPr/>
              </p14:nvContentPartPr>
              <p14:xfrm>
                <a:off x="926221" y="3871749"/>
                <a:ext cx="1038960" cy="972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51E552-5980-4FC4-A91B-2517A181BB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7581" y="3863109"/>
                  <a:ext cx="10566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BE7F39-7813-416C-9FC7-EF62D07B5A62}"/>
                    </a:ext>
                  </a:extLst>
                </p14:cNvPr>
                <p14:cNvContentPartPr/>
                <p14:nvPr/>
              </p14:nvContentPartPr>
              <p14:xfrm>
                <a:off x="2333101" y="4562229"/>
                <a:ext cx="834120" cy="723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BE7F39-7813-416C-9FC7-EF62D07B5A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4101" y="4553589"/>
                  <a:ext cx="851760" cy="74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9DF529-454D-4A52-BBC1-7B299E680B64}"/>
              </a:ext>
            </a:extLst>
          </p:cNvPr>
          <p:cNvGrpSpPr/>
          <p:nvPr/>
        </p:nvGrpSpPr>
        <p:grpSpPr>
          <a:xfrm>
            <a:off x="738661" y="4602909"/>
            <a:ext cx="264600" cy="248760"/>
            <a:chOff x="738661" y="4602909"/>
            <a:chExt cx="2646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750ED7-A462-4877-AB69-DCC6826156FF}"/>
                    </a:ext>
                  </a:extLst>
                </p14:cNvPr>
                <p14:cNvContentPartPr/>
                <p14:nvPr/>
              </p14:nvContentPartPr>
              <p14:xfrm>
                <a:off x="738661" y="4740789"/>
                <a:ext cx="153360" cy="11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750ED7-A462-4877-AB69-DCC6826156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9661" y="4731789"/>
                  <a:ext cx="171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1A3970-B55F-4AC3-A4A7-EFA8E368FF67}"/>
                    </a:ext>
                  </a:extLst>
                </p14:cNvPr>
                <p14:cNvContentPartPr/>
                <p14:nvPr/>
              </p14:nvContentPartPr>
              <p14:xfrm>
                <a:off x="842701" y="4602909"/>
                <a:ext cx="160560" cy="18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1A3970-B55F-4AC3-A4A7-EFA8E368FF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3701" y="4594269"/>
                  <a:ext cx="1782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19F7613-C5D2-41BC-9A73-B10B43DB2B97}"/>
                  </a:ext>
                </a:extLst>
              </p14:cNvPr>
              <p14:cNvContentPartPr/>
              <p14:nvPr/>
            </p14:nvContentPartPr>
            <p14:xfrm>
              <a:off x="2562061" y="5248389"/>
              <a:ext cx="178200" cy="338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19F7613-C5D2-41BC-9A73-B10B43DB2B9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553421" y="5239389"/>
                <a:ext cx="1958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6B7A6F4-D5C0-4603-9455-09298C0CD3E1}"/>
                  </a:ext>
                </a:extLst>
              </p14:cNvPr>
              <p14:cNvContentPartPr/>
              <p14:nvPr/>
            </p14:nvContentPartPr>
            <p14:xfrm>
              <a:off x="9568021" y="2774829"/>
              <a:ext cx="392760" cy="41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6B7A6F4-D5C0-4603-9455-09298C0CD3E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59021" y="2766189"/>
                <a:ext cx="4104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C1D959F-DE25-4278-A9BB-660DABB2073D}"/>
                  </a:ext>
                </a:extLst>
              </p14:cNvPr>
              <p14:cNvContentPartPr/>
              <p14:nvPr/>
            </p14:nvContentPartPr>
            <p14:xfrm>
              <a:off x="10443181" y="2805789"/>
              <a:ext cx="173160" cy="15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C1D959F-DE25-4278-A9BB-660DABB2073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434541" y="2796789"/>
                <a:ext cx="1908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9D09E06D-F669-4588-9C7E-0F98145FD794}"/>
              </a:ext>
            </a:extLst>
          </p:cNvPr>
          <p:cNvGrpSpPr/>
          <p:nvPr/>
        </p:nvGrpSpPr>
        <p:grpSpPr>
          <a:xfrm>
            <a:off x="7849381" y="927669"/>
            <a:ext cx="2393280" cy="1185840"/>
            <a:chOff x="7849381" y="927669"/>
            <a:chExt cx="2393280" cy="11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CED190-D42C-4A14-97B2-5295746FA898}"/>
                    </a:ext>
                  </a:extLst>
                </p14:cNvPr>
                <p14:cNvContentPartPr/>
                <p14:nvPr/>
              </p14:nvContentPartPr>
              <p14:xfrm>
                <a:off x="8016061" y="1068789"/>
                <a:ext cx="277560" cy="256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CED190-D42C-4A14-97B2-5295746FA8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07421" y="1059789"/>
                  <a:ext cx="295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F14389-3297-4027-A55E-3B7780ACDB25}"/>
                    </a:ext>
                  </a:extLst>
                </p14:cNvPr>
                <p14:cNvContentPartPr/>
                <p14:nvPr/>
              </p14:nvContentPartPr>
              <p14:xfrm>
                <a:off x="8007061" y="974829"/>
                <a:ext cx="256320" cy="308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F14389-3297-4027-A55E-3B7780ACDB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98061" y="966189"/>
                  <a:ext cx="273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19782E-1C93-4748-BFFB-0951D86DE381}"/>
                    </a:ext>
                  </a:extLst>
                </p14:cNvPr>
                <p14:cNvContentPartPr/>
                <p14:nvPr/>
              </p14:nvContentPartPr>
              <p14:xfrm>
                <a:off x="7849381" y="1071669"/>
                <a:ext cx="10800" cy="193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19782E-1C93-4748-BFFB-0951D86DE38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40381" y="1062669"/>
                  <a:ext cx="28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2A15DA-A3E6-4216-BA23-10EEA390D084}"/>
                    </a:ext>
                  </a:extLst>
                </p14:cNvPr>
                <p14:cNvContentPartPr/>
                <p14:nvPr/>
              </p14:nvContentPartPr>
              <p14:xfrm>
                <a:off x="7861261" y="1158429"/>
                <a:ext cx="129960" cy="106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2A15DA-A3E6-4216-BA23-10EEA390D0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52621" y="1149789"/>
                  <a:ext cx="14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3F9148-F1A5-4E04-8A3E-364CB32124EE}"/>
                    </a:ext>
                  </a:extLst>
                </p14:cNvPr>
                <p14:cNvContentPartPr/>
                <p14:nvPr/>
              </p14:nvContentPartPr>
              <p14:xfrm>
                <a:off x="7882501" y="1304229"/>
                <a:ext cx="481320" cy="123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3F9148-F1A5-4E04-8A3E-364CB32124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73501" y="1295229"/>
                  <a:ext cx="498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CE6157-1B79-4997-90E7-AF12FB39F83B}"/>
                    </a:ext>
                  </a:extLst>
                </p14:cNvPr>
                <p14:cNvContentPartPr/>
                <p14:nvPr/>
              </p14:nvContentPartPr>
              <p14:xfrm>
                <a:off x="9135661" y="1658469"/>
                <a:ext cx="349560" cy="455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CE6157-1B79-4997-90E7-AF12FB39F83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26661" y="1649469"/>
                  <a:ext cx="3672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1B5CF0-1832-459C-86F0-5B5CA134D0E4}"/>
                    </a:ext>
                  </a:extLst>
                </p14:cNvPr>
                <p14:cNvContentPartPr/>
                <p14:nvPr/>
              </p14:nvContentPartPr>
              <p14:xfrm>
                <a:off x="9110101" y="1788069"/>
                <a:ext cx="309600" cy="297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1B5CF0-1832-459C-86F0-5B5CA134D0E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01461" y="1779429"/>
                  <a:ext cx="327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3312A4-80E4-45C8-BF20-07A264A5FE72}"/>
                    </a:ext>
                  </a:extLst>
                </p14:cNvPr>
                <p14:cNvContentPartPr/>
                <p14:nvPr/>
              </p14:nvContentPartPr>
              <p14:xfrm>
                <a:off x="9204781" y="1155189"/>
                <a:ext cx="304920" cy="22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3312A4-80E4-45C8-BF20-07A264A5FE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95781" y="1146549"/>
                  <a:ext cx="322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7D55DC-8554-4A90-B96F-DB5723165009}"/>
                    </a:ext>
                  </a:extLst>
                </p14:cNvPr>
                <p14:cNvContentPartPr/>
                <p14:nvPr/>
              </p14:nvContentPartPr>
              <p14:xfrm>
                <a:off x="9214861" y="1007589"/>
                <a:ext cx="16200" cy="322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7D55DC-8554-4A90-B96F-DB572316500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06221" y="998589"/>
                  <a:ext cx="33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B26861-E3DE-42CB-92A2-BE56BADB9C1F}"/>
                    </a:ext>
                  </a:extLst>
                </p14:cNvPr>
                <p14:cNvContentPartPr/>
                <p14:nvPr/>
              </p14:nvContentPartPr>
              <p14:xfrm>
                <a:off x="9594661" y="1062309"/>
                <a:ext cx="129960" cy="22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B26861-E3DE-42CB-92A2-BE56BADB9C1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85661" y="1053669"/>
                  <a:ext cx="147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F15642-9E57-4191-8FF0-052C6DED6846}"/>
                    </a:ext>
                  </a:extLst>
                </p14:cNvPr>
                <p14:cNvContentPartPr/>
                <p14:nvPr/>
              </p14:nvContentPartPr>
              <p14:xfrm>
                <a:off x="9589621" y="1142229"/>
                <a:ext cx="205920" cy="140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F15642-9E57-4191-8FF0-052C6DED68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80981" y="1133589"/>
                  <a:ext cx="223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FBCD92-841F-4F21-9DBA-497DD57F9463}"/>
                    </a:ext>
                  </a:extLst>
                </p14:cNvPr>
                <p14:cNvContentPartPr/>
                <p14:nvPr/>
              </p14:nvContentPartPr>
              <p14:xfrm>
                <a:off x="9926941" y="927669"/>
                <a:ext cx="315720" cy="340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FBCD92-841F-4F21-9DBA-497DD57F94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18301" y="919029"/>
                  <a:ext cx="333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335999-1180-43B3-B9A8-B8950ADABC03}"/>
                    </a:ext>
                  </a:extLst>
                </p14:cNvPr>
                <p14:cNvContentPartPr/>
                <p14:nvPr/>
              </p14:nvContentPartPr>
              <p14:xfrm>
                <a:off x="9164101" y="1314669"/>
                <a:ext cx="1018800" cy="231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335999-1180-43B3-B9A8-B8950ADABC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155101" y="1305669"/>
                  <a:ext cx="1036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A5CBDC-061B-4156-A7D6-C2BEE2080669}"/>
                    </a:ext>
                  </a:extLst>
                </p14:cNvPr>
                <p14:cNvContentPartPr/>
                <p14:nvPr/>
              </p14:nvContentPartPr>
              <p14:xfrm>
                <a:off x="9055021" y="1424829"/>
                <a:ext cx="1150920" cy="140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A5CBDC-061B-4156-A7D6-C2BEE20806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46021" y="1416189"/>
                  <a:ext cx="1168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B80B58-751A-43BD-9DD3-9E6920810D97}"/>
                    </a:ext>
                  </a:extLst>
                </p14:cNvPr>
                <p14:cNvContentPartPr/>
                <p14:nvPr/>
              </p14:nvContentPartPr>
              <p14:xfrm>
                <a:off x="9275701" y="1477389"/>
                <a:ext cx="820080" cy="207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B80B58-751A-43BD-9DD3-9E6920810D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66701" y="1468389"/>
                  <a:ext cx="83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AC40B40-4136-4BC9-A6B3-9DB46D322359}"/>
                    </a:ext>
                  </a:extLst>
                </p14:cNvPr>
                <p14:cNvContentPartPr/>
                <p14:nvPr/>
              </p14:nvContentPartPr>
              <p14:xfrm>
                <a:off x="9048901" y="1938909"/>
                <a:ext cx="105840" cy="79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AC40B40-4136-4BC9-A6B3-9DB46D32235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0261" y="1929909"/>
                  <a:ext cx="123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092DDB-956A-495B-8D18-3BC6849B19FD}"/>
                    </a:ext>
                  </a:extLst>
                </p14:cNvPr>
                <p14:cNvContentPartPr/>
                <p14:nvPr/>
              </p14:nvContentPartPr>
              <p14:xfrm>
                <a:off x="8733541" y="1856469"/>
                <a:ext cx="442440" cy="252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092DDB-956A-495B-8D18-3BC6849B19F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24901" y="1847469"/>
                  <a:ext cx="46008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1EE9628-AF97-436C-A896-3A34C9CF53E8}"/>
                  </a:ext>
                </a:extLst>
              </p14:cNvPr>
              <p14:cNvContentPartPr/>
              <p14:nvPr/>
            </p14:nvContentPartPr>
            <p14:xfrm>
              <a:off x="10059781" y="2095869"/>
              <a:ext cx="725400" cy="351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1EE9628-AF97-436C-A896-3A34C9CF53E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50781" y="2087229"/>
                <a:ext cx="74304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6BFF4C3B-D3A7-415D-959F-9D46E9E5674B}"/>
              </a:ext>
            </a:extLst>
          </p:cNvPr>
          <p:cNvGrpSpPr/>
          <p:nvPr/>
        </p:nvGrpSpPr>
        <p:grpSpPr>
          <a:xfrm>
            <a:off x="11163181" y="1432389"/>
            <a:ext cx="342720" cy="990720"/>
            <a:chOff x="11163181" y="1432389"/>
            <a:chExt cx="342720" cy="9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17025D-00AD-4FC5-8665-7CF972B31F77}"/>
                    </a:ext>
                  </a:extLst>
                </p14:cNvPr>
                <p14:cNvContentPartPr/>
                <p14:nvPr/>
              </p14:nvContentPartPr>
              <p14:xfrm>
                <a:off x="11342821" y="1465869"/>
                <a:ext cx="61920" cy="639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17025D-00AD-4FC5-8665-7CF972B31F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334181" y="1456869"/>
                  <a:ext cx="795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90E39A-56A5-43F0-9489-3A767EBB0231}"/>
                    </a:ext>
                  </a:extLst>
                </p14:cNvPr>
                <p14:cNvContentPartPr/>
                <p14:nvPr/>
              </p14:nvContentPartPr>
              <p14:xfrm>
                <a:off x="11210701" y="1946829"/>
                <a:ext cx="256680" cy="229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90E39A-56A5-43F0-9489-3A767EBB02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01701" y="1937829"/>
                  <a:ext cx="274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92E386-5F35-4E0B-B7C0-FAF3DA41F5E9}"/>
                    </a:ext>
                  </a:extLst>
                </p14:cNvPr>
                <p14:cNvContentPartPr/>
                <p14:nvPr/>
              </p14:nvContentPartPr>
              <p14:xfrm>
                <a:off x="11239501" y="1432389"/>
                <a:ext cx="84240" cy="749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92E386-5F35-4E0B-B7C0-FAF3DA41F5E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30861" y="1423389"/>
                  <a:ext cx="101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770CE8-281F-4E22-A63E-E691B51EF6D0}"/>
                    </a:ext>
                  </a:extLst>
                </p14:cNvPr>
                <p14:cNvContentPartPr/>
                <p14:nvPr/>
              </p14:nvContentPartPr>
              <p14:xfrm>
                <a:off x="11163181" y="1930269"/>
                <a:ext cx="342720" cy="267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770CE8-281F-4E22-A63E-E691B51EF6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154181" y="1921269"/>
                  <a:ext cx="360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B060CE-3438-4CE5-9491-2B979A06C06E}"/>
                    </a:ext>
                  </a:extLst>
                </p14:cNvPr>
                <p14:cNvContentPartPr/>
                <p14:nvPr/>
              </p14:nvContentPartPr>
              <p14:xfrm>
                <a:off x="11348221" y="2296749"/>
                <a:ext cx="148680" cy="126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B060CE-3438-4CE5-9491-2B979A06C0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39581" y="2288109"/>
                  <a:ext cx="16632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F702A58-7E6D-41D8-B5D4-6D0C363CE911}"/>
                  </a:ext>
                </a:extLst>
              </p14:cNvPr>
              <p14:cNvContentPartPr/>
              <p14:nvPr/>
            </p14:nvContentPartPr>
            <p14:xfrm>
              <a:off x="9640021" y="2760789"/>
              <a:ext cx="228600" cy="33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F702A58-7E6D-41D8-B5D4-6D0C363CE91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631021" y="2752149"/>
                <a:ext cx="246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010C3CC-844A-479D-BF1A-EC05BE50BCA4}"/>
                  </a:ext>
                </a:extLst>
              </p14:cNvPr>
              <p14:cNvContentPartPr/>
              <p14:nvPr/>
            </p14:nvContentPartPr>
            <p14:xfrm>
              <a:off x="10441021" y="2802909"/>
              <a:ext cx="111240" cy="12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010C3CC-844A-479D-BF1A-EC05BE50BCA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432021" y="2794269"/>
                <a:ext cx="1288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212AE9DB-C917-427A-BB72-F6008531889F}"/>
              </a:ext>
            </a:extLst>
          </p:cNvPr>
          <p:cNvGrpSpPr/>
          <p:nvPr/>
        </p:nvGrpSpPr>
        <p:grpSpPr>
          <a:xfrm>
            <a:off x="8399821" y="2679429"/>
            <a:ext cx="627480" cy="423720"/>
            <a:chOff x="8399821" y="2679429"/>
            <a:chExt cx="6274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64B4A-B6FA-4FD2-991E-E161ADF3FBC5}"/>
                    </a:ext>
                  </a:extLst>
                </p14:cNvPr>
                <p14:cNvContentPartPr/>
                <p14:nvPr/>
              </p14:nvContentPartPr>
              <p14:xfrm>
                <a:off x="8918941" y="2830989"/>
                <a:ext cx="58320" cy="27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64B4A-B6FA-4FD2-991E-E161ADF3FBC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09941" y="2822349"/>
                  <a:ext cx="7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31482D-BFE5-496F-B6C7-19AD1E271D35}"/>
                    </a:ext>
                  </a:extLst>
                </p14:cNvPr>
                <p14:cNvContentPartPr/>
                <p14:nvPr/>
              </p14:nvContentPartPr>
              <p14:xfrm>
                <a:off x="8857381" y="2845389"/>
                <a:ext cx="169920" cy="144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31482D-BFE5-496F-B6C7-19AD1E271D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48741" y="2836749"/>
                  <a:ext cx="18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A2764B-67F8-44C1-A63C-7E34499EC3FE}"/>
                    </a:ext>
                  </a:extLst>
                </p14:cNvPr>
                <p14:cNvContentPartPr/>
                <p14:nvPr/>
              </p14:nvContentPartPr>
              <p14:xfrm>
                <a:off x="8399821" y="2679429"/>
                <a:ext cx="261360" cy="85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A2764B-67F8-44C1-A63C-7E34499EC3F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91181" y="2670429"/>
                  <a:ext cx="2790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F14AE44-545D-4342-B57D-90181DCF97BA}"/>
              </a:ext>
            </a:extLst>
          </p:cNvPr>
          <p:cNvGrpSpPr/>
          <p:nvPr/>
        </p:nvGrpSpPr>
        <p:grpSpPr>
          <a:xfrm>
            <a:off x="7445461" y="1773669"/>
            <a:ext cx="829800" cy="553320"/>
            <a:chOff x="7445461" y="1773669"/>
            <a:chExt cx="829800" cy="55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54100E7-C60B-4F6A-B113-46A9BFCB6F56}"/>
                    </a:ext>
                  </a:extLst>
                </p14:cNvPr>
                <p14:cNvContentPartPr/>
                <p14:nvPr/>
              </p14:nvContentPartPr>
              <p14:xfrm>
                <a:off x="7602061" y="1862949"/>
                <a:ext cx="146880" cy="172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54100E7-C60B-4F6A-B113-46A9BFCB6F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93061" y="1854309"/>
                  <a:ext cx="164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A6564F1-C020-4E16-9E76-8B7CF10B531F}"/>
                    </a:ext>
                  </a:extLst>
                </p14:cNvPr>
                <p14:cNvContentPartPr/>
                <p14:nvPr/>
              </p14:nvContentPartPr>
              <p14:xfrm>
                <a:off x="7824901" y="1968069"/>
                <a:ext cx="70200" cy="110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A6564F1-C020-4E16-9E76-8B7CF10B531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15901" y="1959069"/>
                  <a:ext cx="87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1DC380-35E3-48A0-B337-394104A331EA}"/>
                    </a:ext>
                  </a:extLst>
                </p14:cNvPr>
                <p14:cNvContentPartPr/>
                <p14:nvPr/>
              </p14:nvContentPartPr>
              <p14:xfrm>
                <a:off x="7988701" y="1773669"/>
                <a:ext cx="169920" cy="234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1DC380-35E3-48A0-B337-394104A331E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80061" y="1765029"/>
                  <a:ext cx="187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859139E-A62F-49CE-954F-AAFC7889D0E7}"/>
                    </a:ext>
                  </a:extLst>
                </p14:cNvPr>
                <p14:cNvContentPartPr/>
                <p14:nvPr/>
              </p14:nvContentPartPr>
              <p14:xfrm>
                <a:off x="7585141" y="2096949"/>
                <a:ext cx="676800" cy="182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859139E-A62F-49CE-954F-AAFC7889D0E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76501" y="2088309"/>
                  <a:ext cx="694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4FD3940-07C5-463E-AA90-3EE28B333B67}"/>
                    </a:ext>
                  </a:extLst>
                </p14:cNvPr>
                <p14:cNvContentPartPr/>
                <p14:nvPr/>
              </p14:nvContentPartPr>
              <p14:xfrm>
                <a:off x="7626901" y="2101629"/>
                <a:ext cx="648360" cy="155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4FD3940-07C5-463E-AA90-3EE28B333B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18261" y="2092989"/>
                  <a:ext cx="666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3596DD-BB33-4D2E-BBE1-305F78E84A12}"/>
                    </a:ext>
                  </a:extLst>
                </p14:cNvPr>
                <p14:cNvContentPartPr/>
                <p14:nvPr/>
              </p14:nvContentPartPr>
              <p14:xfrm>
                <a:off x="7445461" y="2093709"/>
                <a:ext cx="755280" cy="233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3596DD-BB33-4D2E-BBE1-305F78E84A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36821" y="2085069"/>
                  <a:ext cx="77292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4526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A25-FCEF-4DE9-A056-82ECEA5D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LSTM: Identify new information to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315AE-AABF-499E-B762-CEA2F562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54417"/>
            <a:ext cx="10586302" cy="48378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5E129A-46C8-4EDB-8BD7-0B2A21A73C37}"/>
              </a:ext>
            </a:extLst>
          </p:cNvPr>
          <p:cNvGrpSpPr/>
          <p:nvPr/>
        </p:nvGrpSpPr>
        <p:grpSpPr>
          <a:xfrm>
            <a:off x="5747341" y="859269"/>
            <a:ext cx="1504440" cy="849240"/>
            <a:chOff x="5747341" y="859269"/>
            <a:chExt cx="150444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E0AD0E6-59C5-4B81-8EBA-6775A1DE4050}"/>
                    </a:ext>
                  </a:extLst>
                </p14:cNvPr>
                <p14:cNvContentPartPr/>
                <p14:nvPr/>
              </p14:nvContentPartPr>
              <p14:xfrm>
                <a:off x="5949301" y="1095789"/>
                <a:ext cx="209880" cy="211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E0AD0E6-59C5-4B81-8EBA-6775A1DE40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0661" y="1087149"/>
                  <a:ext cx="227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AC8CA6-BAC0-4A73-9F82-ADF4B6725FD4}"/>
                    </a:ext>
                  </a:extLst>
                </p14:cNvPr>
                <p14:cNvContentPartPr/>
                <p14:nvPr/>
              </p14:nvContentPartPr>
              <p14:xfrm>
                <a:off x="6283381" y="1063029"/>
                <a:ext cx="125280" cy="158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AC8CA6-BAC0-4A73-9F82-ADF4B6725F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74741" y="1054029"/>
                  <a:ext cx="142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BAE704-3D4E-48FB-BFEC-181B87E4904E}"/>
                    </a:ext>
                  </a:extLst>
                </p14:cNvPr>
                <p14:cNvContentPartPr/>
                <p14:nvPr/>
              </p14:nvContentPartPr>
              <p14:xfrm>
                <a:off x="6450781" y="859269"/>
                <a:ext cx="258120" cy="303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BAE704-3D4E-48FB-BFEC-181B87E490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2141" y="850269"/>
                  <a:ext cx="275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3565F0-9AAF-4B15-938F-48B0DB90B2A1}"/>
                    </a:ext>
                  </a:extLst>
                </p14:cNvPr>
                <p14:cNvContentPartPr/>
                <p14:nvPr/>
              </p14:nvContentPartPr>
              <p14:xfrm>
                <a:off x="6632941" y="972669"/>
                <a:ext cx="147240" cy="112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3565F0-9AAF-4B15-938F-48B0DB90B2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24301" y="963669"/>
                  <a:ext cx="164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D47327-EA04-40F2-864B-DE3D020B1006}"/>
                    </a:ext>
                  </a:extLst>
                </p14:cNvPr>
                <p14:cNvContentPartPr/>
                <p14:nvPr/>
              </p14:nvContentPartPr>
              <p14:xfrm>
                <a:off x="6810061" y="915429"/>
                <a:ext cx="225360" cy="268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D47327-EA04-40F2-864B-DE3D020B10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1421" y="906429"/>
                  <a:ext cx="243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1A9A5C-6F65-4C81-A566-04EF4524EC8F}"/>
                    </a:ext>
                  </a:extLst>
                </p14:cNvPr>
                <p14:cNvContentPartPr/>
                <p14:nvPr/>
              </p14:nvContentPartPr>
              <p14:xfrm>
                <a:off x="5747341" y="1129629"/>
                <a:ext cx="1504440" cy="578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1A9A5C-6F65-4C81-A566-04EF4524EC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38341" y="1120629"/>
                  <a:ext cx="152208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54C629-E916-4F75-A14F-890BDCD261BE}"/>
              </a:ext>
            </a:extLst>
          </p:cNvPr>
          <p:cNvGrpSpPr/>
          <p:nvPr/>
        </p:nvGrpSpPr>
        <p:grpSpPr>
          <a:xfrm>
            <a:off x="8213701" y="1741629"/>
            <a:ext cx="593280" cy="1035720"/>
            <a:chOff x="8213701" y="1741629"/>
            <a:chExt cx="593280" cy="10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1FBEB1-3B3C-4514-AEA6-BD89BB98CF8D}"/>
                    </a:ext>
                  </a:extLst>
                </p14:cNvPr>
                <p14:cNvContentPartPr/>
                <p14:nvPr/>
              </p14:nvContentPartPr>
              <p14:xfrm>
                <a:off x="8248981" y="2271909"/>
                <a:ext cx="558000" cy="505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1FBEB1-3B3C-4514-AEA6-BD89BB98CF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40341" y="2262909"/>
                  <a:ext cx="5756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4BFB2A-A373-4545-8A15-408CC56F51CA}"/>
                    </a:ext>
                  </a:extLst>
                </p14:cNvPr>
                <p14:cNvContentPartPr/>
                <p14:nvPr/>
              </p14:nvContentPartPr>
              <p14:xfrm>
                <a:off x="8213701" y="1741629"/>
                <a:ext cx="152640" cy="464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4BFB2A-A373-4545-8A15-408CC56F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04701" y="1732989"/>
                  <a:ext cx="1702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D57B06-DF7F-4CCC-ABA4-7DD4F146A7D9}"/>
                    </a:ext>
                  </a:extLst>
                </p14:cNvPr>
                <p14:cNvContentPartPr/>
                <p14:nvPr/>
              </p14:nvContentPartPr>
              <p14:xfrm>
                <a:off x="8260861" y="2053029"/>
                <a:ext cx="239400" cy="145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D57B06-DF7F-4CCC-ABA4-7DD4F146A7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52221" y="2044389"/>
                  <a:ext cx="25704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7047B2-3338-44CF-B525-222318E668A2}"/>
                  </a:ext>
                </a:extLst>
              </p14:cNvPr>
              <p14:cNvContentPartPr/>
              <p14:nvPr/>
            </p14:nvContentPartPr>
            <p14:xfrm>
              <a:off x="7368421" y="2089029"/>
              <a:ext cx="369360" cy="215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7047B2-3338-44CF-B525-222318E668A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59421" y="2080389"/>
                <a:ext cx="3870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1DC05C-D9E5-4B79-9F0F-F7A9A81730EA}"/>
                  </a:ext>
                </a:extLst>
              </p14:cNvPr>
              <p14:cNvContentPartPr/>
              <p14:nvPr/>
            </p14:nvContentPartPr>
            <p14:xfrm>
              <a:off x="6707101" y="2774469"/>
              <a:ext cx="472320" cy="354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1DC05C-D9E5-4B79-9F0F-F7A9A81730E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98461" y="2765469"/>
                <a:ext cx="489960" cy="37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A0FC2F18-FADC-45F6-A757-5AD6EF7ED6D5}"/>
              </a:ext>
            </a:extLst>
          </p:cNvPr>
          <p:cNvGrpSpPr/>
          <p:nvPr/>
        </p:nvGrpSpPr>
        <p:grpSpPr>
          <a:xfrm>
            <a:off x="933061" y="3869229"/>
            <a:ext cx="1819800" cy="1312200"/>
            <a:chOff x="933061" y="3869229"/>
            <a:chExt cx="1819800" cy="13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26ECEA-70EB-489D-8D4E-EB740EA8D663}"/>
                    </a:ext>
                  </a:extLst>
                </p14:cNvPr>
                <p14:cNvContentPartPr/>
                <p14:nvPr/>
              </p14:nvContentPartPr>
              <p14:xfrm>
                <a:off x="933061" y="3869229"/>
                <a:ext cx="1819800" cy="131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26ECEA-70EB-489D-8D4E-EB740EA8D6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4061" y="3860229"/>
                  <a:ext cx="1837440" cy="13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74B308-44CF-4D83-8835-7613B22F9B7D}"/>
                    </a:ext>
                  </a:extLst>
                </p14:cNvPr>
                <p14:cNvContentPartPr/>
                <p14:nvPr/>
              </p14:nvContentPartPr>
              <p14:xfrm>
                <a:off x="1278661" y="4225269"/>
                <a:ext cx="51840" cy="2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74B308-44CF-4D83-8835-7613B22F9B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69661" y="4216629"/>
                  <a:ext cx="69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385F05-EF92-4E17-9F3A-A04EC0E2448B}"/>
                    </a:ext>
                  </a:extLst>
                </p14:cNvPr>
                <p14:cNvContentPartPr/>
                <p14:nvPr/>
              </p14:nvContentPartPr>
              <p14:xfrm>
                <a:off x="2494381" y="4863189"/>
                <a:ext cx="21240" cy="18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385F05-EF92-4E17-9F3A-A04EC0E244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85381" y="4854189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3A819A-E975-45F8-A248-9888528654A3}"/>
              </a:ext>
            </a:extLst>
          </p:cNvPr>
          <p:cNvGrpSpPr/>
          <p:nvPr/>
        </p:nvGrpSpPr>
        <p:grpSpPr>
          <a:xfrm>
            <a:off x="10585741" y="1881309"/>
            <a:ext cx="527040" cy="352080"/>
            <a:chOff x="10585741" y="1881309"/>
            <a:chExt cx="5270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D76F01-1442-45A4-B51B-3441F68AA805}"/>
                    </a:ext>
                  </a:extLst>
                </p14:cNvPr>
                <p14:cNvContentPartPr/>
                <p14:nvPr/>
              </p14:nvContentPartPr>
              <p14:xfrm>
                <a:off x="10620661" y="1881309"/>
                <a:ext cx="492120" cy="352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D76F01-1442-45A4-B51B-3441F68AA80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11661" y="1872309"/>
                  <a:ext cx="509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46578D-C59D-47AE-B158-36A581CE2E4D}"/>
                    </a:ext>
                  </a:extLst>
                </p14:cNvPr>
                <p14:cNvContentPartPr/>
                <p14:nvPr/>
              </p14:nvContentPartPr>
              <p14:xfrm>
                <a:off x="10585741" y="2002989"/>
                <a:ext cx="240840" cy="17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46578D-C59D-47AE-B158-36A581CE2E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77101" y="1993989"/>
                  <a:ext cx="2584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06D4FD-315B-4904-BC44-27AEECBB4CFE}"/>
              </a:ext>
            </a:extLst>
          </p:cNvPr>
          <p:cNvGrpSpPr/>
          <p:nvPr/>
        </p:nvGrpSpPr>
        <p:grpSpPr>
          <a:xfrm>
            <a:off x="11004061" y="2807229"/>
            <a:ext cx="498960" cy="243000"/>
            <a:chOff x="11004061" y="2807229"/>
            <a:chExt cx="4989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A2943D-40DA-482D-80BC-05E7865C97A6}"/>
                    </a:ext>
                  </a:extLst>
                </p14:cNvPr>
                <p14:cNvContentPartPr/>
                <p14:nvPr/>
              </p14:nvContentPartPr>
              <p14:xfrm>
                <a:off x="11004061" y="2807229"/>
                <a:ext cx="498960" cy="243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A2943D-40DA-482D-80BC-05E7865C97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95061" y="2798589"/>
                  <a:ext cx="5166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BC3816-4D99-4D2A-B334-2D103446C4A1}"/>
                    </a:ext>
                  </a:extLst>
                </p14:cNvPr>
                <p14:cNvContentPartPr/>
                <p14:nvPr/>
              </p14:nvContentPartPr>
              <p14:xfrm>
                <a:off x="11044381" y="2819109"/>
                <a:ext cx="257040" cy="190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BC3816-4D99-4D2A-B334-2D103446C4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035381" y="2810469"/>
                  <a:ext cx="27468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EA03E77-0DAD-454C-967B-7DFC9668A03F}"/>
                  </a:ext>
                </a:extLst>
              </p14:cNvPr>
              <p14:cNvContentPartPr/>
              <p14:nvPr/>
            </p14:nvContentPartPr>
            <p14:xfrm>
              <a:off x="3682381" y="3635589"/>
              <a:ext cx="79560" cy="51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EA03E77-0DAD-454C-967B-7DFC9668A03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73741" y="3626589"/>
                <a:ext cx="972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7FDBC29-91B6-4071-BDB9-10128EAD4208}"/>
              </a:ext>
            </a:extLst>
          </p:cNvPr>
          <p:cNvGrpSpPr/>
          <p:nvPr/>
        </p:nvGrpSpPr>
        <p:grpSpPr>
          <a:xfrm>
            <a:off x="7706101" y="2771229"/>
            <a:ext cx="2518920" cy="829440"/>
            <a:chOff x="7706101" y="2771229"/>
            <a:chExt cx="2518920" cy="8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AA5D89-38B0-4CE9-9718-80F690339120}"/>
                    </a:ext>
                  </a:extLst>
                </p14:cNvPr>
                <p14:cNvContentPartPr/>
                <p14:nvPr/>
              </p14:nvContentPartPr>
              <p14:xfrm>
                <a:off x="8403781" y="2894349"/>
                <a:ext cx="640080" cy="54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AA5D89-38B0-4CE9-9718-80F6903391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95141" y="2885709"/>
                  <a:ext cx="6577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1D22EC-9A3B-44D9-8CD3-72214240ECEC}"/>
                    </a:ext>
                  </a:extLst>
                </p14:cNvPr>
                <p14:cNvContentPartPr/>
                <p14:nvPr/>
              </p14:nvContentPartPr>
              <p14:xfrm>
                <a:off x="8366701" y="3430389"/>
                <a:ext cx="281520" cy="170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1D22EC-9A3B-44D9-8CD3-72214240EC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57701" y="3421389"/>
                  <a:ext cx="299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F3F8AB-97BB-4BC8-B695-E41D631E861C}"/>
                    </a:ext>
                  </a:extLst>
                </p14:cNvPr>
                <p14:cNvContentPartPr/>
                <p14:nvPr/>
              </p14:nvContentPartPr>
              <p14:xfrm>
                <a:off x="8500261" y="3439029"/>
                <a:ext cx="165960" cy="94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F3F8AB-97BB-4BC8-B695-E41D631E86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91261" y="3430029"/>
                  <a:ext cx="183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2F22AA-AB5A-421F-AEC6-DC372BFC287D}"/>
                    </a:ext>
                  </a:extLst>
                </p14:cNvPr>
                <p14:cNvContentPartPr/>
                <p14:nvPr/>
              </p14:nvContentPartPr>
              <p14:xfrm>
                <a:off x="9049981" y="2771229"/>
                <a:ext cx="871920" cy="76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2F22AA-AB5A-421F-AEC6-DC372BFC28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41341" y="2762229"/>
                  <a:ext cx="889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54F812-0A20-406D-9E9F-C18E3FB91308}"/>
                    </a:ext>
                  </a:extLst>
                </p14:cNvPr>
                <p14:cNvContentPartPr/>
                <p14:nvPr/>
              </p14:nvContentPartPr>
              <p14:xfrm>
                <a:off x="9163021" y="2809389"/>
                <a:ext cx="878400" cy="24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54F812-0A20-406D-9E9F-C18E3FB9130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54381" y="2800749"/>
                  <a:ext cx="89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03DD63-0E74-4ECF-8E61-5B5E6C35705E}"/>
                    </a:ext>
                  </a:extLst>
                </p14:cNvPr>
                <p14:cNvContentPartPr/>
                <p14:nvPr/>
              </p14:nvContentPartPr>
              <p14:xfrm>
                <a:off x="9278941" y="3465309"/>
                <a:ext cx="946080" cy="37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03DD63-0E74-4ECF-8E61-5B5E6C35705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69941" y="3456669"/>
                  <a:ext cx="963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07A948-79B9-4E6E-A2CE-871F6DD51176}"/>
                    </a:ext>
                  </a:extLst>
                </p14:cNvPr>
                <p14:cNvContentPartPr/>
                <p14:nvPr/>
              </p14:nvContentPartPr>
              <p14:xfrm>
                <a:off x="9419341" y="3418149"/>
                <a:ext cx="714600" cy="69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07A948-79B9-4E6E-A2CE-871F6DD511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10701" y="3409149"/>
                  <a:ext cx="732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0749C5-EF80-445C-BB7B-544BF2DA96F9}"/>
                    </a:ext>
                  </a:extLst>
                </p14:cNvPr>
                <p14:cNvContentPartPr/>
                <p14:nvPr/>
              </p14:nvContentPartPr>
              <p14:xfrm>
                <a:off x="7773061" y="3114669"/>
                <a:ext cx="150480" cy="69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0749C5-EF80-445C-BB7B-544BF2DA96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64061" y="3106029"/>
                  <a:ext cx="168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CF4057-476D-4233-927A-858ADD2F1FA6}"/>
                    </a:ext>
                  </a:extLst>
                </p14:cNvPr>
                <p14:cNvContentPartPr/>
                <p14:nvPr/>
              </p14:nvContentPartPr>
              <p14:xfrm>
                <a:off x="7706101" y="3284949"/>
                <a:ext cx="543960" cy="53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CF4057-476D-4233-927A-858ADD2F1F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97461" y="3275949"/>
                  <a:ext cx="56160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8CBAD0-1D53-4A9F-96C5-A99661B31762}"/>
                  </a:ext>
                </a:extLst>
              </p14:cNvPr>
              <p14:cNvContentPartPr/>
              <p14:nvPr/>
            </p14:nvContentPartPr>
            <p14:xfrm>
              <a:off x="4502461" y="2928549"/>
              <a:ext cx="809280" cy="369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8CBAD0-1D53-4A9F-96C5-A99661B3176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93821" y="2919909"/>
                <a:ext cx="8269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8D4AFD0-6B8E-4BD1-A868-08A31F2F428A}"/>
                  </a:ext>
                </a:extLst>
              </p14:cNvPr>
              <p14:cNvContentPartPr/>
              <p14:nvPr/>
            </p14:nvContentPartPr>
            <p14:xfrm>
              <a:off x="3397621" y="3748269"/>
              <a:ext cx="648720" cy="456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8D4AFD0-6B8E-4BD1-A868-08A31F2F42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88981" y="3739269"/>
                <a:ext cx="6663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4F558B1-E4B0-488C-AA5C-75666E0E4FB3}"/>
                  </a:ext>
                </a:extLst>
              </p14:cNvPr>
              <p14:cNvContentPartPr/>
              <p14:nvPr/>
            </p14:nvContentPartPr>
            <p14:xfrm>
              <a:off x="7809781" y="2355069"/>
              <a:ext cx="371520" cy="366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4F558B1-E4B0-488C-AA5C-75666E0E4FB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01141" y="2346429"/>
                <a:ext cx="3891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5C7184-7714-4866-9516-40BCE966D2D6}"/>
                  </a:ext>
                </a:extLst>
              </p14:cNvPr>
              <p14:cNvContentPartPr/>
              <p14:nvPr/>
            </p14:nvContentPartPr>
            <p14:xfrm>
              <a:off x="3707941" y="3568989"/>
              <a:ext cx="29520" cy="9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5C7184-7714-4866-9516-40BCE966D2D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699301" y="3560349"/>
                <a:ext cx="4716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2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38B3-2660-4ADC-90A6-4957A6F3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LSTM: Update new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2ABA-41B5-4EBD-A38F-742840A9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1" y="988298"/>
            <a:ext cx="11260318" cy="51572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53B1CD-E955-4A1C-A850-587E38E7DE36}"/>
                  </a:ext>
                </a:extLst>
              </p14:cNvPr>
              <p14:cNvContentPartPr/>
              <p14:nvPr/>
            </p14:nvContentPartPr>
            <p14:xfrm>
              <a:off x="4432261" y="2455509"/>
              <a:ext cx="213480" cy="22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53B1CD-E955-4A1C-A850-587E38E7DE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3261" y="2446869"/>
                <a:ext cx="2311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2A08965-6A98-4BEF-AC08-4220682E137C}"/>
                  </a:ext>
                </a:extLst>
              </p14:cNvPr>
              <p14:cNvContentPartPr/>
              <p14:nvPr/>
            </p14:nvContentPartPr>
            <p14:xfrm>
              <a:off x="517621" y="1282989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2A08965-6A98-4BEF-AC08-4220682E13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621" y="127398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F8D4596-CC80-4DB6-92C8-5535271697F5}"/>
              </a:ext>
            </a:extLst>
          </p:cNvPr>
          <p:cNvGrpSpPr/>
          <p:nvPr/>
        </p:nvGrpSpPr>
        <p:grpSpPr>
          <a:xfrm>
            <a:off x="3344341" y="1205589"/>
            <a:ext cx="6851520" cy="1746000"/>
            <a:chOff x="3344341" y="1205589"/>
            <a:chExt cx="6851520" cy="17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641274-409B-41FA-A3C3-4C9BA9060B6D}"/>
                    </a:ext>
                  </a:extLst>
                </p14:cNvPr>
                <p14:cNvContentPartPr/>
                <p14:nvPr/>
              </p14:nvContentPartPr>
              <p14:xfrm>
                <a:off x="3344341" y="2553789"/>
                <a:ext cx="411840" cy="397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641274-409B-41FA-A3C3-4C9BA9060B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35341" y="2545149"/>
                  <a:ext cx="4294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BF686A-038C-4EED-931A-45E38DC5A863}"/>
                    </a:ext>
                  </a:extLst>
                </p14:cNvPr>
                <p14:cNvContentPartPr/>
                <p14:nvPr/>
              </p14:nvContentPartPr>
              <p14:xfrm>
                <a:off x="3696061" y="1205589"/>
                <a:ext cx="6224040" cy="1491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BF686A-038C-4EED-931A-45E38DC5A8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7061" y="1196949"/>
                  <a:ext cx="6241680" cy="15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18BA26-B62D-4160-9FEE-59DD64B300F4}"/>
                    </a:ext>
                  </a:extLst>
                </p14:cNvPr>
                <p14:cNvContentPartPr/>
                <p14:nvPr/>
              </p14:nvContentPartPr>
              <p14:xfrm>
                <a:off x="9811381" y="2130069"/>
                <a:ext cx="384480" cy="488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18BA26-B62D-4160-9FEE-59DD64B300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02741" y="2121429"/>
                  <a:ext cx="402120" cy="50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A4BFC9-7F0A-47BC-83E8-89D3166A077B}"/>
              </a:ext>
            </a:extLst>
          </p:cNvPr>
          <p:cNvGrpSpPr/>
          <p:nvPr/>
        </p:nvGrpSpPr>
        <p:grpSpPr>
          <a:xfrm>
            <a:off x="1972741" y="704829"/>
            <a:ext cx="9077400" cy="3111120"/>
            <a:chOff x="1972741" y="704829"/>
            <a:chExt cx="9077400" cy="31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3F25EA-9C70-40F2-954E-DE08FA7E2672}"/>
                    </a:ext>
                  </a:extLst>
                </p14:cNvPr>
                <p14:cNvContentPartPr/>
                <p14:nvPr/>
              </p14:nvContentPartPr>
              <p14:xfrm>
                <a:off x="7699621" y="2655309"/>
                <a:ext cx="82080" cy="63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3F25EA-9C70-40F2-954E-DE08FA7E26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90981" y="2646669"/>
                  <a:ext cx="99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B3887D-3418-42FE-85B5-2E048D03BF35}"/>
                    </a:ext>
                  </a:extLst>
                </p14:cNvPr>
                <p14:cNvContentPartPr/>
                <p14:nvPr/>
              </p14:nvContentPartPr>
              <p14:xfrm>
                <a:off x="2008741" y="3581229"/>
                <a:ext cx="161640" cy="165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B3887D-3418-42FE-85B5-2E048D03BF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00101" y="3572589"/>
                  <a:ext cx="179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16CA70-FD74-479F-A60B-082EEF36122E}"/>
                    </a:ext>
                  </a:extLst>
                </p14:cNvPr>
                <p14:cNvContentPartPr/>
                <p14:nvPr/>
              </p14:nvContentPartPr>
              <p14:xfrm>
                <a:off x="2278021" y="3532269"/>
                <a:ext cx="42840" cy="17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16CA70-FD74-479F-A60B-082EEF3612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69021" y="3523629"/>
                  <a:ext cx="60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B308C6-9C06-41BB-B81C-9AA88FC29765}"/>
                    </a:ext>
                  </a:extLst>
                </p14:cNvPr>
                <p14:cNvContentPartPr/>
                <p14:nvPr/>
              </p14:nvContentPartPr>
              <p14:xfrm>
                <a:off x="2292061" y="3622629"/>
                <a:ext cx="82800" cy="7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B308C6-9C06-41BB-B81C-9AA88FC297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83421" y="3613629"/>
                  <a:ext cx="100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4602D9-B874-446B-AB2F-4A3D2CC9EEB7}"/>
                    </a:ext>
                  </a:extLst>
                </p14:cNvPr>
                <p14:cNvContentPartPr/>
                <p14:nvPr/>
              </p14:nvContentPartPr>
              <p14:xfrm>
                <a:off x="2730901" y="3441189"/>
                <a:ext cx="136800" cy="17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4602D9-B874-446B-AB2F-4A3D2CC9EE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21901" y="3432189"/>
                  <a:ext cx="154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EC7DCD-140C-44A2-B7D5-DCDF5A5605DF}"/>
                    </a:ext>
                  </a:extLst>
                </p14:cNvPr>
                <p14:cNvContentPartPr/>
                <p14:nvPr/>
              </p14:nvContentPartPr>
              <p14:xfrm>
                <a:off x="2953741" y="3438309"/>
                <a:ext cx="104040" cy="176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EC7DCD-140C-44A2-B7D5-DCDF5A5605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44741" y="3429309"/>
                  <a:ext cx="121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D31399-E4E7-45E2-A7DD-E25C2DBD757F}"/>
                    </a:ext>
                  </a:extLst>
                </p14:cNvPr>
                <p14:cNvContentPartPr/>
                <p14:nvPr/>
              </p14:nvContentPartPr>
              <p14:xfrm>
                <a:off x="3386461" y="3531549"/>
                <a:ext cx="196200" cy="168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D31399-E4E7-45E2-A7DD-E25C2DBD75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77821" y="3522909"/>
                  <a:ext cx="213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21BF11-FDC3-44FB-B158-06D748FACAF6}"/>
                    </a:ext>
                  </a:extLst>
                </p14:cNvPr>
                <p14:cNvContentPartPr/>
                <p14:nvPr/>
              </p14:nvContentPartPr>
              <p14:xfrm>
                <a:off x="3626581" y="3632349"/>
                <a:ext cx="126720" cy="133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21BF11-FDC3-44FB-B158-06D748FACA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17941" y="3623709"/>
                  <a:ext cx="144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D92EE9-EEA4-4851-923B-AE843B27CC5D}"/>
                    </a:ext>
                  </a:extLst>
                </p14:cNvPr>
                <p14:cNvContentPartPr/>
                <p14:nvPr/>
              </p14:nvContentPartPr>
              <p14:xfrm>
                <a:off x="4316701" y="3243549"/>
                <a:ext cx="153000" cy="20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D92EE9-EEA4-4851-923B-AE843B27CC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8061" y="3234549"/>
                  <a:ext cx="170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E08B13-8668-40D4-9095-D10E7F48B7DD}"/>
                    </a:ext>
                  </a:extLst>
                </p14:cNvPr>
                <p14:cNvContentPartPr/>
                <p14:nvPr/>
              </p14:nvContentPartPr>
              <p14:xfrm>
                <a:off x="4539181" y="3327789"/>
                <a:ext cx="81720" cy="145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E08B13-8668-40D4-9095-D10E7F48B7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30181" y="3318789"/>
                  <a:ext cx="99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F99D42-6637-47FE-BAB3-D7C9BE831A5B}"/>
                    </a:ext>
                  </a:extLst>
                </p14:cNvPr>
                <p14:cNvContentPartPr/>
                <p14:nvPr/>
              </p14:nvContentPartPr>
              <p14:xfrm>
                <a:off x="6157381" y="2766189"/>
                <a:ext cx="864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F99D42-6637-47FE-BAB3-D7C9BE831A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48381" y="2757549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2CF0AA-A5E4-4AA7-BF25-08C8BBB4F69B}"/>
                    </a:ext>
                  </a:extLst>
                </p14:cNvPr>
                <p14:cNvContentPartPr/>
                <p14:nvPr/>
              </p14:nvContentPartPr>
              <p14:xfrm>
                <a:off x="2429941" y="2364069"/>
                <a:ext cx="296640" cy="214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2CF0AA-A5E4-4AA7-BF25-08C8BBB4F6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420941" y="2355429"/>
                  <a:ext cx="314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20ABEB-CD79-451A-A826-A53DDAB9A91A}"/>
                    </a:ext>
                  </a:extLst>
                </p14:cNvPr>
                <p14:cNvContentPartPr/>
                <p14:nvPr/>
              </p14:nvContentPartPr>
              <p14:xfrm>
                <a:off x="3590941" y="2209269"/>
                <a:ext cx="363600" cy="28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20ABEB-CD79-451A-A826-A53DDAB9A91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1941" y="2200269"/>
                  <a:ext cx="381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EBEBCE-9815-4CFB-9574-D72B25AB90D0}"/>
                    </a:ext>
                  </a:extLst>
                </p14:cNvPr>
                <p14:cNvContentPartPr/>
                <p14:nvPr/>
              </p14:nvContentPartPr>
              <p14:xfrm>
                <a:off x="1972741" y="2116749"/>
                <a:ext cx="2097360" cy="114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EBEBCE-9815-4CFB-9574-D72B25AB90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64101" y="2108109"/>
                  <a:ext cx="211500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89B3B2-9303-4834-B02A-5DCEDEFF5D2B}"/>
                    </a:ext>
                  </a:extLst>
                </p14:cNvPr>
                <p14:cNvContentPartPr/>
                <p14:nvPr/>
              </p14:nvContentPartPr>
              <p14:xfrm>
                <a:off x="8416021" y="2719029"/>
                <a:ext cx="207000" cy="20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89B3B2-9303-4834-B02A-5DCEDEFF5D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07021" y="2710029"/>
                  <a:ext cx="22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9AB3723-A083-4366-96E5-EDC6D005EBBE}"/>
                    </a:ext>
                  </a:extLst>
                </p14:cNvPr>
                <p14:cNvContentPartPr/>
                <p14:nvPr/>
              </p14:nvContentPartPr>
              <p14:xfrm>
                <a:off x="9183901" y="2721549"/>
                <a:ext cx="376920" cy="45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9AB3723-A083-4366-96E5-EDC6D005EB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74901" y="2712549"/>
                  <a:ext cx="394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8A9FDA-2F5E-4568-921A-14C3235EF57F}"/>
                    </a:ext>
                  </a:extLst>
                </p14:cNvPr>
                <p14:cNvContentPartPr/>
                <p14:nvPr/>
              </p14:nvContentPartPr>
              <p14:xfrm>
                <a:off x="8083021" y="1924149"/>
                <a:ext cx="1587600" cy="890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8A9FDA-2F5E-4568-921A-14C3235EF5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74021" y="1915149"/>
                  <a:ext cx="16052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728F9D-D24F-4422-A951-3E3ABFAA0587}"/>
                    </a:ext>
                  </a:extLst>
                </p14:cNvPr>
                <p14:cNvContentPartPr/>
                <p14:nvPr/>
              </p14:nvContentPartPr>
              <p14:xfrm>
                <a:off x="9909301" y="2636589"/>
                <a:ext cx="178200" cy="39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728F9D-D24F-4422-A951-3E3ABFAA05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00301" y="2627589"/>
                  <a:ext cx="195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DEAFB3-302D-4A10-B4A9-2A777965A329}"/>
                    </a:ext>
                  </a:extLst>
                </p14:cNvPr>
                <p14:cNvContentPartPr/>
                <p14:nvPr/>
              </p14:nvContentPartPr>
              <p14:xfrm>
                <a:off x="3444781" y="2654589"/>
                <a:ext cx="253440" cy="27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DEAFB3-302D-4A10-B4A9-2A777965A3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35781" y="2645589"/>
                  <a:ext cx="271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CE1C51-8AF5-42D4-B076-10D0FEF73CE0}"/>
                    </a:ext>
                  </a:extLst>
                </p14:cNvPr>
                <p14:cNvContentPartPr/>
                <p14:nvPr/>
              </p14:nvContentPartPr>
              <p14:xfrm>
                <a:off x="3064981" y="3325989"/>
                <a:ext cx="237240" cy="147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CE1C51-8AF5-42D4-B076-10D0FEF73C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56341" y="3317349"/>
                  <a:ext cx="254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397663-774B-4B37-B2F2-20EBDA8B9B27}"/>
                    </a:ext>
                  </a:extLst>
                </p14:cNvPr>
                <p14:cNvContentPartPr/>
                <p14:nvPr/>
              </p14:nvContentPartPr>
              <p14:xfrm>
                <a:off x="3830341" y="3227709"/>
                <a:ext cx="167400" cy="142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397663-774B-4B37-B2F2-20EBDA8B9B2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1341" y="3218709"/>
                  <a:ext cx="185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BAE5C0-6A32-4ED1-A313-A5720A671342}"/>
                    </a:ext>
                  </a:extLst>
                </p14:cNvPr>
                <p14:cNvContentPartPr/>
                <p14:nvPr/>
              </p14:nvContentPartPr>
              <p14:xfrm>
                <a:off x="2890381" y="3140229"/>
                <a:ext cx="1484640" cy="60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BAE5C0-6A32-4ED1-A313-A5720A6713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1741" y="3131229"/>
                  <a:ext cx="15022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84965C-1AC9-43A0-B68C-040B7F6CCFDF}"/>
                    </a:ext>
                  </a:extLst>
                </p14:cNvPr>
                <p14:cNvContentPartPr/>
                <p14:nvPr/>
              </p14:nvContentPartPr>
              <p14:xfrm>
                <a:off x="4143901" y="2770509"/>
                <a:ext cx="6377400" cy="1045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84965C-1AC9-43A0-B68C-040B7F6CCF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4901" y="2761509"/>
                  <a:ext cx="639504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F3816D-D5DC-464D-B62D-2EFD724C3ED6}"/>
                    </a:ext>
                  </a:extLst>
                </p14:cNvPr>
                <p14:cNvContentPartPr/>
                <p14:nvPr/>
              </p14:nvContentPartPr>
              <p14:xfrm>
                <a:off x="10179661" y="2676909"/>
                <a:ext cx="870480" cy="111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F3816D-D5DC-464D-B62D-2EFD724C3ED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71021" y="2668269"/>
                  <a:ext cx="888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697681-B586-40EF-A667-4DE2A979E793}"/>
                    </a:ext>
                  </a:extLst>
                </p14:cNvPr>
                <p14:cNvContentPartPr/>
                <p14:nvPr/>
              </p14:nvContentPartPr>
              <p14:xfrm>
                <a:off x="10252381" y="1923069"/>
                <a:ext cx="181800" cy="208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697681-B586-40EF-A667-4DE2A979E7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43381" y="1914429"/>
                  <a:ext cx="199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7C0655-3254-4D3F-9AB6-27BA1BEE1D09}"/>
                    </a:ext>
                  </a:extLst>
                </p14:cNvPr>
                <p14:cNvContentPartPr/>
                <p14:nvPr/>
              </p14:nvContentPartPr>
              <p14:xfrm>
                <a:off x="10791661" y="1739109"/>
                <a:ext cx="223200" cy="28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7C0655-3254-4D3F-9AB6-27BA1BEE1D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82661" y="1730469"/>
                  <a:ext cx="240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B01258-6FC7-4CC9-9C17-125238E19BCE}"/>
                    </a:ext>
                  </a:extLst>
                </p14:cNvPr>
                <p14:cNvContentPartPr/>
                <p14:nvPr/>
              </p14:nvContentPartPr>
              <p14:xfrm>
                <a:off x="3352621" y="2390709"/>
                <a:ext cx="184680" cy="37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B01258-6FC7-4CC9-9C17-125238E19B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43981" y="2381709"/>
                  <a:ext cx="202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C996662-8322-4D1A-ADB2-741ACC5F4213}"/>
                    </a:ext>
                  </a:extLst>
                </p14:cNvPr>
                <p14:cNvContentPartPr/>
                <p14:nvPr/>
              </p14:nvContentPartPr>
              <p14:xfrm>
                <a:off x="2215021" y="2522109"/>
                <a:ext cx="391320" cy="495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C996662-8322-4D1A-ADB2-741ACC5F42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06381" y="2513469"/>
                  <a:ext cx="4089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7804C-91BA-4B8B-9732-4F31162751EA}"/>
                    </a:ext>
                  </a:extLst>
                </p14:cNvPr>
                <p14:cNvContentPartPr/>
                <p14:nvPr/>
              </p14:nvContentPartPr>
              <p14:xfrm>
                <a:off x="2550181" y="704829"/>
                <a:ext cx="6080760" cy="1970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7804C-91BA-4B8B-9732-4F31162751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41181" y="696189"/>
                  <a:ext cx="6098400" cy="19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65BEF7-12C0-4D09-BFBD-ADF2D3CE3127}"/>
                    </a:ext>
                  </a:extLst>
                </p14:cNvPr>
                <p14:cNvContentPartPr/>
                <p14:nvPr/>
              </p14:nvContentPartPr>
              <p14:xfrm>
                <a:off x="8644621" y="2134029"/>
                <a:ext cx="403920" cy="44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65BEF7-12C0-4D09-BFBD-ADF2D3CE3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35621" y="2125389"/>
                  <a:ext cx="421560" cy="46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D707572-39FD-4533-B322-C0FB2B448D23}"/>
                  </a:ext>
                </a:extLst>
              </p14:cNvPr>
              <p14:cNvContentPartPr/>
              <p14:nvPr/>
            </p14:nvContentPartPr>
            <p14:xfrm>
              <a:off x="11242021" y="2568549"/>
              <a:ext cx="8640" cy="4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D707572-39FD-4533-B322-C0FB2B448D2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233021" y="2559909"/>
                <a:ext cx="2628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516246C3-89AE-4252-B5C2-9BDA27762513}"/>
              </a:ext>
            </a:extLst>
          </p:cNvPr>
          <p:cNvGrpSpPr/>
          <p:nvPr/>
        </p:nvGrpSpPr>
        <p:grpSpPr>
          <a:xfrm>
            <a:off x="3363061" y="2124309"/>
            <a:ext cx="7485120" cy="2134800"/>
            <a:chOff x="3363061" y="2124309"/>
            <a:chExt cx="7485120" cy="21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AA0B98-7702-4570-BECE-52F64289CFD1}"/>
                    </a:ext>
                  </a:extLst>
                </p14:cNvPr>
                <p14:cNvContentPartPr/>
                <p14:nvPr/>
              </p14:nvContentPartPr>
              <p14:xfrm>
                <a:off x="3363061" y="3187749"/>
                <a:ext cx="410400" cy="424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AA0B98-7702-4570-BECE-52F64289CF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54061" y="3178749"/>
                  <a:ext cx="428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2C3A42-8039-407E-86E7-79ED5032352A}"/>
                    </a:ext>
                  </a:extLst>
                </p14:cNvPr>
                <p14:cNvContentPartPr/>
                <p14:nvPr/>
              </p14:nvContentPartPr>
              <p14:xfrm>
                <a:off x="3653221" y="2506269"/>
                <a:ext cx="7003440" cy="175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2C3A42-8039-407E-86E7-79ED503235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44221" y="2497269"/>
                  <a:ext cx="7021080" cy="17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9B5C7E-CEFC-4A8D-917B-B7D635027F11}"/>
                    </a:ext>
                  </a:extLst>
                </p14:cNvPr>
                <p14:cNvContentPartPr/>
                <p14:nvPr/>
              </p14:nvContentPartPr>
              <p14:xfrm>
                <a:off x="10457941" y="2124309"/>
                <a:ext cx="390240" cy="465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9B5C7E-CEFC-4A8D-917B-B7D635027F1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48941" y="2115669"/>
                  <a:ext cx="407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C840BDB-336B-43D0-B248-1EBEEBD0F186}"/>
                    </a:ext>
                  </a:extLst>
                </p14:cNvPr>
                <p14:cNvContentPartPr/>
                <p14:nvPr/>
              </p14:nvContentPartPr>
              <p14:xfrm>
                <a:off x="8457421" y="2823789"/>
                <a:ext cx="26640" cy="2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C840BDB-336B-43D0-B248-1EBEEBD0F18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48781" y="2815149"/>
                  <a:ext cx="44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9AEF00-9534-4F86-AD7F-393F4600EA24}"/>
                    </a:ext>
                  </a:extLst>
                </p14:cNvPr>
                <p14:cNvContentPartPr/>
                <p14:nvPr/>
              </p14:nvContentPartPr>
              <p14:xfrm>
                <a:off x="9473701" y="2700669"/>
                <a:ext cx="12240" cy="11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9AEF00-9534-4F86-AD7F-393F4600EA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65061" y="2691669"/>
                  <a:ext cx="29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12F2E9-D6D8-427A-B6A1-32C4C636AE7F}"/>
                    </a:ext>
                  </a:extLst>
                </p14:cNvPr>
                <p14:cNvContentPartPr/>
                <p14:nvPr/>
              </p14:nvContentPartPr>
              <p14:xfrm>
                <a:off x="10301341" y="2640909"/>
                <a:ext cx="5400" cy="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12F2E9-D6D8-427A-B6A1-32C4C636AE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92701" y="2632269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EF98EFD-0D51-454F-8CEE-CE22EA123223}"/>
                    </a:ext>
                  </a:extLst>
                </p14:cNvPr>
                <p14:cNvContentPartPr/>
                <p14:nvPr/>
              </p14:nvContentPartPr>
              <p14:xfrm>
                <a:off x="3966061" y="3697149"/>
                <a:ext cx="20520" cy="2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EF98EFD-0D51-454F-8CEE-CE22EA1232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57421" y="3688509"/>
                  <a:ext cx="3816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84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0F1B-FA80-410B-B157-A49ADF73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LSTM: output modified by the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3393B-187C-4A49-BC82-9B9A471A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1" y="1327354"/>
            <a:ext cx="11057641" cy="48308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0C8E34-CFCC-472B-9000-E0DF6CD0E078}"/>
                  </a:ext>
                </a:extLst>
              </p14:cNvPr>
              <p14:cNvContentPartPr/>
              <p14:nvPr/>
            </p14:nvContentPartPr>
            <p14:xfrm>
              <a:off x="8447701" y="3022149"/>
              <a:ext cx="255960" cy="5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0C8E34-CFCC-472B-9000-E0DF6CD0E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8701" y="3013509"/>
                <a:ext cx="273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45E8BE-6BE5-40AB-B09B-C014797C46E4}"/>
                  </a:ext>
                </a:extLst>
              </p14:cNvPr>
              <p14:cNvContentPartPr/>
              <p14:nvPr/>
            </p14:nvContentPartPr>
            <p14:xfrm>
              <a:off x="377941" y="4045989"/>
              <a:ext cx="2133000" cy="140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45E8BE-6BE5-40AB-B09B-C014797C46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301" y="4037349"/>
                <a:ext cx="2150640" cy="14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6E00A9-B413-4675-90C1-3D2EF0940E45}"/>
                  </a:ext>
                </a:extLst>
              </p14:cNvPr>
              <p14:cNvContentPartPr/>
              <p14:nvPr/>
            </p14:nvContentPartPr>
            <p14:xfrm>
              <a:off x="7777741" y="3545589"/>
              <a:ext cx="316080" cy="102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6E00A9-B413-4675-90C1-3D2EF0940E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9101" y="3536949"/>
                <a:ext cx="3337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C1E651-DB45-4C5C-99CC-9CBBAC3547D5}"/>
                  </a:ext>
                </a:extLst>
              </p14:cNvPr>
              <p14:cNvContentPartPr/>
              <p14:nvPr/>
            </p14:nvContentPartPr>
            <p14:xfrm>
              <a:off x="10091821" y="3480429"/>
              <a:ext cx="389160" cy="125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C1E651-DB45-4C5C-99CC-9CBBAC3547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2821" y="3471429"/>
                <a:ext cx="40680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6F731E2-60E6-4D08-99C7-810C9D32DD07}"/>
              </a:ext>
            </a:extLst>
          </p:cNvPr>
          <p:cNvGrpSpPr/>
          <p:nvPr/>
        </p:nvGrpSpPr>
        <p:grpSpPr>
          <a:xfrm>
            <a:off x="8307661" y="1858989"/>
            <a:ext cx="275760" cy="425160"/>
            <a:chOff x="8307661" y="1858989"/>
            <a:chExt cx="27576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A80A96-5115-4826-8C6D-1CCFDA87CCF8}"/>
                    </a:ext>
                  </a:extLst>
                </p14:cNvPr>
                <p14:cNvContentPartPr/>
                <p14:nvPr/>
              </p14:nvContentPartPr>
              <p14:xfrm>
                <a:off x="8385781" y="1858989"/>
                <a:ext cx="45000" cy="322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A80A96-5115-4826-8C6D-1CCFDA87CC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6781" y="1850349"/>
                  <a:ext cx="62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949DDE-ABA5-4177-A547-18C4831DF919}"/>
                    </a:ext>
                  </a:extLst>
                </p14:cNvPr>
                <p14:cNvContentPartPr/>
                <p14:nvPr/>
              </p14:nvContentPartPr>
              <p14:xfrm>
                <a:off x="8314861" y="2083629"/>
                <a:ext cx="244080" cy="200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949DDE-ABA5-4177-A547-18C4831DF9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06221" y="2074629"/>
                  <a:ext cx="261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8F3EEF-0B32-4E6E-81ED-6B7C418DD65C}"/>
                    </a:ext>
                  </a:extLst>
                </p14:cNvPr>
                <p14:cNvContentPartPr/>
                <p14:nvPr/>
              </p14:nvContentPartPr>
              <p14:xfrm>
                <a:off x="8399461" y="1889229"/>
                <a:ext cx="78480" cy="25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8F3EEF-0B32-4E6E-81ED-6B7C418DD6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90461" y="1880589"/>
                  <a:ext cx="96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768ACB-A6E2-45BF-ACC6-AC139D3AE522}"/>
                    </a:ext>
                  </a:extLst>
                </p14:cNvPr>
                <p14:cNvContentPartPr/>
                <p14:nvPr/>
              </p14:nvContentPartPr>
              <p14:xfrm>
                <a:off x="8307661" y="2036829"/>
                <a:ext cx="275760" cy="16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768ACB-A6E2-45BF-ACC6-AC139D3AE5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9021" y="2028189"/>
                  <a:ext cx="293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69595A-997E-47C0-A922-2D540E41A3BF}"/>
              </a:ext>
            </a:extLst>
          </p:cNvPr>
          <p:cNvGrpSpPr/>
          <p:nvPr/>
        </p:nvGrpSpPr>
        <p:grpSpPr>
          <a:xfrm>
            <a:off x="3842221" y="2401509"/>
            <a:ext cx="6383880" cy="2409480"/>
            <a:chOff x="3842221" y="2401509"/>
            <a:chExt cx="6383880" cy="24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890B52-D7BB-4E14-8F98-253C194072FC}"/>
                    </a:ext>
                  </a:extLst>
                </p14:cNvPr>
                <p14:cNvContentPartPr/>
                <p14:nvPr/>
              </p14:nvContentPartPr>
              <p14:xfrm>
                <a:off x="5940301" y="4102869"/>
                <a:ext cx="771120" cy="708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890B52-D7BB-4E14-8F98-253C194072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31301" y="4094229"/>
                  <a:ext cx="78876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D416E5-9FF8-4A53-8873-50C22FF22B69}"/>
                    </a:ext>
                  </a:extLst>
                </p14:cNvPr>
                <p14:cNvContentPartPr/>
                <p14:nvPr/>
              </p14:nvContentPartPr>
              <p14:xfrm>
                <a:off x="4251181" y="3634149"/>
                <a:ext cx="24840" cy="46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D416E5-9FF8-4A53-8873-50C22FF22B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42181" y="3625509"/>
                  <a:ext cx="42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E546D9-5AEE-4452-99BC-289B45275F74}"/>
                    </a:ext>
                  </a:extLst>
                </p14:cNvPr>
                <p14:cNvContentPartPr/>
                <p14:nvPr/>
              </p14:nvContentPartPr>
              <p14:xfrm>
                <a:off x="3842221" y="3485469"/>
                <a:ext cx="470880" cy="427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E546D9-5AEE-4452-99BC-289B45275F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3581" y="3476469"/>
                  <a:ext cx="4885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BAE735-3E99-4F71-B4F2-7D006E83501B}"/>
                    </a:ext>
                  </a:extLst>
                </p14:cNvPr>
                <p14:cNvContentPartPr/>
                <p14:nvPr/>
              </p14:nvContentPartPr>
              <p14:xfrm>
                <a:off x="4212301" y="3393309"/>
                <a:ext cx="4421880" cy="93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BAE735-3E99-4F71-B4F2-7D006E8350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3661" y="3384309"/>
                  <a:ext cx="443952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E28495-6311-4BFF-860D-FD5730188349}"/>
                    </a:ext>
                  </a:extLst>
                </p14:cNvPr>
                <p14:cNvContentPartPr/>
                <p14:nvPr/>
              </p14:nvContentPartPr>
              <p14:xfrm>
                <a:off x="4817821" y="3318789"/>
                <a:ext cx="4306320" cy="1126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E28495-6311-4BFF-860D-FD57301883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08821" y="3310149"/>
                  <a:ext cx="432396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6E77F4-C0DC-44F3-91E6-95D1CAEB0143}"/>
                    </a:ext>
                  </a:extLst>
                </p14:cNvPr>
                <p14:cNvContentPartPr/>
                <p14:nvPr/>
              </p14:nvContentPartPr>
              <p14:xfrm>
                <a:off x="5132101" y="3208269"/>
                <a:ext cx="4442760" cy="967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6E77F4-C0DC-44F3-91E6-95D1CAEB014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23101" y="3199269"/>
                  <a:ext cx="44604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F4B10D-5576-4281-87F4-71CACF2755D6}"/>
                    </a:ext>
                  </a:extLst>
                </p14:cNvPr>
                <p14:cNvContentPartPr/>
                <p14:nvPr/>
              </p14:nvContentPartPr>
              <p14:xfrm>
                <a:off x="8499901" y="3500589"/>
                <a:ext cx="76320" cy="16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F4B10D-5576-4281-87F4-71CACF2755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91261" y="3491949"/>
                  <a:ext cx="93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4B6272-DB07-4024-906D-0FADEAC2FCFD}"/>
                    </a:ext>
                  </a:extLst>
                </p14:cNvPr>
                <p14:cNvContentPartPr/>
                <p14:nvPr/>
              </p14:nvContentPartPr>
              <p14:xfrm>
                <a:off x="8435461" y="3033309"/>
                <a:ext cx="870120" cy="450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4B6272-DB07-4024-906D-0FADEAC2FC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26821" y="3024309"/>
                  <a:ext cx="887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82B500-22B0-4EBA-A8E3-7A0D00966C36}"/>
                    </a:ext>
                  </a:extLst>
                </p14:cNvPr>
                <p14:cNvContentPartPr/>
                <p14:nvPr/>
              </p14:nvContentPartPr>
              <p14:xfrm>
                <a:off x="9708781" y="3476829"/>
                <a:ext cx="517320" cy="3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82B500-22B0-4EBA-A8E3-7A0D00966C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00141" y="3468189"/>
                  <a:ext cx="534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2145A7-EFE0-4911-A57B-58CCC145F0C2}"/>
                    </a:ext>
                  </a:extLst>
                </p14:cNvPr>
                <p14:cNvContentPartPr/>
                <p14:nvPr/>
              </p14:nvContentPartPr>
              <p14:xfrm>
                <a:off x="7521421" y="2994429"/>
                <a:ext cx="801360" cy="75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2145A7-EFE0-4911-A57B-58CCC145F0C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2781" y="2985789"/>
                  <a:ext cx="81900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CFB1A-5D6B-4218-9B23-92E5D308B1E5}"/>
                    </a:ext>
                  </a:extLst>
                </p14:cNvPr>
                <p14:cNvContentPartPr/>
                <p14:nvPr/>
              </p14:nvContentPartPr>
              <p14:xfrm>
                <a:off x="8836141" y="3389709"/>
                <a:ext cx="22320" cy="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5CFB1A-5D6B-4218-9B23-92E5D308B1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27501" y="3381069"/>
                  <a:ext cx="39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D5E0D0-3F45-436D-8E01-79F503CC13C8}"/>
                    </a:ext>
                  </a:extLst>
                </p14:cNvPr>
                <p14:cNvContentPartPr/>
                <p14:nvPr/>
              </p14:nvContentPartPr>
              <p14:xfrm>
                <a:off x="8830741" y="3410949"/>
                <a:ext cx="2880" cy="1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D5E0D0-3F45-436D-8E01-79F503CC13C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21741" y="3402309"/>
                  <a:ext cx="20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F4FEB1-16A9-46CD-9D16-086BEEC41F70}"/>
                    </a:ext>
                  </a:extLst>
                </p14:cNvPr>
                <p14:cNvContentPartPr/>
                <p14:nvPr/>
              </p14:nvContentPartPr>
              <p14:xfrm>
                <a:off x="7163221" y="2793549"/>
                <a:ext cx="4644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F4FEB1-16A9-46CD-9D16-086BEEC41F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54221" y="2784549"/>
                  <a:ext cx="6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71E4A3-DAD8-430F-B09F-DA08CD1BFC1B}"/>
                    </a:ext>
                  </a:extLst>
                </p14:cNvPr>
                <p14:cNvContentPartPr/>
                <p14:nvPr/>
              </p14:nvContentPartPr>
              <p14:xfrm>
                <a:off x="8601781" y="3270909"/>
                <a:ext cx="27720" cy="32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71E4A3-DAD8-430F-B09F-DA08CD1BFC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2781" y="3261909"/>
                  <a:ext cx="4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38A825-2CE8-4867-9F3B-686C4B0BB7E5}"/>
                    </a:ext>
                  </a:extLst>
                </p14:cNvPr>
                <p14:cNvContentPartPr/>
                <p14:nvPr/>
              </p14:nvContentPartPr>
              <p14:xfrm>
                <a:off x="7697821" y="2401509"/>
                <a:ext cx="578520" cy="497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38A825-2CE8-4867-9F3B-686C4B0BB7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89181" y="2392869"/>
                  <a:ext cx="596160" cy="51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778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F883-C36E-42E7-AB5A-C3053D5C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gradient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CE9A5-394E-43D7-86BA-EF577CFB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1267660"/>
            <a:ext cx="10044260" cy="5366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1D8A00-6804-4FB5-B742-B32ED9E93246}"/>
                  </a:ext>
                </a:extLst>
              </p14:cNvPr>
              <p14:cNvContentPartPr/>
              <p14:nvPr/>
            </p14:nvContentPartPr>
            <p14:xfrm>
              <a:off x="3156061" y="2802189"/>
              <a:ext cx="156240" cy="7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1D8A00-6804-4FB5-B742-B32ED9E932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7061" y="2793549"/>
                <a:ext cx="17388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E7015A2-4275-4334-8BE7-2A2127D8A777}"/>
              </a:ext>
            </a:extLst>
          </p:cNvPr>
          <p:cNvGrpSpPr/>
          <p:nvPr/>
        </p:nvGrpSpPr>
        <p:grpSpPr>
          <a:xfrm>
            <a:off x="4263421" y="2578269"/>
            <a:ext cx="944640" cy="1029600"/>
            <a:chOff x="4263421" y="2578269"/>
            <a:chExt cx="944640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A4D8C3-A3A1-4B5C-BF6D-43F2BB81E689}"/>
                    </a:ext>
                  </a:extLst>
                </p14:cNvPr>
                <p14:cNvContentPartPr/>
                <p14:nvPr/>
              </p14:nvContentPartPr>
              <p14:xfrm>
                <a:off x="4949221" y="2578269"/>
                <a:ext cx="258840" cy="338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A4D8C3-A3A1-4B5C-BF6D-43F2BB81E6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0221" y="2569629"/>
                  <a:ext cx="2764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E426F1-0EC1-40A4-AFB7-9C22F5AE9EF8}"/>
                    </a:ext>
                  </a:extLst>
                </p14:cNvPr>
                <p14:cNvContentPartPr/>
                <p14:nvPr/>
              </p14:nvContentPartPr>
              <p14:xfrm>
                <a:off x="4263421" y="2861949"/>
                <a:ext cx="870480" cy="74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E426F1-0EC1-40A4-AFB7-9C22F5AE9E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54781" y="2853309"/>
                  <a:ext cx="888120" cy="76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777979-7ADE-4212-81DE-2EF8EA4CA0A5}"/>
                  </a:ext>
                </a:extLst>
              </p14:cNvPr>
              <p14:cNvContentPartPr/>
              <p14:nvPr/>
            </p14:nvContentPartPr>
            <p14:xfrm>
              <a:off x="4278181" y="3408429"/>
              <a:ext cx="289080" cy="303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777979-7ADE-4212-81DE-2EF8EA4CA0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9541" y="3399789"/>
                <a:ext cx="3067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90A9E8-9D01-41EC-A693-949879E636CA}"/>
                  </a:ext>
                </a:extLst>
              </p14:cNvPr>
              <p14:cNvContentPartPr/>
              <p14:nvPr/>
            </p14:nvContentPartPr>
            <p14:xfrm>
              <a:off x="4183861" y="4121589"/>
              <a:ext cx="360" cy="4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90A9E8-9D01-41EC-A693-949879E636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4861" y="4112949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8FB756-1B32-4B55-979D-AEABE2392D80}"/>
                  </a:ext>
                </a:extLst>
              </p14:cNvPr>
              <p14:cNvContentPartPr/>
              <p14:nvPr/>
            </p14:nvContentPartPr>
            <p14:xfrm>
              <a:off x="4330741" y="3732069"/>
              <a:ext cx="362520" cy="182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8FB756-1B32-4B55-979D-AEABE2392D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1741" y="3723069"/>
                <a:ext cx="38016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215B569-9D6E-42F0-AECD-33AF007DF9A9}"/>
              </a:ext>
            </a:extLst>
          </p:cNvPr>
          <p:cNvGrpSpPr/>
          <p:nvPr/>
        </p:nvGrpSpPr>
        <p:grpSpPr>
          <a:xfrm>
            <a:off x="5582101" y="2533269"/>
            <a:ext cx="1666440" cy="1298880"/>
            <a:chOff x="5582101" y="2533269"/>
            <a:chExt cx="1666440" cy="12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7A5AFB-6FB5-478D-9A8F-74E5220FB9B0}"/>
                    </a:ext>
                  </a:extLst>
                </p14:cNvPr>
                <p14:cNvContentPartPr/>
                <p14:nvPr/>
              </p14:nvContentPartPr>
              <p14:xfrm>
                <a:off x="6135781" y="2533269"/>
                <a:ext cx="289080" cy="50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7A5AFB-6FB5-478D-9A8F-74E5220FB9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26781" y="2524629"/>
                  <a:ext cx="306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45C1FB5-B4D7-45E0-B1B1-9554941DE017}"/>
                    </a:ext>
                  </a:extLst>
                </p14:cNvPr>
                <p14:cNvContentPartPr/>
                <p14:nvPr/>
              </p14:nvContentPartPr>
              <p14:xfrm>
                <a:off x="5582101" y="2856189"/>
                <a:ext cx="792720" cy="82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45C1FB5-B4D7-45E0-B1B1-9554941DE0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3461" y="2847549"/>
                  <a:ext cx="81036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D03728-6984-4689-B083-73C0EBDA674A}"/>
                    </a:ext>
                  </a:extLst>
                </p14:cNvPr>
                <p14:cNvContentPartPr/>
                <p14:nvPr/>
              </p14:nvContentPartPr>
              <p14:xfrm>
                <a:off x="5584261" y="3534069"/>
                <a:ext cx="160200" cy="11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D03728-6984-4689-B083-73C0EBDA67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5621" y="3525069"/>
                  <a:ext cx="177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EADEFE-C720-4DC2-BACE-7952EE87ABED}"/>
                    </a:ext>
                  </a:extLst>
                </p14:cNvPr>
                <p14:cNvContentPartPr/>
                <p14:nvPr/>
              </p14:nvContentPartPr>
              <p14:xfrm>
                <a:off x="5722141" y="3665829"/>
                <a:ext cx="41760" cy="8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EADEFE-C720-4DC2-BACE-7952EE87AB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3501" y="3657189"/>
                  <a:ext cx="5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C4ACAD-7E62-4CF4-B463-E85B3C4AEEDF}"/>
                    </a:ext>
                  </a:extLst>
                </p14:cNvPr>
                <p14:cNvContentPartPr/>
                <p14:nvPr/>
              </p14:nvContentPartPr>
              <p14:xfrm>
                <a:off x="6734461" y="3018189"/>
                <a:ext cx="514080" cy="95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C4ACAD-7E62-4CF4-B463-E85B3C4AEE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25461" y="3009549"/>
                  <a:ext cx="531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66F725-1ECF-455B-9124-36A39F8B880F}"/>
                    </a:ext>
                  </a:extLst>
                </p14:cNvPr>
                <p14:cNvContentPartPr/>
                <p14:nvPr/>
              </p14:nvContentPartPr>
              <p14:xfrm>
                <a:off x="5867221" y="3719469"/>
                <a:ext cx="300240" cy="11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66F725-1ECF-455B-9124-36A39F8B880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58221" y="3710829"/>
                  <a:ext cx="31788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985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441F-BC71-443A-9F66-8C11B3B5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gradient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F7A2-B672-48AB-A505-45024072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533"/>
            <a:ext cx="12192000" cy="49989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9DB5A2-7CF9-4440-8C67-C60F002E217E}"/>
                  </a:ext>
                </a:extLst>
              </p14:cNvPr>
              <p14:cNvContentPartPr/>
              <p14:nvPr/>
            </p14:nvContentPartPr>
            <p14:xfrm>
              <a:off x="-108059" y="2793909"/>
              <a:ext cx="523440" cy="63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9DB5A2-7CF9-4440-8C67-C60F002E21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699" y="2785269"/>
                <a:ext cx="5410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C38895-7124-44FE-89E7-E5F678C2A2AA}"/>
                  </a:ext>
                </a:extLst>
              </p14:cNvPr>
              <p14:cNvContentPartPr/>
              <p14:nvPr/>
            </p14:nvContentPartPr>
            <p14:xfrm>
              <a:off x="3905221" y="2814069"/>
              <a:ext cx="521280" cy="53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C38895-7124-44FE-89E7-E5F678C2A2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6221" y="2805069"/>
                <a:ext cx="5389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6E78F8-3555-467D-8638-058BDA8A20C7}"/>
                  </a:ext>
                </a:extLst>
              </p14:cNvPr>
              <p14:cNvContentPartPr/>
              <p14:nvPr/>
            </p14:nvContentPartPr>
            <p14:xfrm>
              <a:off x="-342419" y="4818549"/>
              <a:ext cx="251280" cy="23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6E78F8-3555-467D-8638-058BDA8A20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51419" y="4809549"/>
                <a:ext cx="26892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7B34683-FC8B-4AB0-B6DC-648AECF19CEF}"/>
              </a:ext>
            </a:extLst>
          </p:cNvPr>
          <p:cNvGrpSpPr/>
          <p:nvPr/>
        </p:nvGrpSpPr>
        <p:grpSpPr>
          <a:xfrm>
            <a:off x="-298859" y="4789029"/>
            <a:ext cx="564120" cy="660240"/>
            <a:chOff x="-298859" y="4789029"/>
            <a:chExt cx="56412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30D094-8C46-4FF7-9F8E-5A8D924016B0}"/>
                    </a:ext>
                  </a:extLst>
                </p14:cNvPr>
                <p14:cNvContentPartPr/>
                <p14:nvPr/>
              </p14:nvContentPartPr>
              <p14:xfrm>
                <a:off x="24421" y="4789029"/>
                <a:ext cx="80640" cy="16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30D094-8C46-4FF7-9F8E-5A8D924016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781" y="4780389"/>
                  <a:ext cx="98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D3F736-146D-4B21-892E-260F51A10E62}"/>
                    </a:ext>
                  </a:extLst>
                </p14:cNvPr>
                <p14:cNvContentPartPr/>
                <p14:nvPr/>
              </p14:nvContentPartPr>
              <p14:xfrm>
                <a:off x="-298859" y="5070909"/>
                <a:ext cx="501840" cy="37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D3F736-146D-4B21-892E-260F51A10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307499" y="5062269"/>
                  <a:ext cx="519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3B250B-D8CD-44A1-B5E6-AA95A76D6F84}"/>
                    </a:ext>
                  </a:extLst>
                </p14:cNvPr>
                <p14:cNvContentPartPr/>
                <p14:nvPr/>
              </p14:nvContentPartPr>
              <p14:xfrm>
                <a:off x="225661" y="5000349"/>
                <a:ext cx="39600" cy="37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3B250B-D8CD-44A1-B5E6-AA95A76D6F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661" y="4991349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7FAE60-6151-4C0A-813E-68F5D32EB03C}"/>
              </a:ext>
            </a:extLst>
          </p:cNvPr>
          <p:cNvGrpSpPr/>
          <p:nvPr/>
        </p:nvGrpSpPr>
        <p:grpSpPr>
          <a:xfrm>
            <a:off x="8000941" y="3177669"/>
            <a:ext cx="949320" cy="1169280"/>
            <a:chOff x="8000941" y="3177669"/>
            <a:chExt cx="949320" cy="11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ACE4BC-7E43-4189-B72F-4865C395CD1D}"/>
                    </a:ext>
                  </a:extLst>
                </p14:cNvPr>
                <p14:cNvContentPartPr/>
                <p14:nvPr/>
              </p14:nvContentPartPr>
              <p14:xfrm>
                <a:off x="8372101" y="3177669"/>
                <a:ext cx="578160" cy="476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ACE4BC-7E43-4189-B72F-4865C395CD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63461" y="3169029"/>
                  <a:ext cx="5958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F0C0EF-F0DC-4CB7-A4E6-38024EAF44EC}"/>
                    </a:ext>
                  </a:extLst>
                </p14:cNvPr>
                <p14:cNvContentPartPr/>
                <p14:nvPr/>
              </p14:nvContentPartPr>
              <p14:xfrm>
                <a:off x="8029021" y="3187749"/>
                <a:ext cx="628920" cy="1141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F0C0EF-F0DC-4CB7-A4E6-38024EAF4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20021" y="3178749"/>
                  <a:ext cx="64656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002419-72C7-4087-A818-4841A589922C}"/>
                    </a:ext>
                  </a:extLst>
                </p14:cNvPr>
                <p14:cNvContentPartPr/>
                <p14:nvPr/>
              </p14:nvContentPartPr>
              <p14:xfrm>
                <a:off x="8000941" y="4249749"/>
                <a:ext cx="128880" cy="97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002419-72C7-4087-A818-4841A58992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91941" y="4241109"/>
                  <a:ext cx="14652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B74FB9-A515-490C-B4B0-8DAC575F257A}"/>
              </a:ext>
            </a:extLst>
          </p:cNvPr>
          <p:cNvGrpSpPr/>
          <p:nvPr/>
        </p:nvGrpSpPr>
        <p:grpSpPr>
          <a:xfrm>
            <a:off x="4562581" y="3193509"/>
            <a:ext cx="581400" cy="999720"/>
            <a:chOff x="4562581" y="3193509"/>
            <a:chExt cx="581400" cy="9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4258B5-4849-4BDA-BC3E-BF1A3E49E7CE}"/>
                    </a:ext>
                  </a:extLst>
                </p14:cNvPr>
                <p14:cNvContentPartPr/>
                <p14:nvPr/>
              </p14:nvContentPartPr>
              <p14:xfrm>
                <a:off x="4745101" y="3193509"/>
                <a:ext cx="398880" cy="517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4258B5-4849-4BDA-BC3E-BF1A3E49E7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36461" y="3184869"/>
                  <a:ext cx="4165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AF7937-9A43-4981-A2FA-56F311BC8A7A}"/>
                    </a:ext>
                  </a:extLst>
                </p14:cNvPr>
                <p14:cNvContentPartPr/>
                <p14:nvPr/>
              </p14:nvContentPartPr>
              <p14:xfrm>
                <a:off x="4562581" y="3398349"/>
                <a:ext cx="380880" cy="789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AF7937-9A43-4981-A2FA-56F311BC8A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53581" y="3389709"/>
                  <a:ext cx="39852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C0CFF7-7C75-4606-9C98-19BB022016E2}"/>
                    </a:ext>
                  </a:extLst>
                </p14:cNvPr>
                <p14:cNvContentPartPr/>
                <p14:nvPr/>
              </p14:nvContentPartPr>
              <p14:xfrm>
                <a:off x="4596061" y="4122669"/>
                <a:ext cx="144720" cy="7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C0CFF7-7C75-4606-9C98-19BB022016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87421" y="4113669"/>
                  <a:ext cx="1623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329F86-5D7C-4DD0-9BC1-FC0E56061A06}"/>
              </a:ext>
            </a:extLst>
          </p:cNvPr>
          <p:cNvGrpSpPr/>
          <p:nvPr/>
        </p:nvGrpSpPr>
        <p:grpSpPr>
          <a:xfrm>
            <a:off x="747661" y="3078309"/>
            <a:ext cx="533520" cy="1127160"/>
            <a:chOff x="747661" y="3078309"/>
            <a:chExt cx="533520" cy="11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FE328EE-2B26-426C-AD4E-C64F1931E69A}"/>
                    </a:ext>
                  </a:extLst>
                </p14:cNvPr>
                <p14:cNvContentPartPr/>
                <p14:nvPr/>
              </p14:nvContentPartPr>
              <p14:xfrm>
                <a:off x="930181" y="3078309"/>
                <a:ext cx="351000" cy="62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FE328EE-2B26-426C-AD4E-C64F1931E6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1181" y="3069309"/>
                  <a:ext cx="3686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7F4C4A-2406-4757-93C4-352F09C81E6D}"/>
                    </a:ext>
                  </a:extLst>
                </p14:cNvPr>
                <p14:cNvContentPartPr/>
                <p14:nvPr/>
              </p14:nvContentPartPr>
              <p14:xfrm>
                <a:off x="747661" y="3556749"/>
                <a:ext cx="476640" cy="648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7F4C4A-2406-4757-93C4-352F09C81E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9021" y="3548109"/>
                  <a:ext cx="494280" cy="66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81A65C6-B7F8-4575-B609-FB2617541C49}"/>
                  </a:ext>
                </a:extLst>
              </p14:cNvPr>
              <p14:cNvContentPartPr/>
              <p14:nvPr/>
            </p14:nvContentPartPr>
            <p14:xfrm>
              <a:off x="595021" y="3990549"/>
              <a:ext cx="151560" cy="252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81A65C6-B7F8-4575-B609-FB2617541C4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6381" y="3981909"/>
                <a:ext cx="16920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B024A3C-0ACF-4000-9C38-11A16F05E0FF}"/>
              </a:ext>
            </a:extLst>
          </p:cNvPr>
          <p:cNvGrpSpPr/>
          <p:nvPr/>
        </p:nvGrpSpPr>
        <p:grpSpPr>
          <a:xfrm>
            <a:off x="1666021" y="3704349"/>
            <a:ext cx="578520" cy="698760"/>
            <a:chOff x="1666021" y="3704349"/>
            <a:chExt cx="5785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913D07-F675-4DF1-880E-9DFD3DBAE0B6}"/>
                    </a:ext>
                  </a:extLst>
                </p14:cNvPr>
                <p14:cNvContentPartPr/>
                <p14:nvPr/>
              </p14:nvContentPartPr>
              <p14:xfrm>
                <a:off x="1943581" y="3704349"/>
                <a:ext cx="300960" cy="342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913D07-F675-4DF1-880E-9DFD3DBAE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4941" y="3695349"/>
                  <a:ext cx="318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BDAD44-92FC-4A4E-8B40-05745D2AE85A}"/>
                    </a:ext>
                  </a:extLst>
                </p14:cNvPr>
                <p14:cNvContentPartPr/>
                <p14:nvPr/>
              </p14:nvContentPartPr>
              <p14:xfrm>
                <a:off x="1668901" y="3880389"/>
                <a:ext cx="448200" cy="510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BDAD44-92FC-4A4E-8B40-05745D2AE8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59901" y="3871749"/>
                  <a:ext cx="4658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5E742C-C18A-449A-8FDC-1B36EE68F547}"/>
                    </a:ext>
                  </a:extLst>
                </p14:cNvPr>
                <p14:cNvContentPartPr/>
                <p14:nvPr/>
              </p14:nvContentPartPr>
              <p14:xfrm>
                <a:off x="1666021" y="4297629"/>
                <a:ext cx="199080" cy="105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5E742C-C18A-449A-8FDC-1B36EE68F5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7381" y="4288629"/>
                  <a:ext cx="216720" cy="1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0463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EDBB-39D0-48BD-B8E9-C7AC34B7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</p:spPr>
        <p:txBody>
          <a:bodyPr>
            <a:normAutofit fontScale="90000"/>
          </a:bodyPr>
          <a:lstStyle/>
          <a:p>
            <a:r>
              <a:rPr lang="en-US"/>
              <a:t>LSTM variant 1: Peephole connection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367B-9BE7-4906-B62F-0CDF639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" y="1851040"/>
            <a:ext cx="11166049" cy="34593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AB83FD-89E7-402F-A3EB-5D13BB9A41C3}"/>
              </a:ext>
            </a:extLst>
          </p:cNvPr>
          <p:cNvSpPr/>
          <p:nvPr/>
        </p:nvSpPr>
        <p:spPr>
          <a:xfrm>
            <a:off x="8102338" y="2964730"/>
            <a:ext cx="716437" cy="54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BF936-B0A8-4743-8E45-F2FD6F931F22}"/>
              </a:ext>
            </a:extLst>
          </p:cNvPr>
          <p:cNvSpPr/>
          <p:nvPr/>
        </p:nvSpPr>
        <p:spPr>
          <a:xfrm>
            <a:off x="8121384" y="3555282"/>
            <a:ext cx="716437" cy="542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3265BB-10FA-4CF3-83E9-4405B4C100EF}"/>
                  </a:ext>
                </a:extLst>
              </p14:cNvPr>
              <p14:cNvContentPartPr/>
              <p14:nvPr/>
            </p14:nvContentPartPr>
            <p14:xfrm>
              <a:off x="9137461" y="3494109"/>
              <a:ext cx="402840" cy="3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3265BB-10FA-4CF3-83E9-4405B4C100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8821" y="3485469"/>
                <a:ext cx="420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5581AE-0BD8-4A8C-8C9F-BA3FC99D6315}"/>
                  </a:ext>
                </a:extLst>
              </p14:cNvPr>
              <p14:cNvContentPartPr/>
              <p14:nvPr/>
            </p14:nvContentPartPr>
            <p14:xfrm>
              <a:off x="9798781" y="3453429"/>
              <a:ext cx="189360" cy="30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5581AE-0BD8-4A8C-8C9F-BA3FC99D63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0141" y="3444429"/>
                <a:ext cx="207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057A1-F225-4E2F-9BE5-AE06EEA739A3}"/>
                  </a:ext>
                </a:extLst>
              </p14:cNvPr>
              <p14:cNvContentPartPr/>
              <p14:nvPr/>
            </p14:nvContentPartPr>
            <p14:xfrm>
              <a:off x="9295861" y="3336789"/>
              <a:ext cx="5040" cy="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057A1-F225-4E2F-9BE5-AE06EEA739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87221" y="3328149"/>
                <a:ext cx="226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6014CC-DEF0-4487-B95F-B1CD98681D06}"/>
                  </a:ext>
                </a:extLst>
              </p14:cNvPr>
              <p14:cNvContentPartPr/>
              <p14:nvPr/>
            </p14:nvContentPartPr>
            <p14:xfrm>
              <a:off x="4119781" y="2675109"/>
              <a:ext cx="216360" cy="200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6014CC-DEF0-4487-B95F-B1CD98681D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0781" y="2666109"/>
                <a:ext cx="2340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F85A22D-337C-4B8D-A83B-A6DD817B41AA}"/>
                  </a:ext>
                </a:extLst>
              </p14:cNvPr>
              <p14:cNvContentPartPr/>
              <p14:nvPr/>
            </p14:nvContentPartPr>
            <p14:xfrm>
              <a:off x="8023261" y="2721909"/>
              <a:ext cx="388800" cy="144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F85A22D-337C-4B8D-A83B-A6DD817B41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14621" y="2713269"/>
                <a:ext cx="4064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1EFDD1-BA64-4642-AA44-DC8A1162956A}"/>
                  </a:ext>
                </a:extLst>
              </p14:cNvPr>
              <p14:cNvContentPartPr/>
              <p14:nvPr/>
            </p14:nvContentPartPr>
            <p14:xfrm>
              <a:off x="8236021" y="3352629"/>
              <a:ext cx="329760" cy="183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1EFDD1-BA64-4642-AA44-DC8A116295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7381" y="3343629"/>
                <a:ext cx="347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71825C-23A7-4ABA-B8C4-5201511C8F53}"/>
                  </a:ext>
                </a:extLst>
              </p14:cNvPr>
              <p14:cNvContentPartPr/>
              <p14:nvPr/>
            </p14:nvContentPartPr>
            <p14:xfrm>
              <a:off x="8020381" y="3874989"/>
              <a:ext cx="245520" cy="129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71825C-23A7-4ABA-B8C4-5201511C8F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11741" y="3866349"/>
                <a:ext cx="26316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9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0AB1-57A8-46F5-A01B-EF7D74AC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variant 2: couple forget and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F2496-1D43-4595-9B9E-71520766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692328"/>
            <a:ext cx="11485605" cy="37618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7BF3B9-24C1-42F7-B80F-02901D8BC64B}"/>
                  </a:ext>
                </a:extLst>
              </p14:cNvPr>
              <p14:cNvContentPartPr/>
              <p14:nvPr/>
            </p14:nvContentPartPr>
            <p14:xfrm>
              <a:off x="1079941" y="3364509"/>
              <a:ext cx="471240" cy="44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7BF3B9-24C1-42F7-B80F-02901D8BC6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301" y="3355509"/>
                <a:ext cx="4888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E09116-972C-4C42-9749-5A150B595DE8}"/>
                  </a:ext>
                </a:extLst>
              </p14:cNvPr>
              <p14:cNvContentPartPr/>
              <p14:nvPr/>
            </p14:nvContentPartPr>
            <p14:xfrm>
              <a:off x="1379101" y="3562509"/>
              <a:ext cx="16200" cy="4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E09116-972C-4C42-9749-5A150B595D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0461" y="3553869"/>
                <a:ext cx="3384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B489E35-E0DA-45D3-975A-472BBA8E84E8}"/>
              </a:ext>
            </a:extLst>
          </p:cNvPr>
          <p:cNvGrpSpPr/>
          <p:nvPr/>
        </p:nvGrpSpPr>
        <p:grpSpPr>
          <a:xfrm>
            <a:off x="2162821" y="2991549"/>
            <a:ext cx="688680" cy="596520"/>
            <a:chOff x="2162821" y="2991549"/>
            <a:chExt cx="68868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F0DD77-67C9-4988-A5BC-2CC6B0D22B11}"/>
                    </a:ext>
                  </a:extLst>
                </p14:cNvPr>
                <p14:cNvContentPartPr/>
                <p14:nvPr/>
              </p14:nvContentPartPr>
              <p14:xfrm>
                <a:off x="2304661" y="3202149"/>
                <a:ext cx="84240" cy="173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F0DD77-67C9-4988-A5BC-2CC6B0D22B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6021" y="3193149"/>
                  <a:ext cx="10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2241C3-7AB4-4E3E-B833-2BED8D516F4F}"/>
                    </a:ext>
                  </a:extLst>
                </p14:cNvPr>
                <p14:cNvContentPartPr/>
                <p14:nvPr/>
              </p14:nvContentPartPr>
              <p14:xfrm>
                <a:off x="2278381" y="3095589"/>
                <a:ext cx="33840" cy="5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2241C3-7AB4-4E3E-B833-2BED8D516F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9381" y="3086589"/>
                  <a:ext cx="51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F8B2F5-7B7F-4B1D-9766-9304D350EA09}"/>
                    </a:ext>
                  </a:extLst>
                </p14:cNvPr>
                <p14:cNvContentPartPr/>
                <p14:nvPr/>
              </p14:nvContentPartPr>
              <p14:xfrm>
                <a:off x="2162821" y="2991549"/>
                <a:ext cx="495000" cy="58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F8B2F5-7B7F-4B1D-9766-9304D350EA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3821" y="2982549"/>
                  <a:ext cx="5126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3E7F0A-F67B-418A-BD8C-570F85B8C4B2}"/>
                    </a:ext>
                  </a:extLst>
                </p14:cNvPr>
                <p14:cNvContentPartPr/>
                <p14:nvPr/>
              </p14:nvContentPartPr>
              <p14:xfrm>
                <a:off x="2818381" y="3587709"/>
                <a:ext cx="3312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3E7F0A-F67B-418A-BD8C-570F85B8C4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9741" y="3579069"/>
                  <a:ext cx="5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54E7CA-6469-492B-B158-F2357C7297D9}"/>
                    </a:ext>
                  </a:extLst>
                </p14:cNvPr>
                <p14:cNvContentPartPr/>
                <p14:nvPr/>
              </p14:nvContentPartPr>
              <p14:xfrm>
                <a:off x="2800021" y="3411669"/>
                <a:ext cx="10080" cy="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54E7CA-6469-492B-B158-F2357C7297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91381" y="3403029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CDB6B1-5089-4F63-86E1-4D95CCE7CD5D}"/>
                    </a:ext>
                  </a:extLst>
                </p14:cNvPr>
                <p14:cNvContentPartPr/>
                <p14:nvPr/>
              </p14:nvContentPartPr>
              <p14:xfrm>
                <a:off x="2749621" y="3384309"/>
                <a:ext cx="9720" cy="10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CDB6B1-5089-4F63-86E1-4D95CCE7CD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40981" y="3375669"/>
                  <a:ext cx="2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0E9B49-3A71-4A57-9D38-96D4FD6E6DAD}"/>
                    </a:ext>
                  </a:extLst>
                </p14:cNvPr>
                <p14:cNvContentPartPr/>
                <p14:nvPr/>
              </p14:nvContentPartPr>
              <p14:xfrm>
                <a:off x="2472061" y="3261189"/>
                <a:ext cx="52560" cy="27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0E9B49-3A71-4A57-9D38-96D4FD6E6D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63421" y="3252549"/>
                  <a:ext cx="7020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659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D7AD-02B8-48BD-B0E2-D0806077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learning problems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70D3B16-C898-4E15-9027-98D510E9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3" y="1042885"/>
            <a:ext cx="5159587" cy="20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me series">
            <a:extLst>
              <a:ext uri="{FF2B5EF4-FFF2-40B4-BE49-F238E27FC236}">
                <a16:creationId xmlns:a16="http://schemas.microsoft.com/office/drawing/2014/main" id="{A1907CF1-A6CD-4CBA-8E52-9C13F818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83" y="985347"/>
            <a:ext cx="3569616" cy="244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C40BA66F-C93F-4F48-83DA-CE460C2F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6" y="3705134"/>
            <a:ext cx="5159587" cy="29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ving object tracking in video">
            <a:extLst>
              <a:ext uri="{FF2B5EF4-FFF2-40B4-BE49-F238E27FC236}">
                <a16:creationId xmlns:a16="http://schemas.microsoft.com/office/drawing/2014/main" id="{29740D65-7F94-4F98-9A0D-2DC1CA35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793" y="4039293"/>
            <a:ext cx="5242481" cy="246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F2E62C71-3795-44F5-A048-C1081E9BC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102" y="494582"/>
            <a:ext cx="2438054" cy="31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263E18-977B-4E32-A70F-09B85EB16DB4}"/>
                  </a:ext>
                </a:extLst>
              </p14:cNvPr>
              <p14:cNvContentPartPr/>
              <p14:nvPr/>
            </p14:nvContentPartPr>
            <p14:xfrm>
              <a:off x="5863078" y="4434069"/>
              <a:ext cx="495000" cy="38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263E18-977B-4E32-A70F-09B85EB16D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4078" y="4425069"/>
                <a:ext cx="5126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35425C-578E-4C03-916C-5D53D999A702}"/>
                  </a:ext>
                </a:extLst>
              </p14:cNvPr>
              <p14:cNvContentPartPr/>
              <p14:nvPr/>
            </p14:nvContentPartPr>
            <p14:xfrm>
              <a:off x="6126238" y="4417149"/>
              <a:ext cx="441720" cy="26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35425C-578E-4C03-916C-5D53D999A7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7598" y="4408149"/>
                <a:ext cx="45936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493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A4D6-AB11-448C-95EA-27941453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 variant 3: 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5D65-D8DB-4D90-8C64-9F7CAAAB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905000"/>
          </a:xfrm>
        </p:spPr>
        <p:txBody>
          <a:bodyPr/>
          <a:lstStyle/>
          <a:p>
            <a:r>
              <a:rPr lang="en-US" dirty="0"/>
              <a:t>Combines the forget and input gates into a single “update gate” </a:t>
            </a:r>
          </a:p>
          <a:p>
            <a:r>
              <a:rPr lang="en-US" dirty="0"/>
              <a:t>Merges the cell state and hidden state </a:t>
            </a:r>
          </a:p>
          <a:p>
            <a:r>
              <a:rPr lang="en-US" dirty="0"/>
              <a:t>The resulting model is simpler than standard LSTM models, and has been growing increasingly popular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6F0BC-F462-4ED4-8E09-DE519813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3096381"/>
            <a:ext cx="9825038" cy="32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22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99ABA4-1298-4CA8-B1FA-2635CCB8A3B5}"/>
                  </a:ext>
                </a:extLst>
              </p14:cNvPr>
              <p14:cNvContentPartPr/>
              <p14:nvPr/>
            </p14:nvContentPartPr>
            <p14:xfrm>
              <a:off x="1342381" y="2715355"/>
              <a:ext cx="56880" cy="69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99ABA4-1298-4CA8-B1FA-2635CCB8A3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741" y="2706715"/>
                <a:ext cx="745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58EDAB-DB03-4AC1-BE3E-9BF23F4273F3}"/>
                  </a:ext>
                </a:extLst>
              </p14:cNvPr>
              <p14:cNvContentPartPr/>
              <p14:nvPr/>
            </p14:nvContentPartPr>
            <p14:xfrm>
              <a:off x="1344541" y="2645875"/>
              <a:ext cx="613800" cy="59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58EDAB-DB03-4AC1-BE3E-9BF23F427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901" y="2636875"/>
                <a:ext cx="63144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821BC-BE23-4E65-AEF9-62572055DA99}"/>
                  </a:ext>
                </a:extLst>
              </p14:cNvPr>
              <p14:cNvContentPartPr/>
              <p14:nvPr/>
            </p14:nvContentPartPr>
            <p14:xfrm>
              <a:off x="2506621" y="2677555"/>
              <a:ext cx="44640" cy="537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821BC-BE23-4E65-AEF9-62572055DA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7621" y="2668915"/>
                <a:ext cx="622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C365C6-16AC-47F8-A105-835302721F0C}"/>
                  </a:ext>
                </a:extLst>
              </p14:cNvPr>
              <p14:cNvContentPartPr/>
              <p14:nvPr/>
            </p14:nvContentPartPr>
            <p14:xfrm>
              <a:off x="2418421" y="2593675"/>
              <a:ext cx="600120" cy="57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C365C6-16AC-47F8-A105-835302721F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9781" y="2585035"/>
                <a:ext cx="6177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902414-6937-4EF0-85F2-4A09D77CA435}"/>
                  </a:ext>
                </a:extLst>
              </p14:cNvPr>
              <p14:cNvContentPartPr/>
              <p14:nvPr/>
            </p14:nvContentPartPr>
            <p14:xfrm>
              <a:off x="822541" y="2941075"/>
              <a:ext cx="446760" cy="159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902414-6937-4EF0-85F2-4A09D77CA4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901" y="2932435"/>
                <a:ext cx="464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53596B-67EE-40EC-BDF5-1FAE25EF5180}"/>
                  </a:ext>
                </a:extLst>
              </p14:cNvPr>
              <p14:cNvContentPartPr/>
              <p14:nvPr/>
            </p14:nvContentPartPr>
            <p14:xfrm>
              <a:off x="2197741" y="2892475"/>
              <a:ext cx="249120" cy="47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53596B-67EE-40EC-BDF5-1FAE25EF51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9101" y="2883475"/>
                <a:ext cx="266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19EF3A-DE39-460D-ACA0-F9028D564A94}"/>
                  </a:ext>
                </a:extLst>
              </p14:cNvPr>
              <p14:cNvContentPartPr/>
              <p14:nvPr/>
            </p14:nvContentPartPr>
            <p14:xfrm>
              <a:off x="3190621" y="2772235"/>
              <a:ext cx="359280" cy="91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19EF3A-DE39-460D-ACA0-F9028D564A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1621" y="2763235"/>
                <a:ext cx="3769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162F69-CF7F-4C26-AB4B-BC1E20E94A5C}"/>
              </a:ext>
            </a:extLst>
          </p:cNvPr>
          <p:cNvGrpSpPr/>
          <p:nvPr/>
        </p:nvGrpSpPr>
        <p:grpSpPr>
          <a:xfrm>
            <a:off x="3968941" y="2523475"/>
            <a:ext cx="1094040" cy="645840"/>
            <a:chOff x="3968941" y="2523475"/>
            <a:chExt cx="109404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5B908A-AE6B-416E-B7ED-AB545FF8F3B3}"/>
                    </a:ext>
                  </a:extLst>
                </p14:cNvPr>
                <p14:cNvContentPartPr/>
                <p14:nvPr/>
              </p14:nvContentPartPr>
              <p14:xfrm>
                <a:off x="3968941" y="2571715"/>
                <a:ext cx="44640" cy="46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5B908A-AE6B-416E-B7ED-AB545FF8F3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59941" y="2562715"/>
                  <a:ext cx="622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7D33F4-75FC-4759-ADF4-71C900270BC4}"/>
                    </a:ext>
                  </a:extLst>
                </p14:cNvPr>
                <p14:cNvContentPartPr/>
                <p14:nvPr/>
              </p14:nvContentPartPr>
              <p14:xfrm>
                <a:off x="3982261" y="2523475"/>
                <a:ext cx="622800" cy="401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7D33F4-75FC-4759-ADF4-71C900270B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73621" y="2514835"/>
                  <a:ext cx="640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ADEAD2-B06A-452A-96D0-DEAB79542C48}"/>
                    </a:ext>
                  </a:extLst>
                </p14:cNvPr>
                <p14:cNvContentPartPr/>
                <p14:nvPr/>
              </p14:nvContentPartPr>
              <p14:xfrm>
                <a:off x="4569061" y="2722915"/>
                <a:ext cx="255240" cy="4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ADEAD2-B06A-452A-96D0-DEAB79542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60421" y="2714275"/>
                  <a:ext cx="272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BE03FF-16C5-4BE6-9424-2779260FE096}"/>
                    </a:ext>
                  </a:extLst>
                </p14:cNvPr>
                <p14:cNvContentPartPr/>
                <p14:nvPr/>
              </p14:nvContentPartPr>
              <p14:xfrm>
                <a:off x="4838701" y="2568115"/>
                <a:ext cx="25560" cy="60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BE03FF-16C5-4BE6-9424-2779260FE0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9701" y="2559475"/>
                  <a:ext cx="432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270D4B-014F-4EBE-9D50-23E1E045CC7E}"/>
                    </a:ext>
                  </a:extLst>
                </p14:cNvPr>
                <p14:cNvContentPartPr/>
                <p14:nvPr/>
              </p14:nvContentPartPr>
              <p14:xfrm>
                <a:off x="4847701" y="2594755"/>
                <a:ext cx="215280" cy="50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270D4B-014F-4EBE-9D50-23E1E045CC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38701" y="2586115"/>
                  <a:ext cx="2329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4EBCE9-EDBD-4ECA-A9DB-D943FFDE6150}"/>
                    </a:ext>
                  </a:extLst>
                </p14:cNvPr>
                <p14:cNvContentPartPr/>
                <p14:nvPr/>
              </p14:nvContentPartPr>
              <p14:xfrm>
                <a:off x="4978021" y="2688355"/>
                <a:ext cx="288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4EBCE9-EDBD-4ECA-A9DB-D943FFDE61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69381" y="2679715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008ADE-CFD5-4D0F-8BCA-DFCB1EDE37AE}"/>
                    </a:ext>
                  </a:extLst>
                </p14:cNvPr>
                <p14:cNvContentPartPr/>
                <p14:nvPr/>
              </p14:nvContentPartPr>
              <p14:xfrm>
                <a:off x="4949221" y="2803915"/>
                <a:ext cx="30960" cy="233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008ADE-CFD5-4D0F-8BCA-DFCB1EDE37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0221" y="2794915"/>
                  <a:ext cx="48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523EA3-3687-4522-BC62-80AE6B47DBE6}"/>
                    </a:ext>
                  </a:extLst>
                </p14:cNvPr>
                <p14:cNvContentPartPr/>
                <p14:nvPr/>
              </p14:nvContentPartPr>
              <p14:xfrm>
                <a:off x="4968301" y="2667115"/>
                <a:ext cx="27720" cy="1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523EA3-3687-4522-BC62-80AE6B47DB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9301" y="2658115"/>
                  <a:ext cx="45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1749CF-6A1C-4875-84E8-AA7AD0C4DFFC}"/>
                    </a:ext>
                  </a:extLst>
                </p14:cNvPr>
                <p14:cNvContentPartPr/>
                <p14:nvPr/>
              </p14:nvContentPartPr>
              <p14:xfrm>
                <a:off x="4932661" y="2772595"/>
                <a:ext cx="49320" cy="144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1749CF-6A1C-4875-84E8-AA7AD0C4DF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24021" y="2763955"/>
                  <a:ext cx="66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62D8A2-B54A-4935-B685-D9D49F7352CB}"/>
                    </a:ext>
                  </a:extLst>
                </p14:cNvPr>
                <p14:cNvContentPartPr/>
                <p14:nvPr/>
              </p14:nvContentPartPr>
              <p14:xfrm>
                <a:off x="4979821" y="3027835"/>
                <a:ext cx="7560" cy="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62D8A2-B54A-4935-B685-D9D49F7352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0821" y="3018835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5D2BAF-AF87-49C9-9BF1-2D890E7EB822}"/>
                  </a:ext>
                </a:extLst>
              </p14:cNvPr>
              <p14:cNvContentPartPr/>
              <p14:nvPr/>
            </p14:nvContentPartPr>
            <p14:xfrm>
              <a:off x="2063461" y="3429955"/>
              <a:ext cx="2280240" cy="55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5D2BAF-AF87-49C9-9BF1-2D890E7EB8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4461" y="3420955"/>
                <a:ext cx="2297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6C64731-DB56-4BA3-A997-1C98B2A6B055}"/>
                  </a:ext>
                </a:extLst>
              </p14:cNvPr>
              <p14:cNvContentPartPr/>
              <p14:nvPr/>
            </p14:nvContentPartPr>
            <p14:xfrm>
              <a:off x="5800981" y="2567035"/>
              <a:ext cx="35280" cy="528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6C64731-DB56-4BA3-A997-1C98B2A6B0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91981" y="2558035"/>
                <a:ext cx="52920" cy="54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89476C8-5B89-40FC-A443-9186C5940A66}"/>
              </a:ext>
            </a:extLst>
          </p:cNvPr>
          <p:cNvGrpSpPr/>
          <p:nvPr/>
        </p:nvGrpSpPr>
        <p:grpSpPr>
          <a:xfrm>
            <a:off x="5271421" y="1031275"/>
            <a:ext cx="5428800" cy="2677680"/>
            <a:chOff x="5271421" y="1031275"/>
            <a:chExt cx="5428800" cy="267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90BE80-BA39-47C9-9206-00457F0039E8}"/>
                    </a:ext>
                  </a:extLst>
                </p14:cNvPr>
                <p14:cNvContentPartPr/>
                <p14:nvPr/>
              </p14:nvContentPartPr>
              <p14:xfrm>
                <a:off x="6856501" y="2552635"/>
                <a:ext cx="60120" cy="65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90BE80-BA39-47C9-9206-00457F0039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47861" y="2543995"/>
                  <a:ext cx="7776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3984EB-C160-4F4A-9DD5-ACF6E3312B87}"/>
                    </a:ext>
                  </a:extLst>
                </p14:cNvPr>
                <p14:cNvContentPartPr/>
                <p14:nvPr/>
              </p14:nvContentPartPr>
              <p14:xfrm>
                <a:off x="6855421" y="2589355"/>
                <a:ext cx="517680" cy="58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3984EB-C160-4F4A-9DD5-ACF6E3312B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6781" y="2580355"/>
                  <a:ext cx="5353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A76A4E-0B96-4F4F-89EB-E533DECFA434}"/>
                    </a:ext>
                  </a:extLst>
                </p14:cNvPr>
                <p14:cNvContentPartPr/>
                <p14:nvPr/>
              </p14:nvContentPartPr>
              <p14:xfrm>
                <a:off x="8047741" y="2560195"/>
                <a:ext cx="83880" cy="554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A76A4E-0B96-4F4F-89EB-E533DECFA4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38741" y="2551555"/>
                  <a:ext cx="1015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DDF52B-D4C5-4026-A485-4D5500837C61}"/>
                    </a:ext>
                  </a:extLst>
                </p14:cNvPr>
                <p14:cNvContentPartPr/>
                <p14:nvPr/>
              </p14:nvContentPartPr>
              <p14:xfrm>
                <a:off x="8052421" y="2522035"/>
                <a:ext cx="546480" cy="61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DDF52B-D4C5-4026-A485-4D5500837C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43421" y="2513395"/>
                  <a:ext cx="5641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67290C-7E51-4C47-B667-8EB5D6A01836}"/>
                    </a:ext>
                  </a:extLst>
                </p14:cNvPr>
                <p14:cNvContentPartPr/>
                <p14:nvPr/>
              </p14:nvContentPartPr>
              <p14:xfrm>
                <a:off x="9370381" y="2453635"/>
                <a:ext cx="66600" cy="619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67290C-7E51-4C47-B667-8EB5D6A018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61741" y="2444995"/>
                  <a:ext cx="842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CB8DD5-4939-4FDA-8E5E-A6EF507D8289}"/>
                    </a:ext>
                  </a:extLst>
                </p14:cNvPr>
                <p14:cNvContentPartPr/>
                <p14:nvPr/>
              </p14:nvContentPartPr>
              <p14:xfrm>
                <a:off x="9442381" y="2406475"/>
                <a:ext cx="558720" cy="699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CB8DD5-4939-4FDA-8E5E-A6EF507D82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33381" y="2397475"/>
                  <a:ext cx="57636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6603BF-C724-4BC5-96E2-1E92CC083B96}"/>
                    </a:ext>
                  </a:extLst>
                </p14:cNvPr>
                <p14:cNvContentPartPr/>
                <p14:nvPr/>
              </p14:nvContentPartPr>
              <p14:xfrm>
                <a:off x="6248461" y="2862955"/>
                <a:ext cx="439200" cy="87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6603BF-C724-4BC5-96E2-1E92CC083B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39461" y="2853955"/>
                  <a:ext cx="456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A1B262-4780-43C4-B9BD-4FDDE75D76E8}"/>
                    </a:ext>
                  </a:extLst>
                </p14:cNvPr>
                <p14:cNvContentPartPr/>
                <p14:nvPr/>
              </p14:nvContentPartPr>
              <p14:xfrm>
                <a:off x="7319101" y="2774395"/>
                <a:ext cx="629280" cy="95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A1B262-4780-43C4-B9BD-4FDDE75D76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10101" y="2765395"/>
                  <a:ext cx="646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B1195EF-3F9E-440F-B826-E7E8B23A16BE}"/>
                    </a:ext>
                  </a:extLst>
                </p14:cNvPr>
                <p14:cNvContentPartPr/>
                <p14:nvPr/>
              </p14:nvContentPartPr>
              <p14:xfrm>
                <a:off x="8565061" y="2734435"/>
                <a:ext cx="470880" cy="9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B1195EF-3F9E-440F-B826-E7E8B23A16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56061" y="2725795"/>
                  <a:ext cx="488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383985-164A-4510-A93D-1FC010055155}"/>
                    </a:ext>
                  </a:extLst>
                </p14:cNvPr>
                <p14:cNvContentPartPr/>
                <p14:nvPr/>
              </p14:nvContentPartPr>
              <p14:xfrm>
                <a:off x="5831581" y="1935595"/>
                <a:ext cx="1327320" cy="1773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383985-164A-4510-A93D-1FC0100551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22581" y="1926595"/>
                  <a:ext cx="1344960" cy="17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115AA8-DB12-4153-82EA-1340763E1CDF}"/>
                    </a:ext>
                  </a:extLst>
                </p14:cNvPr>
                <p14:cNvContentPartPr/>
                <p14:nvPr/>
              </p14:nvContentPartPr>
              <p14:xfrm>
                <a:off x="7042261" y="1987795"/>
                <a:ext cx="1239840" cy="1478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115AA8-DB12-4153-82EA-1340763E1C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33621" y="1978795"/>
                  <a:ext cx="125748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C8979D-35B4-4BE4-92B8-497C0D30DA99}"/>
                    </a:ext>
                  </a:extLst>
                </p14:cNvPr>
                <p14:cNvContentPartPr/>
                <p14:nvPr/>
              </p14:nvContentPartPr>
              <p14:xfrm>
                <a:off x="8184181" y="3200275"/>
                <a:ext cx="86760" cy="84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C8979D-35B4-4BE4-92B8-497C0D30DA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5181" y="3191275"/>
                  <a:ext cx="104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D530B2-2F4D-41F8-BEF4-CA76FAC777AC}"/>
                    </a:ext>
                  </a:extLst>
                </p14:cNvPr>
                <p14:cNvContentPartPr/>
                <p14:nvPr/>
              </p14:nvContentPartPr>
              <p14:xfrm>
                <a:off x="8213701" y="3152395"/>
                <a:ext cx="155160" cy="90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D530B2-2F4D-41F8-BEF4-CA76FAC777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04701" y="3143395"/>
                  <a:ext cx="17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72A08E-B67D-4643-84DF-D06F3EAABB62}"/>
                    </a:ext>
                  </a:extLst>
                </p14:cNvPr>
                <p14:cNvContentPartPr/>
                <p14:nvPr/>
              </p14:nvContentPartPr>
              <p14:xfrm>
                <a:off x="8277061" y="1941355"/>
                <a:ext cx="1355040" cy="144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72A08E-B67D-4643-84DF-D06F3EAABB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68061" y="1932715"/>
                  <a:ext cx="137268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86A481-3652-4C7B-BCC6-2C716D68AAAE}"/>
                    </a:ext>
                  </a:extLst>
                </p14:cNvPr>
                <p14:cNvContentPartPr/>
                <p14:nvPr/>
              </p14:nvContentPartPr>
              <p14:xfrm>
                <a:off x="9540661" y="3105235"/>
                <a:ext cx="171360" cy="14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86A481-3652-4C7B-BCC6-2C716D68AA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31661" y="3096595"/>
                  <a:ext cx="189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9714C7-611D-4A36-9912-5A916BA2F5C0}"/>
                    </a:ext>
                  </a:extLst>
                </p14:cNvPr>
                <p14:cNvContentPartPr/>
                <p14:nvPr/>
              </p14:nvContentPartPr>
              <p14:xfrm>
                <a:off x="9552901" y="1857475"/>
                <a:ext cx="57960" cy="597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9714C7-611D-4A36-9912-5A916BA2F5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44261" y="1848835"/>
                  <a:ext cx="756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70918A-974C-49A2-9A0A-BF829A48890B}"/>
                    </a:ext>
                  </a:extLst>
                </p14:cNvPr>
                <p14:cNvContentPartPr/>
                <p14:nvPr/>
              </p14:nvContentPartPr>
              <p14:xfrm>
                <a:off x="9450301" y="1803475"/>
                <a:ext cx="169920" cy="115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70918A-974C-49A2-9A0A-BF829A4889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41301" y="1794835"/>
                  <a:ext cx="187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26E98D-B885-4AA0-ABEC-12053C2164E4}"/>
                    </a:ext>
                  </a:extLst>
                </p14:cNvPr>
                <p14:cNvContentPartPr/>
                <p14:nvPr/>
              </p14:nvContentPartPr>
              <p14:xfrm>
                <a:off x="5863981" y="1821475"/>
                <a:ext cx="47520" cy="315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26E98D-B885-4AA0-ABEC-12053C2164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54981" y="1812475"/>
                  <a:ext cx="65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7AB08C-89E2-4EF0-BB40-150A2E4C0293}"/>
                    </a:ext>
                  </a:extLst>
                </p14:cNvPr>
                <p14:cNvContentPartPr/>
                <p14:nvPr/>
              </p14:nvContentPartPr>
              <p14:xfrm>
                <a:off x="7090501" y="1679635"/>
                <a:ext cx="13320" cy="489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7AB08C-89E2-4EF0-BB40-150A2E4C02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81861" y="1670635"/>
                  <a:ext cx="309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9A3B96-F443-4DFD-88CD-3B42CCE3E551}"/>
                    </a:ext>
                  </a:extLst>
                </p14:cNvPr>
                <p14:cNvContentPartPr/>
                <p14:nvPr/>
              </p14:nvContentPartPr>
              <p14:xfrm>
                <a:off x="8283541" y="1602955"/>
                <a:ext cx="55440" cy="577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9A3B96-F443-4DFD-88CD-3B42CCE3E5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74901" y="1594315"/>
                  <a:ext cx="7308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8A16A4-B0AA-44DA-A096-2D69EE205745}"/>
                    </a:ext>
                  </a:extLst>
                </p14:cNvPr>
                <p14:cNvContentPartPr/>
                <p14:nvPr/>
              </p14:nvContentPartPr>
              <p14:xfrm>
                <a:off x="9636781" y="1801675"/>
                <a:ext cx="36000" cy="48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8A16A4-B0AA-44DA-A096-2D69EE2057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27781" y="1793035"/>
                  <a:ext cx="53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261BD9-B7FD-41DA-B43A-193CBAACAC42}"/>
                    </a:ext>
                  </a:extLst>
                </p14:cNvPr>
                <p14:cNvContentPartPr/>
                <p14:nvPr/>
              </p14:nvContentPartPr>
              <p14:xfrm>
                <a:off x="9469021" y="1784395"/>
                <a:ext cx="349560" cy="16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261BD9-B7FD-41DA-B43A-193CBAACAC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60021" y="1775395"/>
                  <a:ext cx="367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0E39D9-38C3-44CB-8073-8BBD10BE7472}"/>
                    </a:ext>
                  </a:extLst>
                </p14:cNvPr>
                <p14:cNvContentPartPr/>
                <p14:nvPr/>
              </p14:nvContentPartPr>
              <p14:xfrm>
                <a:off x="5722501" y="2601235"/>
                <a:ext cx="55080" cy="60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0E39D9-38C3-44CB-8073-8BBD10BE74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13861" y="2592235"/>
                  <a:ext cx="727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125D71-81B3-45B5-BA93-7AF8155388CB}"/>
                    </a:ext>
                  </a:extLst>
                </p14:cNvPr>
                <p14:cNvContentPartPr/>
                <p14:nvPr/>
              </p14:nvContentPartPr>
              <p14:xfrm>
                <a:off x="5716741" y="2617435"/>
                <a:ext cx="480240" cy="53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125D71-81B3-45B5-BA93-7AF8155388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08101" y="2608435"/>
                  <a:ext cx="4978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221565-47CD-444E-A2DB-0F4CEA4D27E9}"/>
                    </a:ext>
                  </a:extLst>
                </p14:cNvPr>
                <p14:cNvContentPartPr/>
                <p14:nvPr/>
              </p14:nvContentPartPr>
              <p14:xfrm>
                <a:off x="5271421" y="2883475"/>
                <a:ext cx="379800" cy="159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221565-47CD-444E-A2DB-0F4CEA4D27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62781" y="2874835"/>
                  <a:ext cx="39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8C5116-2967-4BF6-838C-9BF739C9A931}"/>
                    </a:ext>
                  </a:extLst>
                </p14:cNvPr>
                <p14:cNvContentPartPr/>
                <p14:nvPr/>
              </p14:nvContentPartPr>
              <p14:xfrm>
                <a:off x="5271781" y="2606995"/>
                <a:ext cx="132120" cy="226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8C5116-2967-4BF6-838C-9BF739C9A9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62781" y="2598355"/>
                  <a:ext cx="149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4EB386-9A00-4461-84B3-04C764421A1E}"/>
                    </a:ext>
                  </a:extLst>
                </p14:cNvPr>
                <p14:cNvContentPartPr/>
                <p14:nvPr/>
              </p14:nvContentPartPr>
              <p14:xfrm>
                <a:off x="5502181" y="2693035"/>
                <a:ext cx="84600" cy="11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4EB386-9A00-4461-84B3-04C764421A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93541" y="2684035"/>
                  <a:ext cx="102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E5757F-0525-4A54-8854-6FC404FC424C}"/>
                    </a:ext>
                  </a:extLst>
                </p14:cNvPr>
                <p14:cNvContentPartPr/>
                <p14:nvPr/>
              </p14:nvContentPartPr>
              <p14:xfrm>
                <a:off x="5912581" y="3124315"/>
                <a:ext cx="82080" cy="54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E5757F-0525-4A54-8854-6FC404FC42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03941" y="3115675"/>
                  <a:ext cx="997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0662011-19A9-4478-9994-AAB83FF72CD3}"/>
                    </a:ext>
                  </a:extLst>
                </p14:cNvPr>
                <p14:cNvContentPartPr/>
                <p14:nvPr/>
              </p14:nvContentPartPr>
              <p14:xfrm>
                <a:off x="5893501" y="3150955"/>
                <a:ext cx="191880" cy="234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0662011-19A9-4478-9994-AAB83FF72C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4861" y="3142315"/>
                  <a:ext cx="209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C0DF04-D0F6-4FB7-8D86-0609D88EB80D}"/>
                    </a:ext>
                  </a:extLst>
                </p14:cNvPr>
                <p14:cNvContentPartPr/>
                <p14:nvPr/>
              </p14:nvContentPartPr>
              <p14:xfrm>
                <a:off x="5825101" y="2084635"/>
                <a:ext cx="47520" cy="450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C0DF04-D0F6-4FB7-8D86-0609D88EB8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16101" y="2075995"/>
                  <a:ext cx="65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96A54B-E281-4C5E-8BF8-6B82E4D99AC0}"/>
                    </a:ext>
                  </a:extLst>
                </p14:cNvPr>
                <p14:cNvContentPartPr/>
                <p14:nvPr/>
              </p14:nvContentPartPr>
              <p14:xfrm>
                <a:off x="5762461" y="1768915"/>
                <a:ext cx="278280" cy="378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96A54B-E281-4C5E-8BF8-6B82E4D99A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53821" y="1760275"/>
                  <a:ext cx="2959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844CCF-EF41-4BED-A6AD-6D0AF6CBD4A0}"/>
                    </a:ext>
                  </a:extLst>
                </p14:cNvPr>
                <p14:cNvContentPartPr/>
                <p14:nvPr/>
              </p14:nvContentPartPr>
              <p14:xfrm>
                <a:off x="7020661" y="1694395"/>
                <a:ext cx="123120" cy="109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844CCF-EF41-4BED-A6AD-6D0AF6CBD4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1661" y="1685755"/>
                  <a:ext cx="140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B35459-AE32-40E1-9787-526444BF2BC2}"/>
                    </a:ext>
                  </a:extLst>
                </p14:cNvPr>
                <p14:cNvContentPartPr/>
                <p14:nvPr/>
              </p14:nvContentPartPr>
              <p14:xfrm>
                <a:off x="9471901" y="1706635"/>
                <a:ext cx="174600" cy="16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B35459-AE32-40E1-9787-526444BF2B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63261" y="1697635"/>
                  <a:ext cx="192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222CC9-0580-41AC-B464-79AE74E41B16}"/>
                    </a:ext>
                  </a:extLst>
                </p14:cNvPr>
                <p14:cNvContentPartPr/>
                <p14:nvPr/>
              </p14:nvContentPartPr>
              <p14:xfrm>
                <a:off x="6469141" y="2822995"/>
                <a:ext cx="263520" cy="3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222CC9-0580-41AC-B464-79AE74E41B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60141" y="2813995"/>
                  <a:ext cx="281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114C49-C666-40F0-84E9-2452F9259E35}"/>
                    </a:ext>
                  </a:extLst>
                </p14:cNvPr>
                <p14:cNvContentPartPr/>
                <p14:nvPr/>
              </p14:nvContentPartPr>
              <p14:xfrm>
                <a:off x="5838061" y="1130995"/>
                <a:ext cx="409320" cy="125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114C49-C666-40F0-84E9-2452F9259E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29421" y="1121995"/>
                  <a:ext cx="426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AAFAA0-DC99-4685-9CC7-7A9EF7A25338}"/>
                    </a:ext>
                  </a:extLst>
                </p14:cNvPr>
                <p14:cNvContentPartPr/>
                <p14:nvPr/>
              </p14:nvContentPartPr>
              <p14:xfrm>
                <a:off x="7031821" y="3229435"/>
                <a:ext cx="36000" cy="122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AAFAA0-DC99-4685-9CC7-7A9EF7A253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22821" y="3220795"/>
                  <a:ext cx="53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E02311-2C14-450F-B139-E76E1DC16CB0}"/>
                    </a:ext>
                  </a:extLst>
                </p14:cNvPr>
                <p14:cNvContentPartPr/>
                <p14:nvPr/>
              </p14:nvContentPartPr>
              <p14:xfrm>
                <a:off x="6965221" y="3272275"/>
                <a:ext cx="138960" cy="67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E02311-2C14-450F-B139-E76E1DC16CB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56221" y="3263275"/>
                  <a:ext cx="156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DFC64B-3BB9-4199-8E33-F691D3D68370}"/>
                    </a:ext>
                  </a:extLst>
                </p14:cNvPr>
                <p14:cNvContentPartPr/>
                <p14:nvPr/>
              </p14:nvContentPartPr>
              <p14:xfrm>
                <a:off x="6745981" y="1031275"/>
                <a:ext cx="267840" cy="178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DFC64B-3BB9-4199-8E33-F691D3D683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37341" y="1022635"/>
                  <a:ext cx="285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E04840-24F9-43C8-AB93-313E6FD94E30}"/>
                    </a:ext>
                  </a:extLst>
                </p14:cNvPr>
                <p14:cNvContentPartPr/>
                <p14:nvPr/>
              </p14:nvContentPartPr>
              <p14:xfrm>
                <a:off x="7451221" y="2700595"/>
                <a:ext cx="492480" cy="13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E04840-24F9-43C8-AB93-313E6FD94E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42221" y="2691595"/>
                  <a:ext cx="510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965860-E7F3-425B-B365-86F89BFE368B}"/>
                    </a:ext>
                  </a:extLst>
                </p14:cNvPr>
                <p14:cNvContentPartPr/>
                <p14:nvPr/>
              </p14:nvContentPartPr>
              <p14:xfrm>
                <a:off x="7473181" y="2659555"/>
                <a:ext cx="10800" cy="4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965860-E7F3-425B-B365-86F89BFE36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64541" y="2650915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0CB32B-8508-4C23-973A-82DDAFE87F56}"/>
                    </a:ext>
                  </a:extLst>
                </p14:cNvPr>
                <p14:cNvContentPartPr/>
                <p14:nvPr/>
              </p14:nvContentPartPr>
              <p14:xfrm>
                <a:off x="5662741" y="1284715"/>
                <a:ext cx="266040" cy="36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0CB32B-8508-4C23-973A-82DDAFE87F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53741" y="1275715"/>
                  <a:ext cx="283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598F6B-EF72-4C88-AE52-800384FBF397}"/>
                    </a:ext>
                  </a:extLst>
                </p14:cNvPr>
                <p14:cNvContentPartPr/>
                <p14:nvPr/>
              </p14:nvContentPartPr>
              <p14:xfrm>
                <a:off x="5701261" y="1096075"/>
                <a:ext cx="252000" cy="18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598F6B-EF72-4C88-AE52-800384FBF3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92621" y="1087435"/>
                  <a:ext cx="269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EB4D94-ED0B-4179-BD5E-848BFF952C75}"/>
                    </a:ext>
                  </a:extLst>
                </p14:cNvPr>
                <p14:cNvContentPartPr/>
                <p14:nvPr/>
              </p14:nvContentPartPr>
              <p14:xfrm>
                <a:off x="6079261" y="1367515"/>
                <a:ext cx="40680" cy="59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EB4D94-ED0B-4179-BD5E-848BFF952C7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70261" y="1358515"/>
                  <a:ext cx="58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9209C1-2969-45C9-8EA4-EABC1D8647D0}"/>
                    </a:ext>
                  </a:extLst>
                </p14:cNvPr>
                <p14:cNvContentPartPr/>
                <p14:nvPr/>
              </p14:nvContentPartPr>
              <p14:xfrm>
                <a:off x="7177621" y="1204435"/>
                <a:ext cx="21600" cy="1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9209C1-2969-45C9-8EA4-EABC1D8647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68621" y="1195435"/>
                  <a:ext cx="39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18D2F0-F7FB-4312-9D3C-CE67DB488C87}"/>
                    </a:ext>
                  </a:extLst>
                </p14:cNvPr>
                <p14:cNvContentPartPr/>
                <p14:nvPr/>
              </p14:nvContentPartPr>
              <p14:xfrm>
                <a:off x="7372741" y="2727235"/>
                <a:ext cx="534960" cy="72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18D2F0-F7FB-4312-9D3C-CE67DB488C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64101" y="2718595"/>
                  <a:ext cx="552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1BD7F3-CDD5-4C9B-9FDA-DB1403C8923A}"/>
                    </a:ext>
                  </a:extLst>
                </p14:cNvPr>
                <p14:cNvContentPartPr/>
                <p14:nvPr/>
              </p14:nvContentPartPr>
              <p14:xfrm>
                <a:off x="7787461" y="2639395"/>
                <a:ext cx="135000" cy="205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1BD7F3-CDD5-4C9B-9FDA-DB1403C892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78821" y="2630395"/>
                  <a:ext cx="152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8104E6-5ECF-4316-8792-753AA8023522}"/>
                    </a:ext>
                  </a:extLst>
                </p14:cNvPr>
                <p14:cNvContentPartPr/>
                <p14:nvPr/>
              </p14:nvContentPartPr>
              <p14:xfrm>
                <a:off x="7255381" y="2333395"/>
                <a:ext cx="12240" cy="18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8104E6-5ECF-4316-8792-753AA80235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46381" y="2324395"/>
                  <a:ext cx="29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9860A0-F694-4492-9895-C778EFB6E3B5}"/>
                    </a:ext>
                  </a:extLst>
                </p14:cNvPr>
                <p14:cNvContentPartPr/>
                <p14:nvPr/>
              </p14:nvContentPartPr>
              <p14:xfrm>
                <a:off x="8264461" y="1491355"/>
                <a:ext cx="151200" cy="195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9860A0-F694-4492-9895-C778EFB6E3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55461" y="1482715"/>
                  <a:ext cx="168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7C3DA7-C695-44B7-89C5-1DAA9296251D}"/>
                    </a:ext>
                  </a:extLst>
                </p14:cNvPr>
                <p14:cNvContentPartPr/>
                <p14:nvPr/>
              </p14:nvContentPartPr>
              <p14:xfrm>
                <a:off x="8251141" y="1524115"/>
                <a:ext cx="104400" cy="183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7C3DA7-C695-44B7-89C5-1DAA929625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2141" y="1515115"/>
                  <a:ext cx="122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F29C29-0EA8-41B8-9A1D-5B91AFFE726D}"/>
                    </a:ext>
                  </a:extLst>
                </p14:cNvPr>
                <p14:cNvContentPartPr/>
                <p14:nvPr/>
              </p14:nvContentPartPr>
              <p14:xfrm>
                <a:off x="8201461" y="1372195"/>
                <a:ext cx="215280" cy="297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F29C29-0EA8-41B8-9A1D-5B91AFFE72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92461" y="1363555"/>
                  <a:ext cx="232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856DC0-55F6-4FBC-81E1-22F5CEE2139D}"/>
                    </a:ext>
                  </a:extLst>
                </p14:cNvPr>
                <p14:cNvContentPartPr/>
                <p14:nvPr/>
              </p14:nvContentPartPr>
              <p14:xfrm>
                <a:off x="10269661" y="1235395"/>
                <a:ext cx="430560" cy="1681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856DC0-55F6-4FBC-81E1-22F5CEE213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61021" y="1226755"/>
                  <a:ext cx="448200" cy="169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5513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92EC3AA-D014-4889-BA90-419C6187CD09}"/>
              </a:ext>
            </a:extLst>
          </p:cNvPr>
          <p:cNvGrpSpPr/>
          <p:nvPr/>
        </p:nvGrpSpPr>
        <p:grpSpPr>
          <a:xfrm>
            <a:off x="474421" y="1100395"/>
            <a:ext cx="5095440" cy="3321720"/>
            <a:chOff x="474421" y="1100395"/>
            <a:chExt cx="5095440" cy="332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7E743F-D954-4CB5-966C-1B492F8E024F}"/>
                    </a:ext>
                  </a:extLst>
                </p14:cNvPr>
                <p14:cNvContentPartPr/>
                <p14:nvPr/>
              </p14:nvContentPartPr>
              <p14:xfrm>
                <a:off x="1277581" y="2907235"/>
                <a:ext cx="128520" cy="533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7E743F-D954-4CB5-966C-1B492F8E02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8581" y="2898235"/>
                  <a:ext cx="1461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96CC08-205D-49C0-94C9-661301832296}"/>
                    </a:ext>
                  </a:extLst>
                </p14:cNvPr>
                <p14:cNvContentPartPr/>
                <p14:nvPr/>
              </p14:nvContentPartPr>
              <p14:xfrm>
                <a:off x="1316101" y="2782315"/>
                <a:ext cx="654480" cy="547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96CC08-205D-49C0-94C9-6613018322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7461" y="2773315"/>
                  <a:ext cx="6721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0C08CC-D70D-47BB-8CB6-A85CDFB7F4C3}"/>
                    </a:ext>
                  </a:extLst>
                </p14:cNvPr>
                <p14:cNvContentPartPr/>
                <p14:nvPr/>
              </p14:nvContentPartPr>
              <p14:xfrm>
                <a:off x="2635501" y="2708515"/>
                <a:ext cx="78840" cy="554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0C08CC-D70D-47BB-8CB6-A85CDFB7F4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6501" y="2699875"/>
                  <a:ext cx="9648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9977C5C-D726-4A2C-B0C5-D850818231FC}"/>
                    </a:ext>
                  </a:extLst>
                </p14:cNvPr>
                <p14:cNvContentPartPr/>
                <p14:nvPr/>
              </p14:nvContentPartPr>
              <p14:xfrm>
                <a:off x="2627221" y="2675395"/>
                <a:ext cx="574200" cy="531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977C5C-D726-4A2C-B0C5-D850818231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18581" y="2666755"/>
                  <a:ext cx="5918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2575F9-6F02-4999-8CD6-B850D530ECC1}"/>
                    </a:ext>
                  </a:extLst>
                </p14:cNvPr>
                <p14:cNvContentPartPr/>
                <p14:nvPr/>
              </p14:nvContentPartPr>
              <p14:xfrm>
                <a:off x="3766981" y="2721115"/>
                <a:ext cx="146880" cy="522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2575F9-6F02-4999-8CD6-B850D530EC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8341" y="2712475"/>
                  <a:ext cx="1645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84D5C9-82BC-4495-B321-A2FCBB22704A}"/>
                    </a:ext>
                  </a:extLst>
                </p14:cNvPr>
                <p14:cNvContentPartPr/>
                <p14:nvPr/>
              </p14:nvContentPartPr>
              <p14:xfrm>
                <a:off x="3821701" y="2675755"/>
                <a:ext cx="517680" cy="623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84D5C9-82BC-4495-B321-A2FCBB2270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3061" y="2667115"/>
                  <a:ext cx="5353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2852A2-3317-4ADE-B31A-FDEEF27A8D76}"/>
                    </a:ext>
                  </a:extLst>
                </p14:cNvPr>
                <p14:cNvContentPartPr/>
                <p14:nvPr/>
              </p14:nvContentPartPr>
              <p14:xfrm>
                <a:off x="4847701" y="2812555"/>
                <a:ext cx="100800" cy="436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2852A2-3317-4ADE-B31A-FDEEF27A8D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38701" y="2803915"/>
                  <a:ext cx="1184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38738B-3581-4DC5-BA40-F9CD98088029}"/>
                    </a:ext>
                  </a:extLst>
                </p14:cNvPr>
                <p14:cNvContentPartPr/>
                <p14:nvPr/>
              </p14:nvContentPartPr>
              <p14:xfrm>
                <a:off x="4893781" y="2757475"/>
                <a:ext cx="470520" cy="54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38738B-3581-4DC5-BA40-F9CD980880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85141" y="2748475"/>
                  <a:ext cx="48816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BBB5FA-1466-4AE0-9DE5-D2C72467D790}"/>
                    </a:ext>
                  </a:extLst>
                </p14:cNvPr>
                <p14:cNvContentPartPr/>
                <p14:nvPr/>
              </p14:nvContentPartPr>
              <p14:xfrm>
                <a:off x="1426261" y="3311155"/>
                <a:ext cx="182160" cy="52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BBB5FA-1466-4AE0-9DE5-D2C72467D7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7261" y="3302515"/>
                  <a:ext cx="199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EA6F40-5965-4039-A3DF-5E33E025484A}"/>
                    </a:ext>
                  </a:extLst>
                </p14:cNvPr>
                <p14:cNvContentPartPr/>
                <p14:nvPr/>
              </p14:nvContentPartPr>
              <p14:xfrm>
                <a:off x="1725421" y="3912355"/>
                <a:ext cx="7200" cy="7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EA6F40-5965-4039-A3DF-5E33E02548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6781" y="3903715"/>
                  <a:ext cx="24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7626A3-30F4-486D-844A-C5A89715F258}"/>
                    </a:ext>
                  </a:extLst>
                </p14:cNvPr>
                <p14:cNvContentPartPr/>
                <p14:nvPr/>
              </p14:nvContentPartPr>
              <p14:xfrm>
                <a:off x="1665661" y="3509155"/>
                <a:ext cx="87840" cy="544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7626A3-30F4-486D-844A-C5A89715F2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56661" y="3500155"/>
                  <a:ext cx="1054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4AF7D56-EC01-4D99-83D9-9F958C2247CF}"/>
                    </a:ext>
                  </a:extLst>
                </p14:cNvPr>
                <p14:cNvContentPartPr/>
                <p14:nvPr/>
              </p14:nvContentPartPr>
              <p14:xfrm>
                <a:off x="1590061" y="3513115"/>
                <a:ext cx="21852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4AF7D56-EC01-4D99-83D9-9F958C2247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1061" y="3504115"/>
                  <a:ext cx="236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17B2D6-4434-4A99-BC28-027825DB9570}"/>
                    </a:ext>
                  </a:extLst>
                </p14:cNvPr>
                <p14:cNvContentPartPr/>
                <p14:nvPr/>
              </p14:nvContentPartPr>
              <p14:xfrm>
                <a:off x="2965621" y="3446155"/>
                <a:ext cx="101520" cy="38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17B2D6-4434-4A99-BC28-027825DB95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6981" y="3437515"/>
                  <a:ext cx="119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353E91-EE1B-440C-BD48-577D8BECBE99}"/>
                    </a:ext>
                  </a:extLst>
                </p14:cNvPr>
                <p14:cNvContentPartPr/>
                <p14:nvPr/>
              </p14:nvContentPartPr>
              <p14:xfrm>
                <a:off x="2878141" y="3446875"/>
                <a:ext cx="232560" cy="166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353E91-EE1B-440C-BD48-577D8BECBE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69501" y="3438235"/>
                  <a:ext cx="250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7074A5-7F74-4961-869E-663E268649F4}"/>
                    </a:ext>
                  </a:extLst>
                </p14:cNvPr>
                <p14:cNvContentPartPr/>
                <p14:nvPr/>
              </p14:nvContentPartPr>
              <p14:xfrm>
                <a:off x="4275661" y="3488275"/>
                <a:ext cx="66960" cy="35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7074A5-7F74-4961-869E-663E268649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66661" y="3479635"/>
                  <a:ext cx="846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207417-B125-44B2-89BF-55F677B409A3}"/>
                    </a:ext>
                  </a:extLst>
                </p14:cNvPr>
                <p14:cNvContentPartPr/>
                <p14:nvPr/>
              </p14:nvContentPartPr>
              <p14:xfrm>
                <a:off x="4180981" y="3474955"/>
                <a:ext cx="219240" cy="15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207417-B125-44B2-89BF-55F677B409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1981" y="3466315"/>
                  <a:ext cx="23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952417-5B52-4ABB-823E-EFD54C9AA01C}"/>
                    </a:ext>
                  </a:extLst>
                </p14:cNvPr>
                <p14:cNvContentPartPr/>
                <p14:nvPr/>
              </p14:nvContentPartPr>
              <p14:xfrm>
                <a:off x="5191861" y="3486835"/>
                <a:ext cx="20160" cy="393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952417-5B52-4ABB-823E-EFD54C9AA0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83221" y="3478195"/>
                  <a:ext cx="378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6B2BDD-8B1C-444C-B0B0-8EEC27BB7343}"/>
                    </a:ext>
                  </a:extLst>
                </p14:cNvPr>
                <p14:cNvContentPartPr/>
                <p14:nvPr/>
              </p14:nvContentPartPr>
              <p14:xfrm>
                <a:off x="5080621" y="3480355"/>
                <a:ext cx="262440" cy="19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6B2BDD-8B1C-444C-B0B0-8EEC27BB73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1981" y="3471355"/>
                  <a:ext cx="280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5A8D07-4C7B-4300-8653-42822F0D9143}"/>
                    </a:ext>
                  </a:extLst>
                </p14:cNvPr>
                <p14:cNvContentPartPr/>
                <p14:nvPr/>
              </p14:nvContentPartPr>
              <p14:xfrm>
                <a:off x="1829101" y="2986075"/>
                <a:ext cx="582120" cy="167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5A8D07-4C7B-4300-8653-42822F0D91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0461" y="2977435"/>
                  <a:ext cx="59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E379C7-FEF5-429E-93A8-E401C1756447}"/>
                    </a:ext>
                  </a:extLst>
                </p14:cNvPr>
                <p14:cNvContentPartPr/>
                <p14:nvPr/>
              </p14:nvContentPartPr>
              <p14:xfrm>
                <a:off x="948181" y="3152035"/>
                <a:ext cx="305640" cy="100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E379C7-FEF5-429E-93A8-E401C17564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9541" y="3143035"/>
                  <a:ext cx="323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B3EAEE-77C9-47C7-8623-586176CDAB53}"/>
                    </a:ext>
                  </a:extLst>
                </p14:cNvPr>
                <p14:cNvContentPartPr/>
                <p14:nvPr/>
              </p14:nvContentPartPr>
              <p14:xfrm>
                <a:off x="474421" y="3060955"/>
                <a:ext cx="162720" cy="154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B3EAEE-77C9-47C7-8623-586176CDAB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5421" y="3051955"/>
                  <a:ext cx="180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5E417-53C2-4A43-8A58-7CA25B1526C2}"/>
                    </a:ext>
                  </a:extLst>
                </p14:cNvPr>
                <p14:cNvContentPartPr/>
                <p14:nvPr/>
              </p14:nvContentPartPr>
              <p14:xfrm>
                <a:off x="691861" y="3132235"/>
                <a:ext cx="66240" cy="8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75E417-53C2-4A43-8A58-7CA25B1526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861" y="3123235"/>
                  <a:ext cx="83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50CA3F-B8C9-4978-AEB0-2650AD191196}"/>
                    </a:ext>
                  </a:extLst>
                </p14:cNvPr>
                <p14:cNvContentPartPr/>
                <p14:nvPr/>
              </p14:nvContentPartPr>
              <p14:xfrm>
                <a:off x="3108901" y="2880235"/>
                <a:ext cx="457920" cy="147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50CA3F-B8C9-4978-AEB0-2650AD1911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00261" y="2871595"/>
                  <a:ext cx="475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CAF93C-8DA8-4869-9077-96A888E2AAC7}"/>
                    </a:ext>
                  </a:extLst>
                </p14:cNvPr>
                <p14:cNvContentPartPr/>
                <p14:nvPr/>
              </p14:nvContentPartPr>
              <p14:xfrm>
                <a:off x="4332541" y="2990755"/>
                <a:ext cx="397080" cy="84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CAF93C-8DA8-4869-9077-96A888E2AA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23541" y="2982115"/>
                  <a:ext cx="414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5E13C4-0762-42DC-B9AE-9BFB61BEC93D}"/>
                    </a:ext>
                  </a:extLst>
                </p14:cNvPr>
                <p14:cNvContentPartPr/>
                <p14:nvPr/>
              </p14:nvContentPartPr>
              <p14:xfrm>
                <a:off x="5043541" y="2081755"/>
                <a:ext cx="107280" cy="636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5E13C4-0762-42DC-B9AE-9BFB61BEC9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4901" y="2072755"/>
                  <a:ext cx="12492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1DA120-6908-4F90-9ECB-16E92F47F45A}"/>
                    </a:ext>
                  </a:extLst>
                </p14:cNvPr>
                <p14:cNvContentPartPr/>
                <p14:nvPr/>
              </p14:nvContentPartPr>
              <p14:xfrm>
                <a:off x="4998901" y="2062315"/>
                <a:ext cx="181440" cy="11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1DA120-6908-4F90-9ECB-16E92F47F4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9901" y="2053675"/>
                  <a:ext cx="19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21463D-A4B4-4EF7-9E06-B4C1BEC4DCAD}"/>
                    </a:ext>
                  </a:extLst>
                </p14:cNvPr>
                <p14:cNvContentPartPr/>
                <p14:nvPr/>
              </p14:nvContentPartPr>
              <p14:xfrm>
                <a:off x="4879021" y="1408915"/>
                <a:ext cx="24480" cy="68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21463D-A4B4-4EF7-9E06-B4C1BEC4D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70381" y="1400275"/>
                  <a:ext cx="421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DD4293-0286-46A1-8AB3-8DA734B05DCD}"/>
                    </a:ext>
                  </a:extLst>
                </p14:cNvPr>
                <p14:cNvContentPartPr/>
                <p14:nvPr/>
              </p14:nvContentPartPr>
              <p14:xfrm>
                <a:off x="4811341" y="1100395"/>
                <a:ext cx="681120" cy="794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DD4293-0286-46A1-8AB3-8DA734B05D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2341" y="1091755"/>
                  <a:ext cx="69876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2379F5-8491-4CFD-AD68-1477EDFA844A}"/>
                    </a:ext>
                  </a:extLst>
                </p14:cNvPr>
                <p14:cNvContentPartPr/>
                <p14:nvPr/>
              </p14:nvContentPartPr>
              <p14:xfrm>
                <a:off x="4961461" y="1324315"/>
                <a:ext cx="392760" cy="10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2379F5-8491-4CFD-AD68-1477EDFA84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52461" y="1315315"/>
                  <a:ext cx="410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F165BE-03D3-4A07-B82F-B948BBFA9288}"/>
                    </a:ext>
                  </a:extLst>
                </p14:cNvPr>
                <p14:cNvContentPartPr/>
                <p14:nvPr/>
              </p14:nvContentPartPr>
              <p14:xfrm>
                <a:off x="4980901" y="1443115"/>
                <a:ext cx="294480" cy="57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F165BE-03D3-4A07-B82F-B948BBFA92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1901" y="1434115"/>
                  <a:ext cx="312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C4497B-D39F-466C-B751-BCE5C9178BE4}"/>
                    </a:ext>
                  </a:extLst>
                </p14:cNvPr>
                <p14:cNvContentPartPr/>
                <p14:nvPr/>
              </p14:nvContentPartPr>
              <p14:xfrm>
                <a:off x="4913941" y="1523395"/>
                <a:ext cx="418320" cy="231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C4497B-D39F-466C-B751-BCE5C9178B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5301" y="1514395"/>
                  <a:ext cx="435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D4B842-EB25-464D-A8A5-7136CEB62873}"/>
                    </a:ext>
                  </a:extLst>
                </p14:cNvPr>
                <p14:cNvContentPartPr/>
                <p14:nvPr/>
              </p14:nvContentPartPr>
              <p14:xfrm>
                <a:off x="1326541" y="4059595"/>
                <a:ext cx="95040" cy="1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D4B842-EB25-464D-A8A5-7136CEB628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7541" y="4050955"/>
                  <a:ext cx="112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A8E06E-3203-46F6-A34F-2E6A9E061C3F}"/>
                    </a:ext>
                  </a:extLst>
                </p14:cNvPr>
                <p14:cNvContentPartPr/>
                <p14:nvPr/>
              </p14:nvContentPartPr>
              <p14:xfrm>
                <a:off x="1108741" y="2980315"/>
                <a:ext cx="4461120" cy="1441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A8E06E-3203-46F6-A34F-2E6A9E061C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9741" y="2971315"/>
                  <a:ext cx="4478760" cy="145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7851E8-BDA7-4B9F-B6EE-D995F06CBA46}"/>
              </a:ext>
            </a:extLst>
          </p:cNvPr>
          <p:cNvGrpSpPr/>
          <p:nvPr/>
        </p:nvGrpSpPr>
        <p:grpSpPr>
          <a:xfrm>
            <a:off x="2326621" y="4742875"/>
            <a:ext cx="1247760" cy="404280"/>
            <a:chOff x="2326621" y="4742875"/>
            <a:chExt cx="12477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31CF0C-219A-4F96-AD06-09DFAF6F199C}"/>
                    </a:ext>
                  </a:extLst>
                </p14:cNvPr>
                <p14:cNvContentPartPr/>
                <p14:nvPr/>
              </p14:nvContentPartPr>
              <p14:xfrm>
                <a:off x="2326621" y="4910635"/>
                <a:ext cx="63720" cy="169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31CF0C-219A-4F96-AD06-09DFAF6F19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7621" y="4901995"/>
                  <a:ext cx="81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8E3835-6462-401E-86E4-82177D30C522}"/>
                    </a:ext>
                  </a:extLst>
                </p14:cNvPr>
                <p14:cNvContentPartPr/>
                <p14:nvPr/>
              </p14:nvContentPartPr>
              <p14:xfrm>
                <a:off x="2350021" y="4797595"/>
                <a:ext cx="152640" cy="254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8E3835-6462-401E-86E4-82177D30C5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1021" y="4788595"/>
                  <a:ext cx="170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C0A48E-86AA-449D-A8F5-7ED3E21166B1}"/>
                    </a:ext>
                  </a:extLst>
                </p14:cNvPr>
                <p14:cNvContentPartPr/>
                <p14:nvPr/>
              </p14:nvContentPartPr>
              <p14:xfrm>
                <a:off x="2542261" y="4919635"/>
                <a:ext cx="184680" cy="138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C0A48E-86AA-449D-A8F5-7ED3E21166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3621" y="4910995"/>
                  <a:ext cx="202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C10BFED-085A-481B-BEE6-73854DCB237F}"/>
                    </a:ext>
                  </a:extLst>
                </p14:cNvPr>
                <p14:cNvContentPartPr/>
                <p14:nvPr/>
              </p14:nvContentPartPr>
              <p14:xfrm>
                <a:off x="2737021" y="4927195"/>
                <a:ext cx="207720" cy="114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C10BFED-085A-481B-BEE6-73854DCB23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8021" y="4918555"/>
                  <a:ext cx="225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5E74B27-71C0-4554-8C5F-8BC0B7E806C4}"/>
                    </a:ext>
                  </a:extLst>
                </p14:cNvPr>
                <p14:cNvContentPartPr/>
                <p14:nvPr/>
              </p14:nvContentPartPr>
              <p14:xfrm>
                <a:off x="3023221" y="4818475"/>
                <a:ext cx="163440" cy="328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5E74B27-71C0-4554-8C5F-8BC0B7E806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4221" y="4809835"/>
                  <a:ext cx="1810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FC87FD2-5D14-4C01-A006-83D937037AFE}"/>
                    </a:ext>
                  </a:extLst>
                </p14:cNvPr>
                <p14:cNvContentPartPr/>
                <p14:nvPr/>
              </p14:nvContentPartPr>
              <p14:xfrm>
                <a:off x="3236341" y="4742875"/>
                <a:ext cx="62640" cy="286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FC87FD2-5D14-4C01-A006-83D937037A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27341" y="4733875"/>
                  <a:ext cx="80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5B5089-4E0B-46CE-AE3F-96A3898A2D7B}"/>
                    </a:ext>
                  </a:extLst>
                </p14:cNvPr>
                <p14:cNvContentPartPr/>
                <p14:nvPr/>
              </p14:nvContentPartPr>
              <p14:xfrm>
                <a:off x="3321661" y="4874275"/>
                <a:ext cx="252720" cy="149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5B5089-4E0B-46CE-AE3F-96A3898A2D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12661" y="4865275"/>
                  <a:ext cx="2703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6B4C71C-2C7A-410D-89AD-28993E86B55E}"/>
                  </a:ext>
                </a:extLst>
              </p14:cNvPr>
              <p14:cNvContentPartPr/>
              <p14:nvPr/>
            </p14:nvContentPartPr>
            <p14:xfrm>
              <a:off x="4931941" y="1627435"/>
              <a:ext cx="11160" cy="57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6B4C71C-2C7A-410D-89AD-28993E86B5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22941" y="1618795"/>
                <a:ext cx="28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EAC5D9C-4AAF-49F5-B8E2-211E98D87ADA}"/>
                  </a:ext>
                </a:extLst>
              </p14:cNvPr>
              <p14:cNvContentPartPr/>
              <p14:nvPr/>
            </p14:nvContentPartPr>
            <p14:xfrm>
              <a:off x="4664461" y="6164155"/>
              <a:ext cx="2953800" cy="177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EAC5D9C-4AAF-49F5-B8E2-211E98D87AD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55821" y="6155515"/>
                <a:ext cx="2971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A02B38-A15E-4BB2-8745-C2301C1FA4D8}"/>
                  </a:ext>
                </a:extLst>
              </p14:cNvPr>
              <p14:cNvContentPartPr/>
              <p14:nvPr/>
            </p14:nvContentPartPr>
            <p14:xfrm>
              <a:off x="4814581" y="6197995"/>
              <a:ext cx="2229840" cy="84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A02B38-A15E-4BB2-8745-C2301C1FA4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05941" y="6188995"/>
                <a:ext cx="224748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778127A-1C98-4A2F-B244-925361E34314}"/>
              </a:ext>
            </a:extLst>
          </p:cNvPr>
          <p:cNvGrpSpPr/>
          <p:nvPr/>
        </p:nvGrpSpPr>
        <p:grpSpPr>
          <a:xfrm>
            <a:off x="3755101" y="5687155"/>
            <a:ext cx="565200" cy="205920"/>
            <a:chOff x="3755101" y="5687155"/>
            <a:chExt cx="5652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FBAF07-CBB9-4900-B9A7-E56E167D1646}"/>
                    </a:ext>
                  </a:extLst>
                </p14:cNvPr>
                <p14:cNvContentPartPr/>
                <p14:nvPr/>
              </p14:nvContentPartPr>
              <p14:xfrm>
                <a:off x="3755101" y="5687155"/>
                <a:ext cx="377640" cy="149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FBAF07-CBB9-4900-B9A7-E56E167D16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46461" y="5678155"/>
                  <a:ext cx="395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AF2FB0-BEB0-43C2-8342-2D3611998A41}"/>
                    </a:ext>
                  </a:extLst>
                </p14:cNvPr>
                <p14:cNvContentPartPr/>
                <p14:nvPr/>
              </p14:nvContentPartPr>
              <p14:xfrm>
                <a:off x="3945541" y="5737195"/>
                <a:ext cx="374760" cy="15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AF2FB0-BEB0-43C2-8342-2D3611998A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36541" y="5728555"/>
                  <a:ext cx="3924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B98C156-013D-4140-B675-A76F914B6843}"/>
              </a:ext>
            </a:extLst>
          </p:cNvPr>
          <p:cNvGrpSpPr/>
          <p:nvPr/>
        </p:nvGrpSpPr>
        <p:grpSpPr>
          <a:xfrm>
            <a:off x="4822141" y="5195395"/>
            <a:ext cx="2678400" cy="788040"/>
            <a:chOff x="4822141" y="5195395"/>
            <a:chExt cx="2678400" cy="78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00C1F9-96AB-4F94-9C92-EF96B7F7EDD8}"/>
                    </a:ext>
                  </a:extLst>
                </p14:cNvPr>
                <p14:cNvContentPartPr/>
                <p14:nvPr/>
              </p14:nvContentPartPr>
              <p14:xfrm>
                <a:off x="4822141" y="5507875"/>
                <a:ext cx="129240" cy="236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00C1F9-96AB-4F94-9C92-EF96B7F7ED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13501" y="5499235"/>
                  <a:ext cx="14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8275433-CFCA-4273-92CD-E2E344DC4438}"/>
                    </a:ext>
                  </a:extLst>
                </p14:cNvPr>
                <p14:cNvContentPartPr/>
                <p14:nvPr/>
              </p14:nvContentPartPr>
              <p14:xfrm>
                <a:off x="5053621" y="5519395"/>
                <a:ext cx="73440" cy="219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8275433-CFCA-4273-92CD-E2E344DC44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4981" y="5510755"/>
                  <a:ext cx="91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3B5128-D64B-48C7-A268-2C314C677B15}"/>
                    </a:ext>
                  </a:extLst>
                </p14:cNvPr>
                <p14:cNvContentPartPr/>
                <p14:nvPr/>
              </p14:nvContentPartPr>
              <p14:xfrm>
                <a:off x="5224261" y="5483755"/>
                <a:ext cx="219960" cy="499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3B5128-D64B-48C7-A268-2C314C677B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5261" y="5475115"/>
                  <a:ext cx="2376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9433C5-9600-4F13-BAA5-C6C6F16ECB23}"/>
                    </a:ext>
                  </a:extLst>
                </p14:cNvPr>
                <p14:cNvContentPartPr/>
                <p14:nvPr/>
              </p14:nvContentPartPr>
              <p14:xfrm>
                <a:off x="5627461" y="5611915"/>
                <a:ext cx="105840" cy="61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9433C5-9600-4F13-BAA5-C6C6F16ECB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8821" y="5602915"/>
                  <a:ext cx="123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4BC759-58D0-4491-AB44-84F15BC5894C}"/>
                    </a:ext>
                  </a:extLst>
                </p14:cNvPr>
                <p14:cNvContentPartPr/>
                <p14:nvPr/>
              </p14:nvContentPartPr>
              <p14:xfrm>
                <a:off x="5905021" y="5246875"/>
                <a:ext cx="324360" cy="407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4BC759-58D0-4491-AB44-84F15BC5894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96021" y="5237875"/>
                  <a:ext cx="342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BE4779B-C1C9-43FA-95FC-82AB987F8E63}"/>
                    </a:ext>
                  </a:extLst>
                </p14:cNvPr>
                <p14:cNvContentPartPr/>
                <p14:nvPr/>
              </p14:nvContentPartPr>
              <p14:xfrm>
                <a:off x="6514501" y="5468995"/>
                <a:ext cx="119880" cy="2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BE4779B-C1C9-43FA-95FC-82AB987F8E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05501" y="5459995"/>
                  <a:ext cx="137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5A52FB-4384-4F87-A8C7-F7DACC04C55A}"/>
                    </a:ext>
                  </a:extLst>
                </p14:cNvPr>
                <p14:cNvContentPartPr/>
                <p14:nvPr/>
              </p14:nvContentPartPr>
              <p14:xfrm>
                <a:off x="6741301" y="5195395"/>
                <a:ext cx="200160" cy="32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5A52FB-4384-4F87-A8C7-F7DACC04C5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2301" y="5186755"/>
                  <a:ext cx="217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BA3BA64-9436-4BFA-9B64-AE03E71334CA}"/>
                    </a:ext>
                  </a:extLst>
                </p14:cNvPr>
                <p14:cNvContentPartPr/>
                <p14:nvPr/>
              </p14:nvContentPartPr>
              <p14:xfrm>
                <a:off x="6949021" y="5236795"/>
                <a:ext cx="221040" cy="207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BA3BA64-9436-4BFA-9B64-AE03E71334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40021" y="5228155"/>
                  <a:ext cx="238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970EB7-45B8-4E7B-81E1-C14527AEE7FF}"/>
                    </a:ext>
                  </a:extLst>
                </p14:cNvPr>
                <p14:cNvContentPartPr/>
                <p14:nvPr/>
              </p14:nvContentPartPr>
              <p14:xfrm>
                <a:off x="7172581" y="5201875"/>
                <a:ext cx="327960" cy="408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970EB7-45B8-4E7B-81E1-C14527AEE7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63581" y="5193235"/>
                  <a:ext cx="3456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588AD4A-75AB-49EE-ACAD-D8BDE34B7CA9}"/>
                    </a:ext>
                  </a:extLst>
                </p14:cNvPr>
                <p14:cNvContentPartPr/>
                <p14:nvPr/>
              </p14:nvContentPartPr>
              <p14:xfrm>
                <a:off x="5208421" y="5844115"/>
                <a:ext cx="12960" cy="11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588AD4A-75AB-49EE-ACAD-D8BDE34B7C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99421" y="5835115"/>
                  <a:ext cx="306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27FDFEC-188B-456A-A710-3E927D905C8E}"/>
              </a:ext>
            </a:extLst>
          </p:cNvPr>
          <p:cNvGrpSpPr/>
          <p:nvPr/>
        </p:nvGrpSpPr>
        <p:grpSpPr>
          <a:xfrm>
            <a:off x="720661" y="4673035"/>
            <a:ext cx="1272600" cy="826560"/>
            <a:chOff x="720661" y="4673035"/>
            <a:chExt cx="1272600" cy="8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1C69CAD-7F6B-4981-8EB4-A436BB5606A0}"/>
                    </a:ext>
                  </a:extLst>
                </p14:cNvPr>
                <p14:cNvContentPartPr/>
                <p14:nvPr/>
              </p14:nvContentPartPr>
              <p14:xfrm>
                <a:off x="994261" y="4723075"/>
                <a:ext cx="143640" cy="28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1C69CAD-7F6B-4981-8EB4-A436BB5606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261" y="4714435"/>
                  <a:ext cx="161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5C3C96-961E-4877-8445-7052B6AF10FE}"/>
                    </a:ext>
                  </a:extLst>
                </p14:cNvPr>
                <p14:cNvContentPartPr/>
                <p14:nvPr/>
              </p14:nvContentPartPr>
              <p14:xfrm>
                <a:off x="1158061" y="4736755"/>
                <a:ext cx="115920" cy="237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5C3C96-961E-4877-8445-7052B6AF10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49421" y="4728115"/>
                  <a:ext cx="133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2C0C9A3-0EB9-4DFE-865E-6084A8A95A30}"/>
                    </a:ext>
                  </a:extLst>
                </p14:cNvPr>
                <p14:cNvContentPartPr/>
                <p14:nvPr/>
              </p14:nvContentPartPr>
              <p14:xfrm>
                <a:off x="1345981" y="4698955"/>
                <a:ext cx="194400" cy="227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2C0C9A3-0EB9-4DFE-865E-6084A8A95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37341" y="4689955"/>
                  <a:ext cx="212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B480CE-091D-4E39-B387-2CCD386F47EB}"/>
                    </a:ext>
                  </a:extLst>
                </p14:cNvPr>
                <p14:cNvContentPartPr/>
                <p14:nvPr/>
              </p14:nvContentPartPr>
              <p14:xfrm>
                <a:off x="1619581" y="4673035"/>
                <a:ext cx="373680" cy="211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B480CE-091D-4E39-B387-2CCD386F47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10941" y="4664035"/>
                  <a:ext cx="391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16BE30-AA47-469F-B437-B17F83F92855}"/>
                    </a:ext>
                  </a:extLst>
                </p14:cNvPr>
                <p14:cNvContentPartPr/>
                <p14:nvPr/>
              </p14:nvContentPartPr>
              <p14:xfrm>
                <a:off x="720661" y="5093515"/>
                <a:ext cx="1053720" cy="40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16BE30-AA47-469F-B437-B17F83F928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021" y="5084875"/>
                  <a:ext cx="107136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D1EF52E-E098-4DCC-A37D-627CC5893E58}"/>
                  </a:ext>
                </a:extLst>
              </p14:cNvPr>
              <p14:cNvContentPartPr/>
              <p14:nvPr/>
            </p14:nvContentPartPr>
            <p14:xfrm>
              <a:off x="1606261" y="5166595"/>
              <a:ext cx="15120" cy="230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D1EF52E-E098-4DCC-A37D-627CC5893E5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97621" y="5157595"/>
                <a:ext cx="32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B7CEFDF-A349-467D-8993-7160F974982F}"/>
                  </a:ext>
                </a:extLst>
              </p14:cNvPr>
              <p14:cNvContentPartPr/>
              <p14:nvPr/>
            </p14:nvContentPartPr>
            <p14:xfrm>
              <a:off x="1664581" y="3021715"/>
              <a:ext cx="3024720" cy="427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B7CEFDF-A349-467D-8993-7160F974982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655581" y="3012715"/>
                <a:ext cx="30423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D586223-B3C5-4761-BBB0-50D143AE777A}"/>
                  </a:ext>
                </a:extLst>
              </p14:cNvPr>
              <p14:cNvContentPartPr/>
              <p14:nvPr/>
            </p14:nvContentPartPr>
            <p14:xfrm>
              <a:off x="5387701" y="1544275"/>
              <a:ext cx="12240" cy="20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D586223-B3C5-4761-BBB0-50D143AE777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78701" y="1535635"/>
                <a:ext cx="29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3F5DADF-1D2B-4F3E-B141-AE1798E981BD}"/>
                  </a:ext>
                </a:extLst>
              </p14:cNvPr>
              <p14:cNvContentPartPr/>
              <p14:nvPr/>
            </p14:nvContentPartPr>
            <p14:xfrm>
              <a:off x="2149861" y="3261835"/>
              <a:ext cx="86400" cy="90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3F5DADF-1D2B-4F3E-B141-AE1798E981B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40861" y="3252835"/>
                <a:ext cx="1040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C76F94B-71A6-4B7E-B719-71F2AE5ACC3B}"/>
                  </a:ext>
                </a:extLst>
              </p14:cNvPr>
              <p14:cNvContentPartPr/>
              <p14:nvPr/>
            </p14:nvContentPartPr>
            <p14:xfrm>
              <a:off x="2708221" y="3602755"/>
              <a:ext cx="819360" cy="118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C76F94B-71A6-4B7E-B719-71F2AE5ACC3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99221" y="3594115"/>
                <a:ext cx="83700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5597E0B-D01B-43C1-BBFC-CDB412D49527}"/>
              </a:ext>
            </a:extLst>
          </p:cNvPr>
          <p:cNvGrpSpPr/>
          <p:nvPr/>
        </p:nvGrpSpPr>
        <p:grpSpPr>
          <a:xfrm>
            <a:off x="5301301" y="1439155"/>
            <a:ext cx="6208560" cy="3302280"/>
            <a:chOff x="5301301" y="1439155"/>
            <a:chExt cx="6208560" cy="33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DF036C-7DD5-43DF-BAE1-E338C1AF79A0}"/>
                    </a:ext>
                  </a:extLst>
                </p14:cNvPr>
                <p14:cNvContentPartPr/>
                <p14:nvPr/>
              </p14:nvContentPartPr>
              <p14:xfrm>
                <a:off x="8365981" y="2531395"/>
                <a:ext cx="71640" cy="625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DF036C-7DD5-43DF-BAE1-E338C1AF79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57341" y="2522395"/>
                  <a:ext cx="8928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ECBDF4-0AEB-423F-BE4B-9ED10FF07D6D}"/>
                    </a:ext>
                  </a:extLst>
                </p14:cNvPr>
                <p14:cNvContentPartPr/>
                <p14:nvPr/>
              </p14:nvContentPartPr>
              <p14:xfrm>
                <a:off x="8416381" y="2546155"/>
                <a:ext cx="486000" cy="673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ECBDF4-0AEB-423F-BE4B-9ED10FF07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07381" y="2537155"/>
                  <a:ext cx="5036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15AE40-2437-444A-B81E-4904864A6824}"/>
                    </a:ext>
                  </a:extLst>
                </p14:cNvPr>
                <p14:cNvContentPartPr/>
                <p14:nvPr/>
              </p14:nvContentPartPr>
              <p14:xfrm>
                <a:off x="8482261" y="1879075"/>
                <a:ext cx="231840" cy="634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15AE40-2437-444A-B81E-4904864A68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73621" y="1870075"/>
                  <a:ext cx="2494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74D79B-AC6E-49B6-8010-C2236A452F29}"/>
                    </a:ext>
                  </a:extLst>
                </p14:cNvPr>
                <p14:cNvContentPartPr/>
                <p14:nvPr/>
              </p14:nvContentPartPr>
              <p14:xfrm>
                <a:off x="9772861" y="2616355"/>
                <a:ext cx="45720" cy="623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74D79B-AC6E-49B6-8010-C2236A452F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63861" y="2607355"/>
                  <a:ext cx="6336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DB5553-A4C8-4264-A8D9-1B5B0DCC474C}"/>
                    </a:ext>
                  </a:extLst>
                </p14:cNvPr>
                <p14:cNvContentPartPr/>
                <p14:nvPr/>
              </p14:nvContentPartPr>
              <p14:xfrm>
                <a:off x="9696901" y="2532475"/>
                <a:ext cx="630720" cy="71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DB5553-A4C8-4264-A8D9-1B5B0DCC47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87901" y="2523835"/>
                  <a:ext cx="64836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9BC3A2-2C5D-4A23-990D-5E9F0338E1C9}"/>
                    </a:ext>
                  </a:extLst>
                </p14:cNvPr>
                <p14:cNvContentPartPr/>
                <p14:nvPr/>
              </p14:nvContentPartPr>
              <p14:xfrm>
                <a:off x="10017661" y="2091475"/>
                <a:ext cx="136080" cy="38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9BC3A2-2C5D-4A23-990D-5E9F0338E1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09021" y="2082835"/>
                  <a:ext cx="1537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5ECBA0-AF1E-40A4-B043-01EAEDDF1FFA}"/>
                    </a:ext>
                  </a:extLst>
                </p14:cNvPr>
                <p14:cNvContentPartPr/>
                <p14:nvPr/>
              </p14:nvContentPartPr>
              <p14:xfrm>
                <a:off x="10446421" y="2700955"/>
                <a:ext cx="10440" cy="1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5ECBA0-AF1E-40A4-B043-01EAEDDF1F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37421" y="2691955"/>
                  <a:ext cx="28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75D68C5-6610-4158-A30B-2A40517628E9}"/>
                    </a:ext>
                  </a:extLst>
                </p14:cNvPr>
                <p14:cNvContentPartPr/>
                <p14:nvPr/>
              </p14:nvContentPartPr>
              <p14:xfrm>
                <a:off x="10663501" y="2691955"/>
                <a:ext cx="315360" cy="5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75D68C5-6610-4158-A30B-2A4051762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54501" y="2682955"/>
                  <a:ext cx="333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77647A-5D92-48C1-A0AC-CF00AAE86AFF}"/>
                    </a:ext>
                  </a:extLst>
                </p14:cNvPr>
                <p14:cNvContentPartPr/>
                <p14:nvPr/>
              </p14:nvContentPartPr>
              <p14:xfrm>
                <a:off x="11339221" y="2683675"/>
                <a:ext cx="14040" cy="4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77647A-5D92-48C1-A0AC-CF00AAE86A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30221" y="2674675"/>
                  <a:ext cx="31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50A680-23BD-4C57-9533-822AB4D7A22E}"/>
                    </a:ext>
                  </a:extLst>
                </p14:cNvPr>
                <p14:cNvContentPartPr/>
                <p14:nvPr/>
              </p14:nvContentPartPr>
              <p14:xfrm>
                <a:off x="11279101" y="2504395"/>
                <a:ext cx="230760" cy="418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50A680-23BD-4C57-9533-822AB4D7A2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70101" y="2495755"/>
                  <a:ext cx="2484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9FDB23-8516-4172-AF3F-D3244088FA43}"/>
                    </a:ext>
                  </a:extLst>
                </p14:cNvPr>
                <p14:cNvContentPartPr/>
                <p14:nvPr/>
              </p14:nvContentPartPr>
              <p14:xfrm>
                <a:off x="11172901" y="2777995"/>
                <a:ext cx="25920" cy="339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9FDB23-8516-4172-AF3F-D3244088FA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64261" y="2769355"/>
                  <a:ext cx="43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C0703-8A53-4B50-9BFC-EF7B52EC7E66}"/>
                    </a:ext>
                  </a:extLst>
                </p14:cNvPr>
                <p14:cNvContentPartPr/>
                <p14:nvPr/>
              </p14:nvContentPartPr>
              <p14:xfrm>
                <a:off x="11126821" y="2667835"/>
                <a:ext cx="315360" cy="472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C0703-8A53-4B50-9BFC-EF7B52EC7E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17821" y="2659195"/>
                  <a:ext cx="333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E74415-573F-4661-8056-818C29012DE3}"/>
                    </a:ext>
                  </a:extLst>
                </p14:cNvPr>
                <p14:cNvContentPartPr/>
                <p14:nvPr/>
              </p14:nvContentPartPr>
              <p14:xfrm>
                <a:off x="11005861" y="2183275"/>
                <a:ext cx="56520" cy="449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E74415-573F-4661-8056-818C29012D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96861" y="2174275"/>
                  <a:ext cx="741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9FA3E4-020F-4DFB-9BCA-8766A0EDA068}"/>
                    </a:ext>
                  </a:extLst>
                </p14:cNvPr>
                <p14:cNvContentPartPr/>
                <p14:nvPr/>
              </p14:nvContentPartPr>
              <p14:xfrm>
                <a:off x="10876261" y="2101195"/>
                <a:ext cx="200880" cy="170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9FA3E4-020F-4DFB-9BCA-8766A0EDA0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67261" y="2092195"/>
                  <a:ext cx="218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B0E609-A4F1-4688-B4C7-6EF48741E5FC}"/>
                    </a:ext>
                  </a:extLst>
                </p14:cNvPr>
                <p14:cNvContentPartPr/>
                <p14:nvPr/>
              </p14:nvContentPartPr>
              <p14:xfrm>
                <a:off x="6820141" y="2610955"/>
                <a:ext cx="70200" cy="673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B0E609-A4F1-4688-B4C7-6EF48741E5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1141" y="2602315"/>
                  <a:ext cx="878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18206B-1C82-4AD8-822D-725956576160}"/>
                    </a:ext>
                  </a:extLst>
                </p14:cNvPr>
                <p14:cNvContentPartPr/>
                <p14:nvPr/>
              </p14:nvContentPartPr>
              <p14:xfrm>
                <a:off x="6894301" y="2591875"/>
                <a:ext cx="519840" cy="62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18206B-1C82-4AD8-822D-7259565761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85301" y="2583235"/>
                  <a:ext cx="5374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E5E266-9FB3-4732-BD43-56FBE67BA76B}"/>
                    </a:ext>
                  </a:extLst>
                </p14:cNvPr>
                <p14:cNvContentPartPr/>
                <p14:nvPr/>
              </p14:nvContentPartPr>
              <p14:xfrm>
                <a:off x="6873781" y="1997155"/>
                <a:ext cx="75600" cy="491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E5E266-9FB3-4732-BD43-56FBE67BA7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64781" y="1988515"/>
                  <a:ext cx="932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0A896C8-197C-4D2C-B002-7B0A58DB14E4}"/>
                    </a:ext>
                  </a:extLst>
                </p14:cNvPr>
                <p14:cNvContentPartPr/>
                <p14:nvPr/>
              </p14:nvContentPartPr>
              <p14:xfrm>
                <a:off x="6784861" y="1952515"/>
                <a:ext cx="273240" cy="18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0A896C8-197C-4D2C-B002-7B0A58DB14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76221" y="1943875"/>
                  <a:ext cx="290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D8A709-6E65-44D3-8AFF-78D6A887D6C7}"/>
                    </a:ext>
                  </a:extLst>
                </p14:cNvPr>
                <p14:cNvContentPartPr/>
                <p14:nvPr/>
              </p14:nvContentPartPr>
              <p14:xfrm>
                <a:off x="5511901" y="1537795"/>
                <a:ext cx="1236240" cy="159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D8A709-6E65-44D3-8AFF-78D6A887D6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03261" y="1529155"/>
                  <a:ext cx="1253880" cy="16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B828C9-AB72-48D6-BED3-8948A775B4FE}"/>
                    </a:ext>
                  </a:extLst>
                </p14:cNvPr>
                <p14:cNvContentPartPr/>
                <p14:nvPr/>
              </p14:nvContentPartPr>
              <p14:xfrm>
                <a:off x="6571381" y="3065635"/>
                <a:ext cx="199440" cy="147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B828C9-AB72-48D6-BED3-8948A775B4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62381" y="3056635"/>
                  <a:ext cx="217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1E86B8-89CF-497B-9C1A-6358EA6C3A7B}"/>
                    </a:ext>
                  </a:extLst>
                </p14:cNvPr>
                <p14:cNvContentPartPr/>
                <p14:nvPr/>
              </p14:nvContentPartPr>
              <p14:xfrm>
                <a:off x="6116701" y="2633995"/>
                <a:ext cx="122760" cy="229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1E86B8-89CF-497B-9C1A-6358EA6C3A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08061" y="2624995"/>
                  <a:ext cx="140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B729D0-D997-4DF0-BA0F-16FD38667AC2}"/>
                    </a:ext>
                  </a:extLst>
                </p14:cNvPr>
                <p14:cNvContentPartPr/>
                <p14:nvPr/>
              </p14:nvContentPartPr>
              <p14:xfrm>
                <a:off x="6313261" y="2773675"/>
                <a:ext cx="88560" cy="96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B729D0-D997-4DF0-BA0F-16FD38667A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04261" y="2765035"/>
                  <a:ext cx="106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403F12-E56A-48B9-BEEE-40B8B413BEC1}"/>
                    </a:ext>
                  </a:extLst>
                </p14:cNvPr>
                <p14:cNvContentPartPr/>
                <p14:nvPr/>
              </p14:nvContentPartPr>
              <p14:xfrm>
                <a:off x="6987181" y="2207035"/>
                <a:ext cx="360" cy="4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403F12-E56A-48B9-BEEE-40B8B413BEC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78541" y="2198395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B1613A-DC67-49E0-A03C-69C7F1090A2F}"/>
                    </a:ext>
                  </a:extLst>
                </p14:cNvPr>
                <p14:cNvContentPartPr/>
                <p14:nvPr/>
              </p14:nvContentPartPr>
              <p14:xfrm>
                <a:off x="7456981" y="2730475"/>
                <a:ext cx="876600" cy="129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B1613A-DC67-49E0-A03C-69C7F1090A2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47981" y="2721835"/>
                  <a:ext cx="894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2AEC3E-40C3-434B-A7FE-6A27537F7B8E}"/>
                    </a:ext>
                  </a:extLst>
                </p14:cNvPr>
                <p14:cNvContentPartPr/>
                <p14:nvPr/>
              </p14:nvContentPartPr>
              <p14:xfrm>
                <a:off x="8972581" y="2851075"/>
                <a:ext cx="588600" cy="90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2AEC3E-40C3-434B-A7FE-6A27537F7B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3581" y="2842075"/>
                  <a:ext cx="606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DC62E34-8771-40AE-BD1A-95FFE3152559}"/>
                    </a:ext>
                  </a:extLst>
                </p14:cNvPr>
                <p14:cNvContentPartPr/>
                <p14:nvPr/>
              </p14:nvContentPartPr>
              <p14:xfrm>
                <a:off x="9380101" y="2726155"/>
                <a:ext cx="224640" cy="20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DC62E34-8771-40AE-BD1A-95FFE315255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71461" y="2717155"/>
                  <a:ext cx="24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16F939-F6A9-4498-AE52-59AB610B6BE2}"/>
                    </a:ext>
                  </a:extLst>
                </p14:cNvPr>
                <p14:cNvContentPartPr/>
                <p14:nvPr/>
              </p14:nvContentPartPr>
              <p14:xfrm>
                <a:off x="10236901" y="2793475"/>
                <a:ext cx="253080" cy="115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16F939-F6A9-4498-AE52-59AB610B6B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27901" y="2784475"/>
                  <a:ext cx="270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817764-9321-4A91-93F6-0B4A06E314AC}"/>
                    </a:ext>
                  </a:extLst>
                </p14:cNvPr>
                <p14:cNvContentPartPr/>
                <p14:nvPr/>
              </p14:nvContentPartPr>
              <p14:xfrm>
                <a:off x="7003021" y="2124955"/>
                <a:ext cx="1568160" cy="1645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817764-9321-4A91-93F6-0B4A06E314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94381" y="2116315"/>
                  <a:ext cx="1585800" cy="16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984ADC-4D9C-498D-9344-5B426FDAF4C3}"/>
                    </a:ext>
                  </a:extLst>
                </p14:cNvPr>
                <p14:cNvContentPartPr/>
                <p14:nvPr/>
              </p14:nvContentPartPr>
              <p14:xfrm>
                <a:off x="8434021" y="3289915"/>
                <a:ext cx="239400" cy="136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984ADC-4D9C-498D-9344-5B426FDAF4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25021" y="3281275"/>
                  <a:ext cx="257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161DCD0-DEC2-4EAC-9460-9F5609ED3A09}"/>
                    </a:ext>
                  </a:extLst>
                </p14:cNvPr>
                <p14:cNvContentPartPr/>
                <p14:nvPr/>
              </p14:nvContentPartPr>
              <p14:xfrm>
                <a:off x="8674141" y="2209555"/>
                <a:ext cx="1352880" cy="1356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161DCD0-DEC2-4EAC-9460-9F5609ED3A0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65141" y="2200555"/>
                  <a:ext cx="1370520" cy="13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4D526E-025F-4630-B6B9-FA9B45E641C2}"/>
                    </a:ext>
                  </a:extLst>
                </p14:cNvPr>
                <p14:cNvContentPartPr/>
                <p14:nvPr/>
              </p14:nvContentPartPr>
              <p14:xfrm>
                <a:off x="9895261" y="3299995"/>
                <a:ext cx="176760" cy="212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4D526E-025F-4630-B6B9-FA9B45E641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86261" y="3291355"/>
                  <a:ext cx="19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0EE93B-47EC-42D6-AE4D-C9A8B89C8899}"/>
                    </a:ext>
                  </a:extLst>
                </p14:cNvPr>
                <p14:cNvContentPartPr/>
                <p14:nvPr/>
              </p14:nvContentPartPr>
              <p14:xfrm>
                <a:off x="7318021" y="4409875"/>
                <a:ext cx="224640" cy="243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0EE93B-47EC-42D6-AE4D-C9A8B89C889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09021" y="4401235"/>
                  <a:ext cx="242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D83C0C-FB03-4A52-AA21-912811765004}"/>
                    </a:ext>
                  </a:extLst>
                </p14:cNvPr>
                <p14:cNvContentPartPr/>
                <p14:nvPr/>
              </p14:nvContentPartPr>
              <p14:xfrm>
                <a:off x="7590541" y="4402315"/>
                <a:ext cx="303480" cy="231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D83C0C-FB03-4A52-AA21-912811765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81541" y="4393315"/>
                  <a:ext cx="321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AE5CD4-4D10-4722-A0F5-84BFF8B4AE44}"/>
                    </a:ext>
                  </a:extLst>
                </p14:cNvPr>
                <p14:cNvContentPartPr/>
                <p14:nvPr/>
              </p14:nvContentPartPr>
              <p14:xfrm>
                <a:off x="7954501" y="4385395"/>
                <a:ext cx="178560" cy="35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AE5CD4-4D10-4722-A0F5-84BFF8B4AE4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45501" y="4376395"/>
                  <a:ext cx="196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D847967-769A-4AED-BABD-5ABF3C42C26C}"/>
                    </a:ext>
                  </a:extLst>
                </p14:cNvPr>
                <p14:cNvContentPartPr/>
                <p14:nvPr/>
              </p14:nvContentPartPr>
              <p14:xfrm>
                <a:off x="8190661" y="4198915"/>
                <a:ext cx="79200" cy="379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D847967-769A-4AED-BABD-5ABF3C42C2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181661" y="4189915"/>
                  <a:ext cx="96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34DCCA-FAF2-45B1-A99A-489CFD1992D7}"/>
                    </a:ext>
                  </a:extLst>
                </p14:cNvPr>
                <p14:cNvContentPartPr/>
                <p14:nvPr/>
              </p14:nvContentPartPr>
              <p14:xfrm>
                <a:off x="8421421" y="4274875"/>
                <a:ext cx="102600" cy="330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34DCCA-FAF2-45B1-A99A-489CFD1992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12421" y="4266235"/>
                  <a:ext cx="120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C361AA-F457-48EC-A4BF-34B223C176F5}"/>
                    </a:ext>
                  </a:extLst>
                </p14:cNvPr>
                <p14:cNvContentPartPr/>
                <p14:nvPr/>
              </p14:nvContentPartPr>
              <p14:xfrm>
                <a:off x="8552821" y="4324915"/>
                <a:ext cx="132840" cy="22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C361AA-F457-48EC-A4BF-34B223C176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44181" y="4315915"/>
                  <a:ext cx="150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6B28FC-5FA5-4332-9365-CD20E0712CDA}"/>
                    </a:ext>
                  </a:extLst>
                </p14:cNvPr>
                <p14:cNvContentPartPr/>
                <p14:nvPr/>
              </p14:nvContentPartPr>
              <p14:xfrm>
                <a:off x="8698621" y="4144195"/>
                <a:ext cx="544320" cy="420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6B28FC-5FA5-4332-9365-CD20E0712C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89621" y="4135555"/>
                  <a:ext cx="561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3C675BE-6566-4FD4-BA85-6B4EBE43A44A}"/>
                    </a:ext>
                  </a:extLst>
                </p14:cNvPr>
                <p14:cNvContentPartPr/>
                <p14:nvPr/>
              </p14:nvContentPartPr>
              <p14:xfrm>
                <a:off x="6719701" y="3806515"/>
                <a:ext cx="250920" cy="255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3C675BE-6566-4FD4-BA85-6B4EBE43A4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11061" y="3797875"/>
                  <a:ext cx="268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81F0A9B-7A36-4E98-B89E-913E7AA073D7}"/>
                    </a:ext>
                  </a:extLst>
                </p14:cNvPr>
                <p14:cNvContentPartPr/>
                <p14:nvPr/>
              </p14:nvContentPartPr>
              <p14:xfrm>
                <a:off x="6907981" y="3814435"/>
                <a:ext cx="157680" cy="203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81F0A9B-7A36-4E98-B89E-913E7AA073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99341" y="3805435"/>
                  <a:ext cx="175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944BA0-EBE3-4210-9988-FAD2C7796B27}"/>
                    </a:ext>
                  </a:extLst>
                </p14:cNvPr>
                <p14:cNvContentPartPr/>
                <p14:nvPr/>
              </p14:nvContentPartPr>
              <p14:xfrm>
                <a:off x="7145581" y="3783475"/>
                <a:ext cx="230760" cy="60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944BA0-EBE3-4210-9988-FAD2C7796B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36941" y="3774835"/>
                  <a:ext cx="248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5E136F9-33BA-456D-80D1-0F3C0D9BC85B}"/>
                    </a:ext>
                  </a:extLst>
                </p14:cNvPr>
                <p14:cNvContentPartPr/>
                <p14:nvPr/>
              </p14:nvContentPartPr>
              <p14:xfrm>
                <a:off x="7233421" y="3799675"/>
                <a:ext cx="24480" cy="226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5E136F9-33BA-456D-80D1-0F3C0D9BC8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24421" y="3790675"/>
                  <a:ext cx="4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FCE8ADC-E542-479B-B8E0-7EB6C4E03F36}"/>
                    </a:ext>
                  </a:extLst>
                </p14:cNvPr>
                <p14:cNvContentPartPr/>
                <p14:nvPr/>
              </p14:nvContentPartPr>
              <p14:xfrm>
                <a:off x="7360141" y="3791035"/>
                <a:ext cx="239400" cy="158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FCE8ADC-E542-479B-B8E0-7EB6C4E03F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51141" y="3782395"/>
                  <a:ext cx="257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4BD1DC-81C6-4925-BC37-98991928B461}"/>
                    </a:ext>
                  </a:extLst>
                </p14:cNvPr>
                <p14:cNvContentPartPr/>
                <p14:nvPr/>
              </p14:nvContentPartPr>
              <p14:xfrm>
                <a:off x="7725541" y="3936115"/>
                <a:ext cx="2520" cy="9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4BD1DC-81C6-4925-BC37-98991928B4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16541" y="3927475"/>
                  <a:ext cx="20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8EF96E-52D0-4B1F-B472-BBD70E8478E8}"/>
                    </a:ext>
                  </a:extLst>
                </p14:cNvPr>
                <p14:cNvContentPartPr/>
                <p14:nvPr/>
              </p14:nvContentPartPr>
              <p14:xfrm>
                <a:off x="7558501" y="3749995"/>
                <a:ext cx="146160" cy="236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8EF96E-52D0-4B1F-B472-BBD70E8478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49501" y="3741355"/>
                  <a:ext cx="16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49A34D-0289-4518-9829-08F1604AA287}"/>
                    </a:ext>
                  </a:extLst>
                </p14:cNvPr>
                <p14:cNvContentPartPr/>
                <p14:nvPr/>
              </p14:nvContentPartPr>
              <p14:xfrm>
                <a:off x="7126861" y="2506555"/>
                <a:ext cx="271080" cy="112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49A34D-0289-4518-9829-08F1604AA28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17861" y="2497915"/>
                  <a:ext cx="288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54F90B-D95C-4ACB-909D-5A6D77EBBB55}"/>
                    </a:ext>
                  </a:extLst>
                </p14:cNvPr>
                <p14:cNvContentPartPr/>
                <p14:nvPr/>
              </p14:nvContentPartPr>
              <p14:xfrm>
                <a:off x="7122901" y="2524915"/>
                <a:ext cx="301320" cy="182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54F90B-D95C-4ACB-909D-5A6D77EBBB5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13901" y="2515915"/>
                  <a:ext cx="318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27D61E9-4E9D-414F-AE24-42EF587C5053}"/>
                    </a:ext>
                  </a:extLst>
                </p14:cNvPr>
                <p14:cNvContentPartPr/>
                <p14:nvPr/>
              </p14:nvContentPartPr>
              <p14:xfrm>
                <a:off x="6820141" y="2975635"/>
                <a:ext cx="14040" cy="7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7D61E9-4E9D-414F-AE24-42EF587C50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11141" y="2966995"/>
                  <a:ext cx="3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108B72-06ED-45D4-937C-C83DF1B0187F}"/>
                    </a:ext>
                  </a:extLst>
                </p14:cNvPr>
                <p14:cNvContentPartPr/>
                <p14:nvPr/>
              </p14:nvContentPartPr>
              <p14:xfrm>
                <a:off x="8529421" y="2861875"/>
                <a:ext cx="127080" cy="59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108B72-06ED-45D4-937C-C83DF1B0187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20421" y="2852875"/>
                  <a:ext cx="144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2643FD-EE3B-441A-9FDA-F9F4DACDEC7C}"/>
                    </a:ext>
                  </a:extLst>
                </p14:cNvPr>
                <p14:cNvContentPartPr/>
                <p14:nvPr/>
              </p14:nvContentPartPr>
              <p14:xfrm>
                <a:off x="8216941" y="3017395"/>
                <a:ext cx="4320" cy="12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2643FD-EE3B-441A-9FDA-F9F4DACDEC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07941" y="3008755"/>
                  <a:ext cx="21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CD54A93-A3CE-4DCE-B5EC-80691357C35E}"/>
                    </a:ext>
                  </a:extLst>
                </p14:cNvPr>
                <p14:cNvContentPartPr/>
                <p14:nvPr/>
              </p14:nvContentPartPr>
              <p14:xfrm>
                <a:off x="5301301" y="1439155"/>
                <a:ext cx="2880" cy="5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CD54A93-A3CE-4DCE-B5EC-80691357C35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92301" y="1430515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DC401EF-0B27-4CA1-8FBF-6AC7FDBCF599}"/>
                    </a:ext>
                  </a:extLst>
                </p14:cNvPr>
                <p14:cNvContentPartPr/>
                <p14:nvPr/>
              </p14:nvContentPartPr>
              <p14:xfrm>
                <a:off x="6929581" y="3431755"/>
                <a:ext cx="143280" cy="133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DC401EF-0B27-4CA1-8FBF-6AC7FDBCF59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20941" y="3423115"/>
                  <a:ext cx="160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060FA9D-1E03-427A-AB94-9F32F94F9274}"/>
                    </a:ext>
                  </a:extLst>
                </p14:cNvPr>
                <p14:cNvContentPartPr/>
                <p14:nvPr/>
              </p14:nvContentPartPr>
              <p14:xfrm>
                <a:off x="6982141" y="3406915"/>
                <a:ext cx="44640" cy="87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060FA9D-1E03-427A-AB94-9F32F94F927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73501" y="3398275"/>
                  <a:ext cx="62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85AC51F-5B40-4198-8A35-D63A0BE0FA3E}"/>
                    </a:ext>
                  </a:extLst>
                </p14:cNvPr>
                <p14:cNvContentPartPr/>
                <p14:nvPr/>
              </p14:nvContentPartPr>
              <p14:xfrm>
                <a:off x="8358421" y="3709315"/>
                <a:ext cx="277560" cy="152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85AC51F-5B40-4198-8A35-D63A0BE0FA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49421" y="3700315"/>
                  <a:ext cx="295200" cy="16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7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97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A9B8-477F-403D-8075-39D718FE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2A88-0D1A-456A-ACDB-84E934BA3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separate cell state from what is outputted </a:t>
            </a:r>
          </a:p>
          <a:p>
            <a:r>
              <a:rPr lang="en-US" dirty="0"/>
              <a:t>Use gates to control the flow of information </a:t>
            </a:r>
          </a:p>
          <a:p>
            <a:pPr lvl="1"/>
            <a:r>
              <a:rPr lang="en-US" dirty="0"/>
              <a:t>Forget gate gets rid of irrelevant information </a:t>
            </a:r>
          </a:p>
          <a:p>
            <a:pPr lvl="1"/>
            <a:r>
              <a:rPr lang="en-US" dirty="0"/>
              <a:t>Selectively update cell state </a:t>
            </a:r>
          </a:p>
          <a:p>
            <a:pPr lvl="1"/>
            <a:r>
              <a:rPr lang="en-US" dirty="0"/>
              <a:t>Output gate returns a filtered version of the cell state  </a:t>
            </a:r>
          </a:p>
          <a:p>
            <a:r>
              <a:rPr lang="en-US" dirty="0"/>
              <a:t>Backpropagation from </a:t>
            </a:r>
            <a:r>
              <a:rPr lang="en-US" i="1" dirty="0"/>
              <a:t>C</a:t>
            </a:r>
            <a:r>
              <a:rPr lang="en-US" i="1" baseline="-25000" dirty="0"/>
              <a:t>t</a:t>
            </a:r>
            <a:r>
              <a:rPr lang="en-US" dirty="0"/>
              <a:t> to </a:t>
            </a:r>
            <a:r>
              <a:rPr lang="en-US" i="1" dirty="0"/>
              <a:t>C</a:t>
            </a:r>
            <a:r>
              <a:rPr lang="en-US" i="1" baseline="-25000" dirty="0"/>
              <a:t>t-1</a:t>
            </a:r>
            <a:r>
              <a:rPr lang="en-US" dirty="0"/>
              <a:t> does not require matrix multiplication</a:t>
            </a:r>
          </a:p>
          <a:p>
            <a:pPr lvl="1"/>
            <a:r>
              <a:rPr lang="en-US" dirty="0"/>
              <a:t>Uninterrupted gradient flow</a:t>
            </a:r>
          </a:p>
        </p:txBody>
      </p:sp>
    </p:spTree>
    <p:extLst>
      <p:ext uri="{BB962C8B-B14F-4D97-AF65-F5344CB8AC3E}">
        <p14:creationId xmlns:p14="http://schemas.microsoft.com/office/powerpoint/2010/main" val="93014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B7B3-F24D-4916-A57A-2F431C9D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 - But what’s wrong with CNN?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797A9-BD02-45B0-A445-144C68CB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 CNNs are not good at length-varying input and output</a:t>
            </a:r>
          </a:p>
          <a:p>
            <a:r>
              <a:rPr lang="en-US" dirty="0"/>
              <a:t>Difficult to define input and output</a:t>
            </a:r>
          </a:p>
          <a:p>
            <a:pPr lvl="1"/>
            <a:r>
              <a:rPr lang="en-US" dirty="0"/>
              <a:t>Normally input is a 3D matrix (Length, Width, Color channels)</a:t>
            </a:r>
          </a:p>
          <a:p>
            <a:pPr lvl="1"/>
            <a:r>
              <a:rPr lang="en-US" dirty="0"/>
              <a:t>Output is a probability distribution on fixed number of classes</a:t>
            </a:r>
          </a:p>
          <a:p>
            <a:r>
              <a:rPr lang="en-US" dirty="0"/>
              <a:t>Sequence on the other hand</a:t>
            </a:r>
          </a:p>
          <a:p>
            <a:pPr lvl="1"/>
            <a:r>
              <a:rPr lang="en-US" dirty="0"/>
              <a:t>Have varying-length input</a:t>
            </a:r>
          </a:p>
          <a:p>
            <a:pPr lvl="1"/>
            <a:r>
              <a:rPr lang="en-US" dirty="0"/>
              <a:t>Varying-length output</a:t>
            </a:r>
          </a:p>
          <a:p>
            <a:pPr lvl="1"/>
            <a:r>
              <a:rPr lang="en-US" dirty="0"/>
              <a:t>Input-output are strongly correlated within sequence</a:t>
            </a:r>
          </a:p>
          <a:p>
            <a:r>
              <a:rPr lang="en-US" dirty="0"/>
              <a:t>Still there are attempts to use CNN for sequence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0B6182-2E55-4FB1-B3CB-F7913DB6C865}"/>
                  </a:ext>
                </a:extLst>
              </p14:cNvPr>
              <p14:cNvContentPartPr/>
              <p14:nvPr/>
            </p14:nvContentPartPr>
            <p14:xfrm>
              <a:off x="731278" y="955749"/>
              <a:ext cx="493200" cy="4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0B6182-2E55-4FB1-B3CB-F7913DB6C8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78" y="947109"/>
                <a:ext cx="5108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2D5FB8-EABD-4214-B14E-42B2C74C63A9}"/>
                  </a:ext>
                </a:extLst>
              </p14:cNvPr>
              <p14:cNvContentPartPr/>
              <p14:nvPr/>
            </p14:nvContentPartPr>
            <p14:xfrm>
              <a:off x="2221678" y="1468029"/>
              <a:ext cx="441360" cy="16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2D5FB8-EABD-4214-B14E-42B2C74C63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2678" y="1459029"/>
                <a:ext cx="459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9B6E4-A59B-40F9-BB9C-09C92AD10B42}"/>
                  </a:ext>
                </a:extLst>
              </p14:cNvPr>
              <p14:cNvContentPartPr/>
              <p14:nvPr/>
            </p14:nvContentPartPr>
            <p14:xfrm>
              <a:off x="5123638" y="1531749"/>
              <a:ext cx="1356840" cy="13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9B6E4-A59B-40F9-BB9C-09C92AD10B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4638" y="1522749"/>
                <a:ext cx="13744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0DC2950-CBA0-4206-9C72-2D03A923B99F}"/>
              </a:ext>
            </a:extLst>
          </p:cNvPr>
          <p:cNvGrpSpPr/>
          <p:nvPr/>
        </p:nvGrpSpPr>
        <p:grpSpPr>
          <a:xfrm>
            <a:off x="1831078" y="4820349"/>
            <a:ext cx="4015080" cy="1964880"/>
            <a:chOff x="1831078" y="4820349"/>
            <a:chExt cx="4015080" cy="19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E37992-E955-4434-BC91-8B1F4245FA3F}"/>
                    </a:ext>
                  </a:extLst>
                </p14:cNvPr>
                <p14:cNvContentPartPr/>
                <p14:nvPr/>
              </p14:nvContentPartPr>
              <p14:xfrm>
                <a:off x="2379358" y="5599389"/>
                <a:ext cx="140400" cy="50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E37992-E955-4434-BC91-8B1F4245FA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70718" y="5590749"/>
                  <a:ext cx="158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728957-C9AB-4733-B642-6F26388410D4}"/>
                    </a:ext>
                  </a:extLst>
                </p14:cNvPr>
                <p14:cNvContentPartPr/>
                <p14:nvPr/>
              </p14:nvContentPartPr>
              <p14:xfrm>
                <a:off x="2306278" y="5368629"/>
                <a:ext cx="723600" cy="67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728957-C9AB-4733-B642-6F26388410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97638" y="5359989"/>
                  <a:ext cx="74124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EAFBCF-D749-4267-AD98-33F3DEF1863F}"/>
                    </a:ext>
                  </a:extLst>
                </p14:cNvPr>
                <p14:cNvContentPartPr/>
                <p14:nvPr/>
              </p14:nvContentPartPr>
              <p14:xfrm>
                <a:off x="2468998" y="5891709"/>
                <a:ext cx="163440" cy="16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EAFBCF-D749-4267-AD98-33F3DEF186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9998" y="5883069"/>
                  <a:ext cx="181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3E1B9B-68E9-4906-B46A-04A3ACFD7E23}"/>
                    </a:ext>
                  </a:extLst>
                </p14:cNvPr>
                <p14:cNvContentPartPr/>
                <p14:nvPr/>
              </p14:nvContentPartPr>
              <p14:xfrm>
                <a:off x="2467918" y="5882349"/>
                <a:ext cx="198360" cy="16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3E1B9B-68E9-4906-B46A-04A3ACFD7E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58918" y="5873709"/>
                  <a:ext cx="216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555C93-EC94-4D6B-AB1E-A4258516B527}"/>
                    </a:ext>
                  </a:extLst>
                </p14:cNvPr>
                <p14:cNvContentPartPr/>
                <p14:nvPr/>
              </p14:nvContentPartPr>
              <p14:xfrm>
                <a:off x="2704078" y="6257469"/>
                <a:ext cx="193680" cy="16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555C93-EC94-4D6B-AB1E-A4258516B5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5438" y="6248469"/>
                  <a:ext cx="21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EC5777-307E-4F71-BC93-B2E3BA7B575B}"/>
                    </a:ext>
                  </a:extLst>
                </p14:cNvPr>
                <p14:cNvContentPartPr/>
                <p14:nvPr/>
              </p14:nvContentPartPr>
              <p14:xfrm>
                <a:off x="2842678" y="6080709"/>
                <a:ext cx="247680" cy="20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EC5777-307E-4F71-BC93-B2E3BA7B57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33678" y="6072069"/>
                  <a:ext cx="265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9A3D01-564F-42C4-BF2E-4416B9D1EB72}"/>
                    </a:ext>
                  </a:extLst>
                </p14:cNvPr>
                <p14:cNvContentPartPr/>
                <p14:nvPr/>
              </p14:nvContentPartPr>
              <p14:xfrm>
                <a:off x="3123838" y="5954709"/>
                <a:ext cx="321120" cy="39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9A3D01-564F-42C4-BF2E-4416B9D1EB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14838" y="5946069"/>
                  <a:ext cx="338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12045B-42C8-4534-BF76-E5950F2AFF44}"/>
                    </a:ext>
                  </a:extLst>
                </p14:cNvPr>
                <p14:cNvContentPartPr/>
                <p14:nvPr/>
              </p14:nvContentPartPr>
              <p14:xfrm>
                <a:off x="3492838" y="5782629"/>
                <a:ext cx="70560" cy="35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12045B-42C8-4534-BF76-E5950F2AFF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84198" y="5773629"/>
                  <a:ext cx="88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4306A6-E287-46F5-B9D6-A584996C5FAB}"/>
                    </a:ext>
                  </a:extLst>
                </p14:cNvPr>
                <p14:cNvContentPartPr/>
                <p14:nvPr/>
              </p14:nvContentPartPr>
              <p14:xfrm>
                <a:off x="3449638" y="5993589"/>
                <a:ext cx="228240" cy="8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4306A6-E287-46F5-B9D6-A584996C5FA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40998" y="5984949"/>
                  <a:ext cx="245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0BB6CA-EC3F-4423-9104-94BE284A0258}"/>
                    </a:ext>
                  </a:extLst>
                </p14:cNvPr>
                <p14:cNvContentPartPr/>
                <p14:nvPr/>
              </p14:nvContentPartPr>
              <p14:xfrm>
                <a:off x="3732598" y="5711349"/>
                <a:ext cx="202320" cy="19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0BB6CA-EC3F-4423-9104-94BE284A02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23598" y="5702349"/>
                  <a:ext cx="219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5AB50A-3D59-4FA6-B74C-218DBE5A8159}"/>
                    </a:ext>
                  </a:extLst>
                </p14:cNvPr>
                <p14:cNvContentPartPr/>
                <p14:nvPr/>
              </p14:nvContentPartPr>
              <p14:xfrm>
                <a:off x="3953638" y="5635389"/>
                <a:ext cx="271440" cy="18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5AB50A-3D59-4FA6-B74C-218DBE5A815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44998" y="5626389"/>
                  <a:ext cx="289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295FC5-18CA-45CA-A887-D4ED018E1FAD}"/>
                    </a:ext>
                  </a:extLst>
                </p14:cNvPr>
                <p14:cNvContentPartPr/>
                <p14:nvPr/>
              </p14:nvContentPartPr>
              <p14:xfrm>
                <a:off x="4256398" y="5431269"/>
                <a:ext cx="371160" cy="50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295FC5-18CA-45CA-A887-D4ED018E1F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7398" y="5422269"/>
                  <a:ext cx="3888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907631-E267-4111-A6E5-61D49852F890}"/>
                    </a:ext>
                  </a:extLst>
                </p14:cNvPr>
                <p14:cNvContentPartPr/>
                <p14:nvPr/>
              </p14:nvContentPartPr>
              <p14:xfrm>
                <a:off x="4789558" y="5301309"/>
                <a:ext cx="90360" cy="439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907631-E267-4111-A6E5-61D49852F8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80918" y="5292309"/>
                  <a:ext cx="108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01E07F-B344-41D8-A5C6-3652AD222006}"/>
                    </a:ext>
                  </a:extLst>
                </p14:cNvPr>
                <p14:cNvContentPartPr/>
                <p14:nvPr/>
              </p14:nvContentPartPr>
              <p14:xfrm>
                <a:off x="4686238" y="5520189"/>
                <a:ext cx="312840" cy="17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01E07F-B344-41D8-A5C6-3652AD2220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77598" y="5511189"/>
                  <a:ext cx="33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F7AB23-6EC3-4D0E-9A88-AFAD57C1CD17}"/>
                    </a:ext>
                  </a:extLst>
                </p14:cNvPr>
                <p14:cNvContentPartPr/>
                <p14:nvPr/>
              </p14:nvContentPartPr>
              <p14:xfrm>
                <a:off x="5264398" y="5129589"/>
                <a:ext cx="150480" cy="58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F7AB23-6EC3-4D0E-9A88-AFAD57C1CD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55758" y="5120949"/>
                  <a:ext cx="1681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4FF1DD-CD8D-4360-B856-259DADF8A062}"/>
                    </a:ext>
                  </a:extLst>
                </p14:cNvPr>
                <p14:cNvContentPartPr/>
                <p14:nvPr/>
              </p14:nvContentPartPr>
              <p14:xfrm>
                <a:off x="2399158" y="4820349"/>
                <a:ext cx="3447000" cy="196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4FF1DD-CD8D-4360-B856-259DADF8A0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90158" y="4811349"/>
                  <a:ext cx="3464640" cy="19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F6FADB-D9AB-4069-9303-F356C56B3F8B}"/>
                    </a:ext>
                  </a:extLst>
                </p14:cNvPr>
                <p14:cNvContentPartPr/>
                <p14:nvPr/>
              </p14:nvContentPartPr>
              <p14:xfrm>
                <a:off x="1831078" y="6401829"/>
                <a:ext cx="441360" cy="28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F6FADB-D9AB-4069-9303-F356C56B3F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22438" y="6393189"/>
                  <a:ext cx="45900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984F55-7FD6-4DEB-8044-8EF1F105E885}"/>
              </a:ext>
            </a:extLst>
          </p:cNvPr>
          <p:cNvGrpSpPr/>
          <p:nvPr/>
        </p:nvGrpSpPr>
        <p:grpSpPr>
          <a:xfrm>
            <a:off x="4970638" y="1016589"/>
            <a:ext cx="2030400" cy="317880"/>
            <a:chOff x="4970638" y="1016589"/>
            <a:chExt cx="20304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F7DE85-EAB6-4FF4-A198-21CB2C9739CA}"/>
                    </a:ext>
                  </a:extLst>
                </p14:cNvPr>
                <p14:cNvContentPartPr/>
                <p14:nvPr/>
              </p14:nvContentPartPr>
              <p14:xfrm>
                <a:off x="5325238" y="1109829"/>
                <a:ext cx="141120" cy="5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F7DE85-EAB6-4FF4-A198-21CB2C9739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16598" y="1101189"/>
                  <a:ext cx="158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E16062-9927-4496-B2FA-673CE08411DC}"/>
                    </a:ext>
                  </a:extLst>
                </p14:cNvPr>
                <p14:cNvContentPartPr/>
                <p14:nvPr/>
              </p14:nvContentPartPr>
              <p14:xfrm>
                <a:off x="4970638" y="1016589"/>
                <a:ext cx="2030400" cy="31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E16062-9927-4496-B2FA-673CE08411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61998" y="1007589"/>
                  <a:ext cx="204804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9B441C-53AD-4431-B15C-9A140A9967E9}"/>
              </a:ext>
            </a:extLst>
          </p:cNvPr>
          <p:cNvGrpSpPr/>
          <p:nvPr/>
        </p:nvGrpSpPr>
        <p:grpSpPr>
          <a:xfrm>
            <a:off x="6244318" y="1723629"/>
            <a:ext cx="355320" cy="153000"/>
            <a:chOff x="6244318" y="1723629"/>
            <a:chExt cx="3553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47850D-4B11-4D9E-8D52-ABCDBC5FD5D2}"/>
                    </a:ext>
                  </a:extLst>
                </p14:cNvPr>
                <p14:cNvContentPartPr/>
                <p14:nvPr/>
              </p14:nvContentPartPr>
              <p14:xfrm>
                <a:off x="6244318" y="1723629"/>
                <a:ext cx="259920" cy="15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47850D-4B11-4D9E-8D52-ABCDBC5FD5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35678" y="1714989"/>
                  <a:ext cx="277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D7D7DE-9245-4B56-9AAB-137172C4A314}"/>
                    </a:ext>
                  </a:extLst>
                </p14:cNvPr>
                <p14:cNvContentPartPr/>
                <p14:nvPr/>
              </p14:nvContentPartPr>
              <p14:xfrm>
                <a:off x="6340438" y="1738389"/>
                <a:ext cx="259200" cy="12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D7D7DE-9245-4B56-9AAB-137172C4A3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31438" y="1729389"/>
                  <a:ext cx="27684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EDB9DF-DA08-4674-B1DF-5FEAA103735D}"/>
                  </a:ext>
                </a:extLst>
              </p14:cNvPr>
              <p14:cNvContentPartPr/>
              <p14:nvPr/>
            </p14:nvContentPartPr>
            <p14:xfrm>
              <a:off x="5660398" y="2266149"/>
              <a:ext cx="370440" cy="10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EDB9DF-DA08-4674-B1DF-5FEAA103735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51758" y="2257149"/>
                <a:ext cx="388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CD67117-6C59-42C4-81BA-47ECA9352E93}"/>
                  </a:ext>
                </a:extLst>
              </p14:cNvPr>
              <p14:cNvContentPartPr/>
              <p14:nvPr/>
            </p14:nvContentPartPr>
            <p14:xfrm>
              <a:off x="7381918" y="2307549"/>
              <a:ext cx="521640" cy="73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CD67117-6C59-42C4-81BA-47ECA9352E9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73278" y="2298909"/>
                <a:ext cx="539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A4674A-F52B-4AC6-8A3A-F49EE2AC041A}"/>
                  </a:ext>
                </a:extLst>
              </p14:cNvPr>
              <p14:cNvContentPartPr/>
              <p14:nvPr/>
            </p14:nvContentPartPr>
            <p14:xfrm>
              <a:off x="6508918" y="2847909"/>
              <a:ext cx="886680" cy="60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A4674A-F52B-4AC6-8A3A-F49EE2AC041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500278" y="2838909"/>
                <a:ext cx="904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E7A93BD-6735-4F02-AB77-901B0ED78A03}"/>
                  </a:ext>
                </a:extLst>
              </p14:cNvPr>
              <p14:cNvContentPartPr/>
              <p14:nvPr/>
            </p14:nvContentPartPr>
            <p14:xfrm>
              <a:off x="9387478" y="1899309"/>
              <a:ext cx="384480" cy="947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E7A93BD-6735-4F02-AB77-901B0ED78A0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378478" y="1890669"/>
                <a:ext cx="40212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FEDF9C-AA4C-4F57-B610-E8ABFB6B8B4A}"/>
                  </a:ext>
                </a:extLst>
              </p14:cNvPr>
              <p14:cNvContentPartPr/>
              <p14:nvPr/>
            </p14:nvContentPartPr>
            <p14:xfrm>
              <a:off x="674758" y="1432749"/>
              <a:ext cx="513720" cy="41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FEDF9C-AA4C-4F57-B610-E8ABFB6B8B4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65758" y="1423749"/>
                <a:ext cx="5313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00C01D1-5FCA-4E9D-A90D-DED74CEF8640}"/>
                  </a:ext>
                </a:extLst>
              </p14:cNvPr>
              <p14:cNvContentPartPr/>
              <p14:nvPr/>
            </p14:nvContentPartPr>
            <p14:xfrm>
              <a:off x="1166878" y="3174789"/>
              <a:ext cx="334800" cy="320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00C01D1-5FCA-4E9D-A90D-DED74CEF864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7878" y="3165789"/>
                <a:ext cx="3524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08660B0-ECCA-4B3B-A5B7-885E7D557CDE}"/>
                  </a:ext>
                </a:extLst>
              </p14:cNvPr>
              <p14:cNvContentPartPr/>
              <p14:nvPr/>
            </p14:nvContentPartPr>
            <p14:xfrm>
              <a:off x="2954998" y="3593829"/>
              <a:ext cx="657000" cy="129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08660B0-ECCA-4B3B-A5B7-885E7D557CD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46358" y="3585189"/>
                <a:ext cx="6746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D3C4797-BE38-419B-992B-0C950A1F52AE}"/>
                  </a:ext>
                </a:extLst>
              </p14:cNvPr>
              <p14:cNvContentPartPr/>
              <p14:nvPr/>
            </p14:nvContentPartPr>
            <p14:xfrm>
              <a:off x="3137878" y="4039869"/>
              <a:ext cx="657360" cy="60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D3C4797-BE38-419B-992B-0C950A1F52A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28878" y="4030869"/>
                <a:ext cx="675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64DBFAC-FB14-432D-B077-486B1356DFD3}"/>
                  </a:ext>
                </a:extLst>
              </p14:cNvPr>
              <p14:cNvContentPartPr/>
              <p14:nvPr/>
            </p14:nvContentPartPr>
            <p14:xfrm>
              <a:off x="3604798" y="4485189"/>
              <a:ext cx="1165680" cy="130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64DBFAC-FB14-432D-B077-486B1356DFD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95798" y="4476549"/>
                <a:ext cx="118332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8E99906-A275-4F2B-A767-4BCD6CB46AF7}"/>
              </a:ext>
            </a:extLst>
          </p:cNvPr>
          <p:cNvGrpSpPr/>
          <p:nvPr/>
        </p:nvGrpSpPr>
        <p:grpSpPr>
          <a:xfrm>
            <a:off x="8067358" y="4105749"/>
            <a:ext cx="324360" cy="253080"/>
            <a:chOff x="8067358" y="4105749"/>
            <a:chExt cx="32436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BA15AF-324A-486F-9B87-68608C03077E}"/>
                    </a:ext>
                  </a:extLst>
                </p14:cNvPr>
                <p14:cNvContentPartPr/>
                <p14:nvPr/>
              </p14:nvContentPartPr>
              <p14:xfrm>
                <a:off x="8067358" y="4215549"/>
                <a:ext cx="203760" cy="14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BA15AF-324A-486F-9B87-68608C030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58718" y="4206549"/>
                  <a:ext cx="22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E7E2AF-DE95-47A6-A137-C9226B22B60F}"/>
                    </a:ext>
                  </a:extLst>
                </p14:cNvPr>
                <p14:cNvContentPartPr/>
                <p14:nvPr/>
              </p14:nvContentPartPr>
              <p14:xfrm>
                <a:off x="8129638" y="4105749"/>
                <a:ext cx="262080" cy="219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E7E2AF-DE95-47A6-A137-C9226B22B60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20998" y="4096749"/>
                  <a:ext cx="2797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DF16C-D2E8-4084-950C-5235A2C975D0}"/>
              </a:ext>
            </a:extLst>
          </p:cNvPr>
          <p:cNvGrpSpPr/>
          <p:nvPr/>
        </p:nvGrpSpPr>
        <p:grpSpPr>
          <a:xfrm>
            <a:off x="9531478" y="4471869"/>
            <a:ext cx="475200" cy="543600"/>
            <a:chOff x="9531478" y="4471869"/>
            <a:chExt cx="47520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B421FD-964D-431D-844F-AE6EB80B8D3B}"/>
                    </a:ext>
                  </a:extLst>
                </p14:cNvPr>
                <p14:cNvContentPartPr/>
                <p14:nvPr/>
              </p14:nvContentPartPr>
              <p14:xfrm>
                <a:off x="9531478" y="4681749"/>
                <a:ext cx="334080" cy="20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B421FD-964D-431D-844F-AE6EB80B8D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22478" y="4672749"/>
                  <a:ext cx="351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2F745D-19C7-4189-A4CC-C110073C8B10}"/>
                    </a:ext>
                  </a:extLst>
                </p14:cNvPr>
                <p14:cNvContentPartPr/>
                <p14:nvPr/>
              </p14:nvContentPartPr>
              <p14:xfrm>
                <a:off x="9567118" y="4559709"/>
                <a:ext cx="333720" cy="336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2F745D-19C7-4189-A4CC-C110073C8B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58118" y="4551069"/>
                  <a:ext cx="351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9B2E61-F407-4D3F-AD6C-DB8AE1DDA4E2}"/>
                    </a:ext>
                  </a:extLst>
                </p14:cNvPr>
                <p14:cNvContentPartPr/>
                <p14:nvPr/>
              </p14:nvContentPartPr>
              <p14:xfrm>
                <a:off x="9555958" y="4471869"/>
                <a:ext cx="437400" cy="28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9B2E61-F407-4D3F-AD6C-DB8AE1DDA4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46958" y="4463229"/>
                  <a:ext cx="455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B86F1A-1F77-4467-9ECB-B0280BFA1D2E}"/>
                    </a:ext>
                  </a:extLst>
                </p14:cNvPr>
                <p14:cNvContentPartPr/>
                <p14:nvPr/>
              </p14:nvContentPartPr>
              <p14:xfrm>
                <a:off x="9539398" y="4543509"/>
                <a:ext cx="467280" cy="47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B86F1A-1F77-4467-9ECB-B0280BFA1D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30398" y="4534869"/>
                  <a:ext cx="484920" cy="48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62BEAFB-B344-4DFE-9A01-928E57097F1F}"/>
                  </a:ext>
                </a:extLst>
              </p14:cNvPr>
              <p14:cNvContentPartPr/>
              <p14:nvPr/>
            </p14:nvContentPartPr>
            <p14:xfrm>
              <a:off x="483958" y="4659429"/>
              <a:ext cx="391320" cy="488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62BEAFB-B344-4DFE-9A01-928E57097F1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75318" y="4650789"/>
                <a:ext cx="4089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1433C1F-446E-4723-BD73-0FBD93D3E36E}"/>
                  </a:ext>
                </a:extLst>
              </p14:cNvPr>
              <p14:cNvContentPartPr/>
              <p14:nvPr/>
            </p14:nvContentPartPr>
            <p14:xfrm>
              <a:off x="639118" y="4447389"/>
              <a:ext cx="428400" cy="554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1433C1F-446E-4723-BD73-0FBD93D3E36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0478" y="4438389"/>
                <a:ext cx="446040" cy="5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2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F2B2-494C-45C0-8FA6-E36F53B4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learn sequences?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C1FF-8930-4F8B-91F2-F2DDB88C3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  <a:p>
            <a:pPr lvl="1"/>
            <a:r>
              <a:rPr lang="en-US" dirty="0"/>
              <a:t>Predict the next term in a sequence from a fixed number of previous terms</a:t>
            </a:r>
          </a:p>
          <a:p>
            <a:r>
              <a:rPr lang="en-US" dirty="0"/>
              <a:t>Feed-forward neural nets</a:t>
            </a:r>
          </a:p>
          <a:p>
            <a:pPr lvl="1"/>
            <a:r>
              <a:rPr lang="en-US" dirty="0"/>
              <a:t>These generalize autoregressive models by using one or more layers of non-linear hidden units</a:t>
            </a:r>
          </a:p>
          <a:p>
            <a:r>
              <a:rPr lang="en-US" dirty="0"/>
              <a:t>Memoryless models: limited word-memory window; hidden state cannot be used efficiently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6B57F-29EE-4680-AA50-BBACE537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4382278"/>
            <a:ext cx="9815804" cy="1707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A468D6-D4BE-4A8E-A477-05914DD9410C}"/>
                  </a:ext>
                </a:extLst>
              </p14:cNvPr>
              <p14:cNvContentPartPr/>
              <p14:nvPr/>
            </p14:nvContentPartPr>
            <p14:xfrm>
              <a:off x="807238" y="1045389"/>
              <a:ext cx="542520" cy="62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A468D6-D4BE-4A8E-A477-05914DD94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598" y="1036749"/>
                <a:ext cx="56016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28FD19-AFD8-4CC5-9BAF-CFAE52A2E684}"/>
                  </a:ext>
                </a:extLst>
              </p14:cNvPr>
              <p14:cNvContentPartPr/>
              <p14:nvPr/>
            </p14:nvContentPartPr>
            <p14:xfrm>
              <a:off x="1049158" y="904629"/>
              <a:ext cx="636120" cy="56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28FD19-AFD8-4CC5-9BAF-CFAE52A2E6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518" y="895629"/>
                <a:ext cx="6537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3C69A8-6F8D-4BC5-9139-2B652B5B7681}"/>
                  </a:ext>
                </a:extLst>
              </p14:cNvPr>
              <p14:cNvContentPartPr/>
              <p14:nvPr/>
            </p14:nvContentPartPr>
            <p14:xfrm>
              <a:off x="2250118" y="5712069"/>
              <a:ext cx="251280" cy="605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3C69A8-6F8D-4BC5-9139-2B652B5B76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1118" y="5703069"/>
                <a:ext cx="2689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D8B287-1422-4D29-AAD8-3475CC4E4E96}"/>
                  </a:ext>
                </a:extLst>
              </p14:cNvPr>
              <p14:cNvContentPartPr/>
              <p14:nvPr/>
            </p14:nvContentPartPr>
            <p14:xfrm>
              <a:off x="3269278" y="4868589"/>
              <a:ext cx="574560" cy="79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D8B287-1422-4D29-AAD8-3475CC4E4E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0278" y="4859949"/>
                <a:ext cx="5922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A66B6F-2958-4C2A-B9D4-EF00904DFAA1}"/>
                  </a:ext>
                </a:extLst>
              </p14:cNvPr>
              <p14:cNvContentPartPr/>
              <p14:nvPr/>
            </p14:nvContentPartPr>
            <p14:xfrm>
              <a:off x="5144878" y="5160909"/>
              <a:ext cx="357480" cy="49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A66B6F-2958-4C2A-B9D4-EF00904DFA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5878" y="5152269"/>
                <a:ext cx="375120" cy="51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E9BD5E-3F5C-4F63-A7A6-84A79CE6B8F7}"/>
              </a:ext>
            </a:extLst>
          </p:cNvPr>
          <p:cNvGrpSpPr/>
          <p:nvPr/>
        </p:nvGrpSpPr>
        <p:grpSpPr>
          <a:xfrm>
            <a:off x="5765518" y="4561509"/>
            <a:ext cx="383760" cy="304560"/>
            <a:chOff x="5765518" y="4561509"/>
            <a:chExt cx="3837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78346B-1108-4EC5-9655-4F4C073E3589}"/>
                    </a:ext>
                  </a:extLst>
                </p14:cNvPr>
                <p14:cNvContentPartPr/>
                <p14:nvPr/>
              </p14:nvContentPartPr>
              <p14:xfrm>
                <a:off x="5765518" y="4561509"/>
                <a:ext cx="320400" cy="304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78346B-1108-4EC5-9655-4F4C073E35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56878" y="4552869"/>
                  <a:ext cx="338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AC24D5-C9BB-4413-A617-66D67FE1B4A0}"/>
                    </a:ext>
                  </a:extLst>
                </p14:cNvPr>
                <p14:cNvContentPartPr/>
                <p14:nvPr/>
              </p14:nvContentPartPr>
              <p14:xfrm>
                <a:off x="5889358" y="4567989"/>
                <a:ext cx="25992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AC24D5-C9BB-4413-A617-66D67FE1B4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0358" y="4558989"/>
                  <a:ext cx="27756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BA9D26-4802-435F-84E5-3CB541D60D80}"/>
                  </a:ext>
                </a:extLst>
              </p14:cNvPr>
              <p14:cNvContentPartPr/>
              <p14:nvPr/>
            </p14:nvContentPartPr>
            <p14:xfrm>
              <a:off x="4296718" y="866109"/>
              <a:ext cx="328320" cy="43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BA9D26-4802-435F-84E5-3CB541D60D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87718" y="857469"/>
                <a:ext cx="345960" cy="45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90E9A4D-D3D2-482D-B647-92ECD2E48AB5}"/>
              </a:ext>
            </a:extLst>
          </p:cNvPr>
          <p:cNvGrpSpPr/>
          <p:nvPr/>
        </p:nvGrpSpPr>
        <p:grpSpPr>
          <a:xfrm>
            <a:off x="4768318" y="2040789"/>
            <a:ext cx="352440" cy="357480"/>
            <a:chOff x="4768318" y="2040789"/>
            <a:chExt cx="3524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943203-C645-49EC-AB85-2695AA94392A}"/>
                    </a:ext>
                  </a:extLst>
                </p14:cNvPr>
                <p14:cNvContentPartPr/>
                <p14:nvPr/>
              </p14:nvContentPartPr>
              <p14:xfrm>
                <a:off x="4768318" y="2149149"/>
                <a:ext cx="179280" cy="24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943203-C645-49EC-AB85-2695AA9439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59318" y="2140149"/>
                  <a:ext cx="196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7929C1-3815-4E49-AFAB-6A9E8CFB34F5}"/>
                    </a:ext>
                  </a:extLst>
                </p14:cNvPr>
                <p14:cNvContentPartPr/>
                <p14:nvPr/>
              </p14:nvContentPartPr>
              <p14:xfrm>
                <a:off x="4905118" y="2040789"/>
                <a:ext cx="215640" cy="17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7929C1-3815-4E49-AFAB-6A9E8CFB34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96118" y="2032149"/>
                  <a:ext cx="23328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20C29-82FC-4E1D-A389-3CD675C423C2}"/>
                  </a:ext>
                </a:extLst>
              </p14:cNvPr>
              <p14:cNvContentPartPr/>
              <p14:nvPr/>
            </p14:nvContentPartPr>
            <p14:xfrm>
              <a:off x="4762198" y="3295749"/>
              <a:ext cx="1147320" cy="27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20C29-82FC-4E1D-A389-3CD675C423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53198" y="3287109"/>
                <a:ext cx="1164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0E40F6-9352-442B-8894-FF2B6B6D1F85}"/>
                  </a:ext>
                </a:extLst>
              </p14:cNvPr>
              <p14:cNvContentPartPr/>
              <p14:nvPr/>
            </p14:nvContentPartPr>
            <p14:xfrm>
              <a:off x="3371518" y="4148949"/>
              <a:ext cx="572040" cy="21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0E40F6-9352-442B-8894-FF2B6B6D1F8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62878" y="4140309"/>
                <a:ext cx="58968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86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F609-9076-4715-BC8F-C46B6640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learn sequences?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DB16-81D2-48A8-BDD3-A9D90B266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92" y="1180322"/>
            <a:ext cx="7051512" cy="4354934"/>
          </a:xfrm>
        </p:spPr>
        <p:txBody>
          <a:bodyPr>
            <a:normAutofit/>
          </a:bodyPr>
          <a:lstStyle/>
          <a:p>
            <a:r>
              <a:rPr lang="en-US" dirty="0"/>
              <a:t>Linear Dynamic Systems</a:t>
            </a:r>
          </a:p>
          <a:p>
            <a:pPr lvl="1"/>
            <a:r>
              <a:rPr lang="en-US" dirty="0"/>
              <a:t>These are generative models</a:t>
            </a:r>
          </a:p>
          <a:p>
            <a:pPr lvl="1"/>
            <a:r>
              <a:rPr lang="en-US" dirty="0"/>
              <a:t>They have a real-valued hidden state that cannot be observed directly</a:t>
            </a:r>
          </a:p>
          <a:p>
            <a:r>
              <a:rPr lang="en-US" dirty="0"/>
              <a:t>Hidden Markov Model</a:t>
            </a:r>
          </a:p>
          <a:p>
            <a:pPr lvl="1"/>
            <a:r>
              <a:rPr lang="en-US" dirty="0"/>
              <a:t>Have a discrete one-of-N hidden state</a:t>
            </a:r>
          </a:p>
          <a:p>
            <a:pPr lvl="1"/>
            <a:r>
              <a:rPr lang="en-US" dirty="0"/>
              <a:t>Transition between states are stochastic and controlled by a transition matrix</a:t>
            </a:r>
          </a:p>
          <a:p>
            <a:pPr lvl="1"/>
            <a:r>
              <a:rPr lang="en-US" dirty="0"/>
              <a:t>The outputs produced by a state are stochastic</a:t>
            </a:r>
          </a:p>
          <a:p>
            <a:r>
              <a:rPr lang="en-US" dirty="0"/>
              <a:t>With-memory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81823-7294-4A00-A20E-17E36DB9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04" y="3332130"/>
            <a:ext cx="3960165" cy="2620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9B0330-E890-4753-B21C-151CCC58368C}"/>
              </a:ext>
            </a:extLst>
          </p:cNvPr>
          <p:cNvGrpSpPr/>
          <p:nvPr/>
        </p:nvGrpSpPr>
        <p:grpSpPr>
          <a:xfrm>
            <a:off x="720478" y="3209709"/>
            <a:ext cx="654840" cy="489240"/>
            <a:chOff x="720478" y="3209709"/>
            <a:chExt cx="65484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723101-5813-41C1-BB6C-C46F43F92C49}"/>
                    </a:ext>
                  </a:extLst>
                </p14:cNvPr>
                <p14:cNvContentPartPr/>
                <p14:nvPr/>
              </p14:nvContentPartPr>
              <p14:xfrm>
                <a:off x="720478" y="3363069"/>
                <a:ext cx="309240" cy="33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723101-5813-41C1-BB6C-C46F43F92C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838" y="3354069"/>
                  <a:ext cx="326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BA4FFB-DD28-4C87-92BF-A7E1AE5ADE1E}"/>
                    </a:ext>
                  </a:extLst>
                </p14:cNvPr>
                <p14:cNvContentPartPr/>
                <p14:nvPr/>
              </p14:nvContentPartPr>
              <p14:xfrm>
                <a:off x="975718" y="3209709"/>
                <a:ext cx="399600" cy="408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BA4FFB-DD28-4C87-92BF-A7E1AE5ADE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6718" y="3200709"/>
                  <a:ext cx="41724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712FC6-1F48-41F3-BC6F-0E62E38FBC65}"/>
              </a:ext>
            </a:extLst>
          </p:cNvPr>
          <p:cNvGrpSpPr/>
          <p:nvPr/>
        </p:nvGrpSpPr>
        <p:grpSpPr>
          <a:xfrm>
            <a:off x="808318" y="1558029"/>
            <a:ext cx="611640" cy="639000"/>
            <a:chOff x="808318" y="1558029"/>
            <a:chExt cx="61164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FFFA3E-5B3B-48CD-9054-7EA13616512C}"/>
                    </a:ext>
                  </a:extLst>
                </p14:cNvPr>
                <p14:cNvContentPartPr/>
                <p14:nvPr/>
              </p14:nvContentPartPr>
              <p14:xfrm>
                <a:off x="808318" y="1617069"/>
                <a:ext cx="400680" cy="57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FFFA3E-5B3B-48CD-9054-7EA1361651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9678" y="1608069"/>
                  <a:ext cx="4183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EA6B10-300E-4D16-BFC3-BF420EE60412}"/>
                    </a:ext>
                  </a:extLst>
                </p14:cNvPr>
                <p14:cNvContentPartPr/>
                <p14:nvPr/>
              </p14:nvContentPartPr>
              <p14:xfrm>
                <a:off x="1020358" y="1558029"/>
                <a:ext cx="399600" cy="34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EA6B10-300E-4D16-BFC3-BF420EE60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1718" y="1549389"/>
                  <a:ext cx="417240" cy="36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0BC10F-89CE-425C-BA89-4D49880023F0}"/>
                  </a:ext>
                </a:extLst>
              </p14:cNvPr>
              <p14:cNvContentPartPr/>
              <p14:nvPr/>
            </p14:nvContentPartPr>
            <p14:xfrm>
              <a:off x="2118718" y="1131429"/>
              <a:ext cx="60480" cy="11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0BC10F-89CE-425C-BA89-4D49880023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09718" y="1122789"/>
                <a:ext cx="781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382A3C3-7F35-4A40-A200-E2286E7E79B9}"/>
              </a:ext>
            </a:extLst>
          </p:cNvPr>
          <p:cNvGrpSpPr/>
          <p:nvPr/>
        </p:nvGrpSpPr>
        <p:grpSpPr>
          <a:xfrm>
            <a:off x="516358" y="5181069"/>
            <a:ext cx="389520" cy="349920"/>
            <a:chOff x="516358" y="5181069"/>
            <a:chExt cx="3895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5B542E-83C9-4570-8992-385F58F7D42E}"/>
                    </a:ext>
                  </a:extLst>
                </p14:cNvPr>
                <p14:cNvContentPartPr/>
                <p14:nvPr/>
              </p14:nvContentPartPr>
              <p14:xfrm>
                <a:off x="516358" y="5181069"/>
                <a:ext cx="262080" cy="34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5B542E-83C9-4570-8992-385F58F7D4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7718" y="5172069"/>
                  <a:ext cx="2797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05A8EF-F84A-45CC-A883-D3AE495A0E67}"/>
                    </a:ext>
                  </a:extLst>
                </p14:cNvPr>
                <p14:cNvContentPartPr/>
                <p14:nvPr/>
              </p14:nvContentPartPr>
              <p14:xfrm>
                <a:off x="666118" y="5219949"/>
                <a:ext cx="239760" cy="20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05A8EF-F84A-45CC-A883-D3AE495A0E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478" y="5210949"/>
                  <a:ext cx="2574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ED1A1A-2786-44F8-9935-CCD0DE9E81FF}"/>
                  </a:ext>
                </a:extLst>
              </p14:cNvPr>
              <p14:cNvContentPartPr/>
              <p14:nvPr/>
            </p14:nvContentPartPr>
            <p14:xfrm>
              <a:off x="5474278" y="3112509"/>
              <a:ext cx="275760" cy="160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ED1A1A-2786-44F8-9935-CCD0DE9E81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5638" y="3103509"/>
                <a:ext cx="29340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CB3D1-6B3E-4A5C-93FC-19DB856FB5E1}"/>
              </a:ext>
            </a:extLst>
          </p:cNvPr>
          <p:cNvGrpSpPr/>
          <p:nvPr/>
        </p:nvGrpSpPr>
        <p:grpSpPr>
          <a:xfrm>
            <a:off x="5413798" y="1282629"/>
            <a:ext cx="709200" cy="543600"/>
            <a:chOff x="5413798" y="1282629"/>
            <a:chExt cx="70920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0B5FC8-77E1-4120-9F0A-98574DC36F5F}"/>
                    </a:ext>
                  </a:extLst>
                </p14:cNvPr>
                <p14:cNvContentPartPr/>
                <p14:nvPr/>
              </p14:nvContentPartPr>
              <p14:xfrm>
                <a:off x="5519638" y="1282629"/>
                <a:ext cx="603360" cy="50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0B5FC8-77E1-4120-9F0A-98574DC36F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10998" y="1273629"/>
                  <a:ext cx="6210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C014C7-2415-427F-82FF-D40AE4CFABD4}"/>
                    </a:ext>
                  </a:extLst>
                </p14:cNvPr>
                <p14:cNvContentPartPr/>
                <p14:nvPr/>
              </p14:nvContentPartPr>
              <p14:xfrm>
                <a:off x="5444758" y="1666029"/>
                <a:ext cx="10440" cy="2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C014C7-2415-427F-82FF-D40AE4CFAB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5758" y="1657029"/>
                  <a:ext cx="28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CC78D1-E52D-4C5B-A2BF-26CDD89568F7}"/>
                    </a:ext>
                  </a:extLst>
                </p14:cNvPr>
                <p14:cNvContentPartPr/>
                <p14:nvPr/>
              </p14:nvContentPartPr>
              <p14:xfrm>
                <a:off x="5413798" y="1601589"/>
                <a:ext cx="284040" cy="224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CC78D1-E52D-4C5B-A2BF-26CDD89568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04798" y="1592589"/>
                  <a:ext cx="301680" cy="24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528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0656-F41B-4E41-928F-1C5280F1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learn sequences?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B398-AF93-4B81-B8C7-629B76DC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RNN</a:t>
            </a:r>
          </a:p>
          <a:p>
            <a:pPr lvl="1"/>
            <a:r>
              <a:rPr lang="en-US" dirty="0"/>
              <a:t>Update the hidden state in a deterministic nonlinear way</a:t>
            </a:r>
          </a:p>
          <a:p>
            <a:pPr lvl="1"/>
            <a:r>
              <a:rPr lang="en-US" dirty="0"/>
              <a:t>In the simple speaking case, we send the chosen word back to the network as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8C4E-F04E-4712-BE6E-F6A33E8B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52" y="2701584"/>
            <a:ext cx="2847341" cy="36010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47CF6D-27A2-4A7C-B286-41747863E10B}"/>
                  </a:ext>
                </a:extLst>
              </p14:cNvPr>
              <p14:cNvContentPartPr/>
              <p14:nvPr/>
            </p14:nvContentPartPr>
            <p14:xfrm>
              <a:off x="4915918" y="2681589"/>
              <a:ext cx="2381760" cy="305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47CF6D-27A2-4A7C-B286-41747863E1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6918" y="2672589"/>
                <a:ext cx="2399400" cy="30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68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B47A-0A64-4F60-B801-6237920B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it look?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5469D-6073-4897-8D1E-41692773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71" y="2041250"/>
            <a:ext cx="9426804" cy="2775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F294A9-D56F-4C9C-94D6-D6EF28AB7B54}"/>
                  </a:ext>
                </a:extLst>
              </p14:cNvPr>
              <p14:cNvContentPartPr/>
              <p14:nvPr/>
            </p14:nvContentPartPr>
            <p14:xfrm>
              <a:off x="7204798" y="1511949"/>
              <a:ext cx="590760" cy="51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F294A9-D56F-4C9C-94D6-D6EF28AB7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6158" y="1503309"/>
                <a:ext cx="60840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2D4B43B-BF84-4559-892D-BE5011498B16}"/>
                  </a:ext>
                </a:extLst>
              </p14:cNvPr>
              <p14:cNvContentPartPr/>
              <p14:nvPr/>
            </p14:nvContentPartPr>
            <p14:xfrm>
              <a:off x="6517558" y="3913869"/>
              <a:ext cx="219240" cy="13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2D4B43B-BF84-4559-892D-BE5011498B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8918" y="3905229"/>
                <a:ext cx="2368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32E03-8EB7-4DC2-9EC3-D655CC3FF362}"/>
              </a:ext>
            </a:extLst>
          </p:cNvPr>
          <p:cNvGrpSpPr/>
          <p:nvPr/>
        </p:nvGrpSpPr>
        <p:grpSpPr>
          <a:xfrm>
            <a:off x="4244878" y="3195309"/>
            <a:ext cx="559800" cy="387000"/>
            <a:chOff x="4244878" y="3195309"/>
            <a:chExt cx="5598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F632EB-60F6-45DF-AFDD-3A2B6B74BD7E}"/>
                    </a:ext>
                  </a:extLst>
                </p14:cNvPr>
                <p14:cNvContentPartPr/>
                <p14:nvPr/>
              </p14:nvContentPartPr>
              <p14:xfrm>
                <a:off x="4313638" y="3467109"/>
                <a:ext cx="18720" cy="2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F632EB-60F6-45DF-AFDD-3A2B6B74BD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4998" y="3458109"/>
                  <a:ext cx="36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C83176-6BA4-42D3-986A-D7E53AEC07A6}"/>
                    </a:ext>
                  </a:extLst>
                </p14:cNvPr>
                <p14:cNvContentPartPr/>
                <p14:nvPr/>
              </p14:nvContentPartPr>
              <p14:xfrm>
                <a:off x="4364398" y="3318429"/>
                <a:ext cx="440280" cy="11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C83176-6BA4-42D3-986A-D7E53AEC07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5398" y="3309429"/>
                  <a:ext cx="457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41FE9A-686B-42B0-8578-DE11191AEA94}"/>
                    </a:ext>
                  </a:extLst>
                </p14:cNvPr>
                <p14:cNvContentPartPr/>
                <p14:nvPr/>
              </p14:nvContentPartPr>
              <p14:xfrm>
                <a:off x="4639438" y="3281709"/>
                <a:ext cx="101880" cy="15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41FE9A-686B-42B0-8578-DE11191AEA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30798" y="3273069"/>
                  <a:ext cx="119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7EFB54-8D97-45B6-82E1-04C0EE9917B3}"/>
                    </a:ext>
                  </a:extLst>
                </p14:cNvPr>
                <p14:cNvContentPartPr/>
                <p14:nvPr/>
              </p14:nvContentPartPr>
              <p14:xfrm>
                <a:off x="4535758" y="3204669"/>
                <a:ext cx="214560" cy="27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7EFB54-8D97-45B6-82E1-04C0EE9917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27118" y="3195669"/>
                  <a:ext cx="232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FD365E-4FC2-4697-B9D6-4144C333B8DE}"/>
                    </a:ext>
                  </a:extLst>
                </p14:cNvPr>
                <p14:cNvContentPartPr/>
                <p14:nvPr/>
              </p14:nvContentPartPr>
              <p14:xfrm>
                <a:off x="4244878" y="3228789"/>
                <a:ext cx="51624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FD365E-4FC2-4697-B9D6-4144C333B8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36238" y="3220149"/>
                  <a:ext cx="533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021C31-7B1C-403E-AB3D-3B120B833712}"/>
                    </a:ext>
                  </a:extLst>
                </p14:cNvPr>
                <p14:cNvContentPartPr/>
                <p14:nvPr/>
              </p14:nvContentPartPr>
              <p14:xfrm>
                <a:off x="4289158" y="3298989"/>
                <a:ext cx="475920" cy="7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021C31-7B1C-403E-AB3D-3B120B8337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80518" y="3289989"/>
                  <a:ext cx="493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2F5413-9B33-470D-8C6B-BF2B608BCE9B}"/>
                    </a:ext>
                  </a:extLst>
                </p14:cNvPr>
                <p14:cNvContentPartPr/>
                <p14:nvPr/>
              </p14:nvContentPartPr>
              <p14:xfrm>
                <a:off x="4421998" y="3195309"/>
                <a:ext cx="273600" cy="387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2F5413-9B33-470D-8C6B-BF2B608BCE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2998" y="3186309"/>
                  <a:ext cx="29124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A1BBF0-AB78-4629-9EB4-0D8655148F33}"/>
              </a:ext>
            </a:extLst>
          </p:cNvPr>
          <p:cNvGrpSpPr/>
          <p:nvPr/>
        </p:nvGrpSpPr>
        <p:grpSpPr>
          <a:xfrm>
            <a:off x="4160638" y="2900469"/>
            <a:ext cx="383400" cy="149040"/>
            <a:chOff x="4160638" y="2900469"/>
            <a:chExt cx="38340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0D3D26-3E0B-45E4-A5C8-DF9F39ABF454}"/>
                    </a:ext>
                  </a:extLst>
                </p14:cNvPr>
                <p14:cNvContentPartPr/>
                <p14:nvPr/>
              </p14:nvContentPartPr>
              <p14:xfrm>
                <a:off x="4160638" y="2925309"/>
                <a:ext cx="236520" cy="124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0D3D26-3E0B-45E4-A5C8-DF9F39ABF4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51998" y="2916309"/>
                  <a:ext cx="254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93E6C1-CC2B-436F-943A-D346A09BD07A}"/>
                    </a:ext>
                  </a:extLst>
                </p14:cNvPr>
                <p14:cNvContentPartPr/>
                <p14:nvPr/>
              </p14:nvContentPartPr>
              <p14:xfrm>
                <a:off x="4341718" y="2900469"/>
                <a:ext cx="202320" cy="115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93E6C1-CC2B-436F-943A-D346A09BD0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32718" y="2891469"/>
                  <a:ext cx="2199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011858D-A122-4B70-91A2-7AF22247EAC4}"/>
                  </a:ext>
                </a:extLst>
              </p14:cNvPr>
              <p14:cNvContentPartPr/>
              <p14:nvPr/>
            </p14:nvContentPartPr>
            <p14:xfrm>
              <a:off x="8009758" y="3377469"/>
              <a:ext cx="37440" cy="2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011858D-A122-4B70-91A2-7AF22247EAC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01118" y="3368829"/>
                <a:ext cx="55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298943-E886-4167-B532-8D7243E9A33F}"/>
                  </a:ext>
                </a:extLst>
              </p14:cNvPr>
              <p14:cNvContentPartPr/>
              <p14:nvPr/>
            </p14:nvContentPartPr>
            <p14:xfrm>
              <a:off x="9726238" y="2886429"/>
              <a:ext cx="177120" cy="14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298943-E886-4167-B532-8D7243E9A3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17598" y="2877789"/>
                <a:ext cx="194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4FA0ED-FB6A-4BE3-AF01-9C7A87D8FA7A}"/>
                  </a:ext>
                </a:extLst>
              </p14:cNvPr>
              <p14:cNvContentPartPr/>
              <p14:nvPr/>
            </p14:nvContentPartPr>
            <p14:xfrm>
              <a:off x="9328078" y="3217989"/>
              <a:ext cx="6120" cy="10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4FA0ED-FB6A-4BE3-AF01-9C7A87D8FA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19078" y="3209349"/>
                <a:ext cx="237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B16661B-3EC6-4DAF-AE6B-FB02342FBD79}"/>
                  </a:ext>
                </a:extLst>
              </p14:cNvPr>
              <p14:cNvContentPartPr/>
              <p14:nvPr/>
            </p14:nvContentPartPr>
            <p14:xfrm>
              <a:off x="9515638" y="3222669"/>
              <a:ext cx="3600" cy="5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B16661B-3EC6-4DAF-AE6B-FB02342FBD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06998" y="3214029"/>
                <a:ext cx="21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106C026-50B1-4745-8C7E-98850968AA4B}"/>
                  </a:ext>
                </a:extLst>
              </p14:cNvPr>
              <p14:cNvContentPartPr/>
              <p14:nvPr/>
            </p14:nvContentPartPr>
            <p14:xfrm>
              <a:off x="10066078" y="3330669"/>
              <a:ext cx="176040" cy="158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106C026-50B1-4745-8C7E-98850968AA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057078" y="3322029"/>
                <a:ext cx="193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C72DA9-2A44-4B29-A268-BF91A089758D}"/>
                  </a:ext>
                </a:extLst>
              </p14:cNvPr>
              <p14:cNvContentPartPr/>
              <p14:nvPr/>
            </p14:nvContentPartPr>
            <p14:xfrm>
              <a:off x="8142958" y="2934309"/>
              <a:ext cx="187200" cy="182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C72DA9-2A44-4B29-A268-BF91A089758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34318" y="2925309"/>
                <a:ext cx="204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89FD890-B537-483A-AA82-C50CF843776D}"/>
                  </a:ext>
                </a:extLst>
              </p14:cNvPr>
              <p14:cNvContentPartPr/>
              <p14:nvPr/>
            </p14:nvContentPartPr>
            <p14:xfrm>
              <a:off x="7733638" y="3387909"/>
              <a:ext cx="34200" cy="28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89FD890-B537-483A-AA82-C50CF84377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24638" y="3378909"/>
                <a:ext cx="5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F64B7CB-C6D6-4195-A147-608D07032D9C}"/>
                  </a:ext>
                </a:extLst>
              </p14:cNvPr>
              <p14:cNvContentPartPr/>
              <p14:nvPr/>
            </p14:nvContentPartPr>
            <p14:xfrm>
              <a:off x="7945318" y="3295029"/>
              <a:ext cx="38880" cy="165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F64B7CB-C6D6-4195-A147-608D07032D9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36678" y="3286029"/>
                <a:ext cx="56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1DB4E8-A322-4E6A-B4F1-2EC2E8FBF397}"/>
                  </a:ext>
                </a:extLst>
              </p14:cNvPr>
              <p14:cNvContentPartPr/>
              <p14:nvPr/>
            </p14:nvContentPartPr>
            <p14:xfrm>
              <a:off x="6504598" y="3634869"/>
              <a:ext cx="126360" cy="14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1DB4E8-A322-4E6A-B4F1-2EC2E8FBF3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95598" y="3625869"/>
                <a:ext cx="144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5DE972-0C63-4761-9AC6-E7458EBD35C8}"/>
                  </a:ext>
                </a:extLst>
              </p14:cNvPr>
              <p14:cNvContentPartPr/>
              <p14:nvPr/>
            </p14:nvContentPartPr>
            <p14:xfrm>
              <a:off x="5284198" y="2880309"/>
              <a:ext cx="191160" cy="173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5DE972-0C63-4761-9AC6-E7458EBD35C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75558" y="2871309"/>
                <a:ext cx="2088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4C4A48-37AE-4375-B381-AEC93EDE63E9}"/>
                  </a:ext>
                </a:extLst>
              </p14:cNvPr>
              <p14:cNvContentPartPr/>
              <p14:nvPr/>
            </p14:nvContentPartPr>
            <p14:xfrm>
              <a:off x="6663358" y="2726589"/>
              <a:ext cx="279000" cy="269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4C4A48-37AE-4375-B381-AEC93EDE63E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54718" y="2717949"/>
                <a:ext cx="2966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ADC9AF9-6396-424A-9B08-49E0B52C28CA}"/>
                  </a:ext>
                </a:extLst>
              </p14:cNvPr>
              <p14:cNvContentPartPr/>
              <p14:nvPr/>
            </p14:nvContentPartPr>
            <p14:xfrm>
              <a:off x="5784238" y="3183789"/>
              <a:ext cx="171720" cy="99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ADC9AF9-6396-424A-9B08-49E0B52C28C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75598" y="3174789"/>
                <a:ext cx="1893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726B3E-52C3-49FB-81FD-70A3933DF443}"/>
                  </a:ext>
                </a:extLst>
              </p14:cNvPr>
              <p14:cNvContentPartPr/>
              <p14:nvPr/>
            </p14:nvContentPartPr>
            <p14:xfrm>
              <a:off x="6519718" y="2727669"/>
              <a:ext cx="131760" cy="85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726B3E-52C3-49FB-81FD-70A3933DF44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11078" y="2718669"/>
                <a:ext cx="1494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964FA6-942E-42B0-BB81-AE1DA32340A5}"/>
                  </a:ext>
                </a:extLst>
              </p14:cNvPr>
              <p14:cNvContentPartPr/>
              <p14:nvPr/>
            </p14:nvContentPartPr>
            <p14:xfrm>
              <a:off x="7035958" y="3004149"/>
              <a:ext cx="142200" cy="179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964FA6-942E-42B0-BB81-AE1DA32340A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26958" y="2995149"/>
                <a:ext cx="159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F732B3-DE4A-4B9A-8522-66A225E048E8}"/>
                  </a:ext>
                </a:extLst>
              </p14:cNvPr>
              <p14:cNvContentPartPr/>
              <p14:nvPr/>
            </p14:nvContentPartPr>
            <p14:xfrm>
              <a:off x="6547798" y="2875629"/>
              <a:ext cx="76680" cy="158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F732B3-DE4A-4B9A-8522-66A225E048E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39158" y="2866629"/>
                <a:ext cx="943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F54C5D1-A85F-41C3-81DC-0502129304FD}"/>
                  </a:ext>
                </a:extLst>
              </p14:cNvPr>
              <p14:cNvContentPartPr/>
              <p14:nvPr/>
            </p14:nvContentPartPr>
            <p14:xfrm>
              <a:off x="6594598" y="2972829"/>
              <a:ext cx="128520" cy="96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F54C5D1-A85F-41C3-81DC-0502129304F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585598" y="2963829"/>
                <a:ext cx="146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5609B54-32C7-4F8A-968C-14ED40D1395B}"/>
                  </a:ext>
                </a:extLst>
              </p14:cNvPr>
              <p14:cNvContentPartPr/>
              <p14:nvPr/>
            </p14:nvContentPartPr>
            <p14:xfrm>
              <a:off x="7053958" y="3082629"/>
              <a:ext cx="192960" cy="158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5609B54-32C7-4F8A-968C-14ED40D1395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44958" y="3073989"/>
                <a:ext cx="210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4CFE7B-49B8-47E1-8695-E80AE3437AB7}"/>
                  </a:ext>
                </a:extLst>
              </p14:cNvPr>
              <p14:cNvContentPartPr/>
              <p14:nvPr/>
            </p14:nvContentPartPr>
            <p14:xfrm>
              <a:off x="5512798" y="3356229"/>
              <a:ext cx="415080" cy="35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4CFE7B-49B8-47E1-8695-E80AE3437AB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04158" y="3347589"/>
                <a:ext cx="432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7A85404-B03C-4A41-B9B7-11B2EC6439BF}"/>
                  </a:ext>
                </a:extLst>
              </p14:cNvPr>
              <p14:cNvContentPartPr/>
              <p14:nvPr/>
            </p14:nvContentPartPr>
            <p14:xfrm>
              <a:off x="5323798" y="3269109"/>
              <a:ext cx="82800" cy="170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7A85404-B03C-4A41-B9B7-11B2EC6439B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15158" y="3260109"/>
                <a:ext cx="100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B51215A-9B20-4FAE-BC33-C2A42786E8C3}"/>
                  </a:ext>
                </a:extLst>
              </p14:cNvPr>
              <p14:cNvContentPartPr/>
              <p14:nvPr/>
            </p14:nvContentPartPr>
            <p14:xfrm>
              <a:off x="5393998" y="3342189"/>
              <a:ext cx="213480" cy="105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B51215A-9B20-4FAE-BC33-C2A42786E8C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85358" y="3333549"/>
                <a:ext cx="231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FA0F1FA-BFD7-40FE-AAF6-B2B16CB61273}"/>
                  </a:ext>
                </a:extLst>
              </p14:cNvPr>
              <p14:cNvContentPartPr/>
              <p14:nvPr/>
            </p14:nvContentPartPr>
            <p14:xfrm>
              <a:off x="6388678" y="3448749"/>
              <a:ext cx="3600" cy="2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FA0F1FA-BFD7-40FE-AAF6-B2B16CB6127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380038" y="3439749"/>
                <a:ext cx="212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E6B818-8501-482A-9B51-7D81D0932E8C}"/>
                  </a:ext>
                </a:extLst>
              </p14:cNvPr>
              <p14:cNvContentPartPr/>
              <p14:nvPr/>
            </p14:nvContentPartPr>
            <p14:xfrm>
              <a:off x="6679918" y="3443349"/>
              <a:ext cx="16560" cy="4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E6B818-8501-482A-9B51-7D81D0932E8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71278" y="3434709"/>
                <a:ext cx="34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D8750A1-83C2-417C-88C2-4234B5325DD1}"/>
                  </a:ext>
                </a:extLst>
              </p14:cNvPr>
              <p14:cNvContentPartPr/>
              <p14:nvPr/>
            </p14:nvContentPartPr>
            <p14:xfrm>
              <a:off x="6817078" y="3397269"/>
              <a:ext cx="524520" cy="43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D8750A1-83C2-417C-88C2-4234B5325DD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08078" y="3388269"/>
                <a:ext cx="5421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6D932BF-D8A9-44DA-8F30-2A5A6A394D08}"/>
                  </a:ext>
                </a:extLst>
              </p14:cNvPr>
              <p14:cNvContentPartPr/>
              <p14:nvPr/>
            </p14:nvContentPartPr>
            <p14:xfrm>
              <a:off x="7257718" y="3396909"/>
              <a:ext cx="4680" cy="59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6D932BF-D8A9-44DA-8F30-2A5A6A394D0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49078" y="3387909"/>
                <a:ext cx="223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665DA1-496C-436A-BCCC-A01A6FDFCC6D}"/>
                  </a:ext>
                </a:extLst>
              </p14:cNvPr>
              <p14:cNvContentPartPr/>
              <p14:nvPr/>
            </p14:nvContentPartPr>
            <p14:xfrm>
              <a:off x="6585598" y="3251109"/>
              <a:ext cx="217800" cy="154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665DA1-496C-436A-BCCC-A01A6FDFCC6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576598" y="3242109"/>
                <a:ext cx="235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3CB6592-3EC4-4573-87CD-F9F67180D9FE}"/>
                  </a:ext>
                </a:extLst>
              </p14:cNvPr>
              <p14:cNvContentPartPr/>
              <p14:nvPr/>
            </p14:nvContentPartPr>
            <p14:xfrm>
              <a:off x="5463838" y="3323829"/>
              <a:ext cx="692640" cy="162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3CB6592-3EC4-4573-87CD-F9F67180D9F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54838" y="3315189"/>
                <a:ext cx="710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12ADC2F-F6BB-40F6-8351-8221A57F4D62}"/>
                  </a:ext>
                </a:extLst>
              </p14:cNvPr>
              <p14:cNvContentPartPr/>
              <p14:nvPr/>
            </p14:nvContentPartPr>
            <p14:xfrm>
              <a:off x="6233518" y="3201789"/>
              <a:ext cx="444960" cy="375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12ADC2F-F6BB-40F6-8351-8221A57F4D6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24878" y="3193149"/>
                <a:ext cx="4626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C868778-6F49-4E1C-8D73-212CEB5B813A}"/>
                  </a:ext>
                </a:extLst>
              </p14:cNvPr>
              <p14:cNvContentPartPr/>
              <p14:nvPr/>
            </p14:nvContentPartPr>
            <p14:xfrm>
              <a:off x="6942358" y="3401229"/>
              <a:ext cx="468000" cy="30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C868778-6F49-4E1C-8D73-212CEB5B813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33358" y="3392589"/>
                <a:ext cx="485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AD2B6BF-2F68-4CCC-BCEB-492042C92ABC}"/>
                  </a:ext>
                </a:extLst>
              </p14:cNvPr>
              <p14:cNvContentPartPr/>
              <p14:nvPr/>
            </p14:nvContentPartPr>
            <p14:xfrm>
              <a:off x="7169158" y="3309069"/>
              <a:ext cx="149400" cy="176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AD2B6BF-2F68-4CCC-BCEB-492042C92AB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60518" y="3300429"/>
                <a:ext cx="167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960629-52C6-43B6-86E6-638C4AB5F1D8}"/>
                  </a:ext>
                </a:extLst>
              </p14:cNvPr>
              <p14:cNvContentPartPr/>
              <p14:nvPr/>
            </p14:nvContentPartPr>
            <p14:xfrm>
              <a:off x="6258358" y="3466389"/>
              <a:ext cx="20880" cy="24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960629-52C6-43B6-86E6-638C4AB5F1D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249718" y="3457389"/>
                <a:ext cx="38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FD4BAFC-5346-4370-820B-F3D302AB226D}"/>
                  </a:ext>
                </a:extLst>
              </p14:cNvPr>
              <p14:cNvContentPartPr/>
              <p14:nvPr/>
            </p14:nvContentPartPr>
            <p14:xfrm>
              <a:off x="6583798" y="3457749"/>
              <a:ext cx="6120" cy="1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FD4BAFC-5346-4370-820B-F3D302AB226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575158" y="3448749"/>
                <a:ext cx="237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82275B1-2F65-46B8-BFFD-28E6156E797D}"/>
                  </a:ext>
                </a:extLst>
              </p14:cNvPr>
              <p14:cNvContentPartPr/>
              <p14:nvPr/>
            </p14:nvContentPartPr>
            <p14:xfrm>
              <a:off x="6075478" y="3397269"/>
              <a:ext cx="676080" cy="83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82275B1-2F65-46B8-BFFD-28E6156E797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066838" y="3388629"/>
                <a:ext cx="693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72CC937-8798-441C-9445-A74CF0F329BE}"/>
                  </a:ext>
                </a:extLst>
              </p14:cNvPr>
              <p14:cNvContentPartPr/>
              <p14:nvPr/>
            </p14:nvContentPartPr>
            <p14:xfrm>
              <a:off x="6200398" y="3411669"/>
              <a:ext cx="354600" cy="46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72CC937-8798-441C-9445-A74CF0F329B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191398" y="3403029"/>
                <a:ext cx="372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B3BF12E-5B51-489B-9EFC-31D9E7EA79A6}"/>
                  </a:ext>
                </a:extLst>
              </p14:cNvPr>
              <p14:cNvContentPartPr/>
              <p14:nvPr/>
            </p14:nvContentPartPr>
            <p14:xfrm>
              <a:off x="6319918" y="3384309"/>
              <a:ext cx="512640" cy="134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B3BF12E-5B51-489B-9EFC-31D9E7EA79A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11278" y="3375669"/>
                <a:ext cx="530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C010CA5-4A59-4451-8AA6-21DFED8229F3}"/>
                  </a:ext>
                </a:extLst>
              </p14:cNvPr>
              <p14:cNvContentPartPr/>
              <p14:nvPr/>
            </p14:nvContentPartPr>
            <p14:xfrm>
              <a:off x="7197238" y="3441189"/>
              <a:ext cx="91440" cy="50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C010CA5-4A59-4451-8AA6-21DFED8229F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188598" y="3432549"/>
                <a:ext cx="109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AE8F87-DED7-4944-A9CA-9B2955256CD7}"/>
                  </a:ext>
                </a:extLst>
              </p14:cNvPr>
              <p14:cNvContentPartPr/>
              <p14:nvPr/>
            </p14:nvContentPartPr>
            <p14:xfrm>
              <a:off x="6851638" y="3400869"/>
              <a:ext cx="425160" cy="23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AE8F87-DED7-4944-A9CA-9B2955256CD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842638" y="3392229"/>
                <a:ext cx="442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6090295-3391-47BF-B466-233D0DA6F73C}"/>
                  </a:ext>
                </a:extLst>
              </p14:cNvPr>
              <p14:cNvContentPartPr/>
              <p14:nvPr/>
            </p14:nvContentPartPr>
            <p14:xfrm>
              <a:off x="7130998" y="3286029"/>
              <a:ext cx="205560" cy="244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6090295-3391-47BF-B466-233D0DA6F73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22358" y="3277389"/>
                <a:ext cx="2232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D2DC977-D74D-4C2E-90EF-996FAD18CA7D}"/>
                  </a:ext>
                </a:extLst>
              </p14:cNvPr>
              <p14:cNvContentPartPr/>
              <p14:nvPr/>
            </p14:nvContentPartPr>
            <p14:xfrm>
              <a:off x="5779918" y="3190269"/>
              <a:ext cx="62640" cy="70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D2DC977-D74D-4C2E-90EF-996FAD18CA7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770918" y="3181269"/>
                <a:ext cx="80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5B1339-52C5-4832-B4E6-5556AE396B2C}"/>
                  </a:ext>
                </a:extLst>
              </p14:cNvPr>
              <p14:cNvContentPartPr/>
              <p14:nvPr/>
            </p14:nvContentPartPr>
            <p14:xfrm>
              <a:off x="5733478" y="3107469"/>
              <a:ext cx="108720" cy="19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5B1339-52C5-4832-B4E6-5556AE396B2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724478" y="3098469"/>
                <a:ext cx="126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7CBB35-3550-491C-948C-E6D1180B059A}"/>
                  </a:ext>
                </a:extLst>
              </p14:cNvPr>
              <p14:cNvContentPartPr/>
              <p14:nvPr/>
            </p14:nvContentPartPr>
            <p14:xfrm>
              <a:off x="5794318" y="3219789"/>
              <a:ext cx="77400" cy="88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7CBB35-3550-491C-948C-E6D1180B059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85318" y="3210789"/>
                <a:ext cx="950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64A7862-44B8-4D8F-825E-A62443E11786}"/>
                  </a:ext>
                </a:extLst>
              </p14:cNvPr>
              <p14:cNvContentPartPr/>
              <p14:nvPr/>
            </p14:nvContentPartPr>
            <p14:xfrm>
              <a:off x="5813038" y="3312669"/>
              <a:ext cx="63360" cy="12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64A7862-44B8-4D8F-825E-A62443E1178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804398" y="3304029"/>
                <a:ext cx="81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D0EA4B-E5FD-42BA-938E-995326F7FB4E}"/>
                  </a:ext>
                </a:extLst>
              </p14:cNvPr>
              <p14:cNvContentPartPr/>
              <p14:nvPr/>
            </p14:nvContentPartPr>
            <p14:xfrm>
              <a:off x="6692158" y="3491589"/>
              <a:ext cx="360" cy="14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D0EA4B-E5FD-42BA-938E-995326F7FB4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683518" y="3482589"/>
                <a:ext cx="180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05B7984-08CF-4291-985C-C4C60F43320D}"/>
                  </a:ext>
                </a:extLst>
              </p14:cNvPr>
              <p14:cNvContentPartPr/>
              <p14:nvPr/>
            </p14:nvContentPartPr>
            <p14:xfrm>
              <a:off x="7407478" y="3486549"/>
              <a:ext cx="9000" cy="6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05B7984-08CF-4291-985C-C4C60F43320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98478" y="3477909"/>
                <a:ext cx="266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8E4AF27-C74E-49B5-9717-1299890C36D8}"/>
              </a:ext>
            </a:extLst>
          </p:cNvPr>
          <p:cNvGrpSpPr/>
          <p:nvPr/>
        </p:nvGrpSpPr>
        <p:grpSpPr>
          <a:xfrm>
            <a:off x="7894198" y="3216909"/>
            <a:ext cx="1107000" cy="382320"/>
            <a:chOff x="7894198" y="3216909"/>
            <a:chExt cx="110700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C371A3E-4991-4DDF-898E-A7C511639EFF}"/>
                    </a:ext>
                  </a:extLst>
                </p14:cNvPr>
                <p14:cNvContentPartPr/>
                <p14:nvPr/>
              </p14:nvContentPartPr>
              <p14:xfrm>
                <a:off x="8069878" y="3455229"/>
                <a:ext cx="23400" cy="17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C371A3E-4991-4DDF-898E-A7C511639E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61238" y="3446589"/>
                  <a:ext cx="41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C7C008-E933-4583-BD87-BFC01729AB93}"/>
                    </a:ext>
                  </a:extLst>
                </p14:cNvPr>
                <p14:cNvContentPartPr/>
                <p14:nvPr/>
              </p14:nvContentPartPr>
              <p14:xfrm>
                <a:off x="7967278" y="3512109"/>
                <a:ext cx="8640" cy="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C7C008-E933-4583-BD87-BFC01729AB9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8638" y="3503109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F56FE9-9160-4D60-AA85-68BA11B7B667}"/>
                    </a:ext>
                  </a:extLst>
                </p14:cNvPr>
                <p14:cNvContentPartPr/>
                <p14:nvPr/>
              </p14:nvContentPartPr>
              <p14:xfrm>
                <a:off x="7894198" y="3471429"/>
                <a:ext cx="15120" cy="6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F56FE9-9160-4D60-AA85-68BA11B7B6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85558" y="3462429"/>
                  <a:ext cx="3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E9F867-4A92-4637-A945-DCACA642BA41}"/>
                    </a:ext>
                  </a:extLst>
                </p14:cNvPr>
                <p14:cNvContentPartPr/>
                <p14:nvPr/>
              </p14:nvContentPartPr>
              <p14:xfrm>
                <a:off x="8644078" y="3258309"/>
                <a:ext cx="18720" cy="340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E9F867-4A92-4637-A945-DCACA642BA4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5078" y="3249309"/>
                  <a:ext cx="36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8B8F94-AD41-4B66-82A2-DE81284C33E4}"/>
                    </a:ext>
                  </a:extLst>
                </p14:cNvPr>
                <p14:cNvContentPartPr/>
                <p14:nvPr/>
              </p14:nvContentPartPr>
              <p14:xfrm>
                <a:off x="8702038" y="3216909"/>
                <a:ext cx="299160" cy="295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8B8F94-AD41-4B66-82A2-DE81284C33E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93398" y="3207909"/>
                  <a:ext cx="316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735E6A6-BB27-48E5-BA49-9B34D0A5069A}"/>
                    </a:ext>
                  </a:extLst>
                </p14:cNvPr>
                <p14:cNvContentPartPr/>
                <p14:nvPr/>
              </p14:nvContentPartPr>
              <p14:xfrm>
                <a:off x="8029558" y="3346509"/>
                <a:ext cx="575640" cy="7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735E6A6-BB27-48E5-BA49-9B34D0A5069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20918" y="3337869"/>
                  <a:ext cx="593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FB1B9F-909A-464A-8E00-165F01BAFF45}"/>
                    </a:ext>
                  </a:extLst>
                </p14:cNvPr>
                <p14:cNvContentPartPr/>
                <p14:nvPr/>
              </p14:nvContentPartPr>
              <p14:xfrm>
                <a:off x="8395318" y="3289269"/>
                <a:ext cx="214920" cy="216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FB1B9F-909A-464A-8E00-165F01BAFF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86678" y="3280269"/>
                  <a:ext cx="232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5DBB0F-DBD3-4A38-A76A-7A2C7B08BE1B}"/>
                    </a:ext>
                  </a:extLst>
                </p14:cNvPr>
                <p14:cNvContentPartPr/>
                <p14:nvPr/>
              </p14:nvContentPartPr>
              <p14:xfrm>
                <a:off x="8630758" y="3481509"/>
                <a:ext cx="267840" cy="19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5DBB0F-DBD3-4A38-A76A-7A2C7B08BE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22118" y="3472869"/>
                  <a:ext cx="285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12E5F6-3BC8-4788-880A-AC3EE3C0B92D}"/>
                    </a:ext>
                  </a:extLst>
                </p14:cNvPr>
                <p14:cNvContentPartPr/>
                <p14:nvPr/>
              </p14:nvContentPartPr>
              <p14:xfrm>
                <a:off x="8461918" y="3313029"/>
                <a:ext cx="105840" cy="171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12E5F6-3BC8-4788-880A-AC3EE3C0B92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53278" y="3304389"/>
                  <a:ext cx="1234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E2E84F3-2A49-4340-8E13-30DBC40E7820}"/>
              </a:ext>
            </a:extLst>
          </p:cNvPr>
          <p:cNvGrpSpPr/>
          <p:nvPr/>
        </p:nvGrpSpPr>
        <p:grpSpPr>
          <a:xfrm>
            <a:off x="4974958" y="3619029"/>
            <a:ext cx="5242320" cy="2118960"/>
            <a:chOff x="4974958" y="3619029"/>
            <a:chExt cx="5242320" cy="21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872967-9BD5-441E-87CD-5E27C9465F73}"/>
                    </a:ext>
                  </a:extLst>
                </p14:cNvPr>
                <p14:cNvContentPartPr/>
                <p14:nvPr/>
              </p14:nvContentPartPr>
              <p14:xfrm>
                <a:off x="5680918" y="4653669"/>
                <a:ext cx="3607920" cy="88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872967-9BD5-441E-87CD-5E27C9465F7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72278" y="4645029"/>
                  <a:ext cx="362556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8DA1CE-DCE6-4944-A5E8-11CFD5E24998}"/>
                    </a:ext>
                  </a:extLst>
                </p14:cNvPr>
                <p14:cNvContentPartPr/>
                <p14:nvPr/>
              </p14:nvContentPartPr>
              <p14:xfrm>
                <a:off x="8959798" y="4618389"/>
                <a:ext cx="2127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8DA1CE-DCE6-4944-A5E8-11CFD5E2499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50798" y="4609389"/>
                  <a:ext cx="230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3AF262-9B56-4BB1-A27B-C9F356E55D2D}"/>
                    </a:ext>
                  </a:extLst>
                </p14:cNvPr>
                <p14:cNvContentPartPr/>
                <p14:nvPr/>
              </p14:nvContentPartPr>
              <p14:xfrm>
                <a:off x="4974958" y="4407789"/>
                <a:ext cx="5242320" cy="562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3AF262-9B56-4BB1-A27B-C9F356E55D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65958" y="4398789"/>
                  <a:ext cx="52599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B8C17E-C9B2-4CA7-8B3E-16E7C78D516A}"/>
                    </a:ext>
                  </a:extLst>
                </p14:cNvPr>
                <p14:cNvContentPartPr/>
                <p14:nvPr/>
              </p14:nvContentPartPr>
              <p14:xfrm>
                <a:off x="7363558" y="5299869"/>
                <a:ext cx="34920" cy="31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B8C17E-C9B2-4CA7-8B3E-16E7C78D516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54918" y="5290869"/>
                  <a:ext cx="52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C5A213-B750-46F3-BA0A-07FA8565586E}"/>
                    </a:ext>
                  </a:extLst>
                </p14:cNvPr>
                <p14:cNvContentPartPr/>
                <p14:nvPr/>
              </p14:nvContentPartPr>
              <p14:xfrm>
                <a:off x="7317118" y="5142189"/>
                <a:ext cx="40680" cy="61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C5A213-B750-46F3-BA0A-07FA8565586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08118" y="5133549"/>
                  <a:ext cx="58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8ECF58-8194-44A5-A131-5886FD185262}"/>
                    </a:ext>
                  </a:extLst>
                </p14:cNvPr>
                <p14:cNvContentPartPr/>
                <p14:nvPr/>
              </p14:nvContentPartPr>
              <p14:xfrm>
                <a:off x="7548958" y="5410389"/>
                <a:ext cx="174600" cy="170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8ECF58-8194-44A5-A131-5886FD1852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39958" y="5401749"/>
                  <a:ext cx="192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E22D4A-91E1-4A68-842E-8DC3BF0C76A1}"/>
                    </a:ext>
                  </a:extLst>
                </p14:cNvPr>
                <p14:cNvContentPartPr/>
                <p14:nvPr/>
              </p14:nvContentPartPr>
              <p14:xfrm>
                <a:off x="7787638" y="5380869"/>
                <a:ext cx="203760" cy="35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E22D4A-91E1-4A68-842E-8DC3BF0C76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8998" y="5371869"/>
                  <a:ext cx="221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18BAC5-A8E2-446D-AC3E-C757D4A82EA4}"/>
                    </a:ext>
                  </a:extLst>
                </p14:cNvPr>
                <p14:cNvContentPartPr/>
                <p14:nvPr/>
              </p14:nvContentPartPr>
              <p14:xfrm>
                <a:off x="8046478" y="5308869"/>
                <a:ext cx="168480" cy="218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18BAC5-A8E2-446D-AC3E-C757D4A82EA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37838" y="5300229"/>
                  <a:ext cx="186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77D9F70-A4DE-4F7F-A748-40C02998B752}"/>
                    </a:ext>
                  </a:extLst>
                </p14:cNvPr>
                <p14:cNvContentPartPr/>
                <p14:nvPr/>
              </p14:nvContentPartPr>
              <p14:xfrm>
                <a:off x="8341678" y="5215989"/>
                <a:ext cx="36000" cy="31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77D9F70-A4DE-4F7F-A748-40C02998B75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32678" y="5207349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2CE6F97-C76D-4132-A22B-53C57D634410}"/>
                    </a:ext>
                  </a:extLst>
                </p14:cNvPr>
                <p14:cNvContentPartPr/>
                <p14:nvPr/>
              </p14:nvContentPartPr>
              <p14:xfrm>
                <a:off x="8204158" y="5353149"/>
                <a:ext cx="285120" cy="11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2CE6F97-C76D-4132-A22B-53C57D63441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95518" y="5344509"/>
                  <a:ext cx="302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FC7503-0945-42B8-9C7F-FEF5B8FBADFC}"/>
                    </a:ext>
                  </a:extLst>
                </p14:cNvPr>
                <p14:cNvContentPartPr/>
                <p14:nvPr/>
              </p14:nvContentPartPr>
              <p14:xfrm>
                <a:off x="7559038" y="5376909"/>
                <a:ext cx="96480" cy="17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FC7503-0945-42B8-9C7F-FEF5B8FBADF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50038" y="5367909"/>
                  <a:ext cx="114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BBAEE8A-4D71-4DB6-A360-75E388DD1B10}"/>
                    </a:ext>
                  </a:extLst>
                </p14:cNvPr>
                <p14:cNvContentPartPr/>
                <p14:nvPr/>
              </p14:nvContentPartPr>
              <p14:xfrm>
                <a:off x="6715918" y="4238229"/>
                <a:ext cx="79200" cy="2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BBAEE8A-4D71-4DB6-A360-75E388DD1B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06918" y="4229589"/>
                  <a:ext cx="96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6116DA-1F00-4325-A212-DBE931516971}"/>
                    </a:ext>
                  </a:extLst>
                </p14:cNvPr>
                <p14:cNvContentPartPr/>
                <p14:nvPr/>
              </p14:nvContentPartPr>
              <p14:xfrm>
                <a:off x="7415398" y="4006029"/>
                <a:ext cx="592920" cy="590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6116DA-1F00-4325-A212-DBE93151697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06758" y="3997389"/>
                  <a:ext cx="6105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FB5927-87A1-4951-9744-295923730F2A}"/>
                    </a:ext>
                  </a:extLst>
                </p14:cNvPr>
                <p14:cNvContentPartPr/>
                <p14:nvPr/>
              </p14:nvContentPartPr>
              <p14:xfrm>
                <a:off x="5368438" y="3949869"/>
                <a:ext cx="206280" cy="9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FB5927-87A1-4951-9744-295923730F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359798" y="3941229"/>
                  <a:ext cx="223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00AE1F-C167-4967-A647-A164CB416EEF}"/>
                    </a:ext>
                  </a:extLst>
                </p14:cNvPr>
                <p14:cNvContentPartPr/>
                <p14:nvPr/>
              </p14:nvContentPartPr>
              <p14:xfrm>
                <a:off x="6642838" y="4011789"/>
                <a:ext cx="130680" cy="59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00AE1F-C167-4967-A647-A164CB416EE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34198" y="4003149"/>
                  <a:ext cx="148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A95BCAC-0DD4-41FF-AC23-C848E4D83ED7}"/>
                    </a:ext>
                  </a:extLst>
                </p14:cNvPr>
                <p14:cNvContentPartPr/>
                <p14:nvPr/>
              </p14:nvContentPartPr>
              <p14:xfrm>
                <a:off x="8778358" y="3619029"/>
                <a:ext cx="75600" cy="399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A95BCAC-0DD4-41FF-AC23-C848E4D83ED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769718" y="3610389"/>
                  <a:ext cx="932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0C9F46-2743-4C0F-9EF9-A0961986D29F}"/>
                    </a:ext>
                  </a:extLst>
                </p14:cNvPr>
                <p14:cNvContentPartPr/>
                <p14:nvPr/>
              </p14:nvContentPartPr>
              <p14:xfrm>
                <a:off x="8743798" y="3641709"/>
                <a:ext cx="189000" cy="173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0C9F46-2743-4C0F-9EF9-A0961986D2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5158" y="3633069"/>
                  <a:ext cx="206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C39B2D-FD44-44E7-9B3B-DD55CE7022E6}"/>
                    </a:ext>
                  </a:extLst>
                </p14:cNvPr>
                <p14:cNvContentPartPr/>
                <p14:nvPr/>
              </p14:nvContentPartPr>
              <p14:xfrm>
                <a:off x="8615278" y="4294749"/>
                <a:ext cx="46440" cy="37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C39B2D-FD44-44E7-9B3B-DD55CE7022E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606278" y="4286109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E97ABB-FE68-4841-A60A-A7F1554916CF}"/>
                    </a:ext>
                  </a:extLst>
                </p14:cNvPr>
                <p14:cNvContentPartPr/>
                <p14:nvPr/>
              </p14:nvContentPartPr>
              <p14:xfrm>
                <a:off x="8621038" y="4230669"/>
                <a:ext cx="92160" cy="242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E97ABB-FE68-4841-A60A-A7F1554916C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12398" y="4222029"/>
                  <a:ext cx="109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DCE428F-1CD8-44E4-8151-B52E58A265E6}"/>
                    </a:ext>
                  </a:extLst>
                </p14:cNvPr>
                <p14:cNvContentPartPr/>
                <p14:nvPr/>
              </p14:nvContentPartPr>
              <p14:xfrm>
                <a:off x="8582518" y="4317069"/>
                <a:ext cx="171720" cy="118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DCE428F-1CD8-44E4-8151-B52E58A265E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73518" y="4308429"/>
                  <a:ext cx="189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93844F0-3741-4F53-ABC0-6DE482071990}"/>
                    </a:ext>
                  </a:extLst>
                </p14:cNvPr>
                <p14:cNvContentPartPr/>
                <p14:nvPr/>
              </p14:nvContentPartPr>
              <p14:xfrm>
                <a:off x="8825158" y="4330749"/>
                <a:ext cx="94680" cy="262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93844F0-3741-4F53-ABC0-6DE48207199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16518" y="4321749"/>
                  <a:ext cx="112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832E9D-3E89-4CE4-8F57-FF326D431E64}"/>
                    </a:ext>
                  </a:extLst>
                </p14:cNvPr>
                <p14:cNvContentPartPr/>
                <p14:nvPr/>
              </p14:nvContentPartPr>
              <p14:xfrm>
                <a:off x="8499718" y="4087029"/>
                <a:ext cx="559440" cy="585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832E9D-3E89-4CE4-8F57-FF326D431E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91078" y="4078389"/>
                  <a:ext cx="577080" cy="60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11EBF6B-B12D-4885-9233-17F29BCA1391}"/>
                  </a:ext>
                </a:extLst>
              </p14:cNvPr>
              <p14:cNvContentPartPr/>
              <p14:nvPr/>
            </p14:nvContentPartPr>
            <p14:xfrm>
              <a:off x="9112078" y="4021509"/>
              <a:ext cx="187200" cy="146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11EBF6B-B12D-4885-9233-17F29BCA1391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103438" y="4012509"/>
                <a:ext cx="204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7C2189-6C3F-4386-8A22-EB7BB10153A7}"/>
              </a:ext>
            </a:extLst>
          </p:cNvPr>
          <p:cNvGrpSpPr/>
          <p:nvPr/>
        </p:nvGrpSpPr>
        <p:grpSpPr>
          <a:xfrm>
            <a:off x="8736958" y="2692029"/>
            <a:ext cx="250920" cy="446400"/>
            <a:chOff x="8736958" y="2692029"/>
            <a:chExt cx="2509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770C683-ACFE-4C9B-8290-27A836BB8EB7}"/>
                    </a:ext>
                  </a:extLst>
                </p14:cNvPr>
                <p14:cNvContentPartPr/>
                <p14:nvPr/>
              </p14:nvContentPartPr>
              <p14:xfrm>
                <a:off x="8813998" y="2744229"/>
                <a:ext cx="28440" cy="394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770C683-ACFE-4C9B-8290-27A836BB8EB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804998" y="2735229"/>
                  <a:ext cx="46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0E67D-FFBA-49F8-99F9-69BD018E9BCC}"/>
                    </a:ext>
                  </a:extLst>
                </p14:cNvPr>
                <p14:cNvContentPartPr/>
                <p14:nvPr/>
              </p14:nvContentPartPr>
              <p14:xfrm>
                <a:off x="8736958" y="2692029"/>
                <a:ext cx="250920" cy="187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0E67D-FFBA-49F8-99F9-69BD018E9BC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28318" y="2683389"/>
                  <a:ext cx="26856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928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9392</TotalTime>
  <Words>832</Words>
  <Application>Microsoft Office PowerPoint</Application>
  <PresentationFormat>Widescreen</PresentationFormat>
  <Paragraphs>117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CSE 465 Lecture 12 &amp; 13</vt:lpstr>
      <vt:lpstr>What Problems are CNNs good at?</vt:lpstr>
      <vt:lpstr>What is Sequence Learning?</vt:lpstr>
      <vt:lpstr>Sequence learning problems</vt:lpstr>
      <vt:lpstr>OK - But what’s wrong with CNN?</vt:lpstr>
      <vt:lpstr>How to learn sequences?</vt:lpstr>
      <vt:lpstr>How to learn sequences?</vt:lpstr>
      <vt:lpstr>How to learn sequences?</vt:lpstr>
      <vt:lpstr>How does it look?</vt:lpstr>
      <vt:lpstr>With a little more details</vt:lpstr>
      <vt:lpstr>Detailed view of an RNN unit</vt:lpstr>
      <vt:lpstr>Types of RNN</vt:lpstr>
      <vt:lpstr>RNN Architecture for different applications</vt:lpstr>
      <vt:lpstr>Sequence learning problem</vt:lpstr>
      <vt:lpstr>Backpropagation through time</vt:lpstr>
      <vt:lpstr>Gradient flow in RNN</vt:lpstr>
      <vt:lpstr>Problem of long-term dependency</vt:lpstr>
      <vt:lpstr>Partial solution 1</vt:lpstr>
      <vt:lpstr>Partial solution 2</vt:lpstr>
      <vt:lpstr>PowerPoint Presentation</vt:lpstr>
      <vt:lpstr>Main Solution – Different kind of units</vt:lpstr>
      <vt:lpstr>Standard RNN</vt:lpstr>
      <vt:lpstr>LSTM</vt:lpstr>
      <vt:lpstr>A complete LSTM unit</vt:lpstr>
      <vt:lpstr>LSTM</vt:lpstr>
      <vt:lpstr>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LSTM: Forget irrelevant information</vt:lpstr>
      <vt:lpstr>LSTM: Identify new information to store</vt:lpstr>
      <vt:lpstr>LSTM: Update new state</vt:lpstr>
      <vt:lpstr>LSTM: output modified by the memory</vt:lpstr>
      <vt:lpstr>LSTM gradient flow</vt:lpstr>
      <vt:lpstr>LSTM gradient flow</vt:lpstr>
      <vt:lpstr>LSTM variant 1: Peephole connection</vt:lpstr>
      <vt:lpstr>LSTM variant 2: couple forget and input</vt:lpstr>
      <vt:lpstr>LSTM variant 3: GRU</vt:lpstr>
      <vt:lpstr>PowerPoint Presentation</vt:lpstr>
      <vt:lpstr>PowerPoint Presentation</vt:lpstr>
      <vt:lpstr>PowerPoint Presentation</vt:lpstr>
      <vt:lpstr>LSTM: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105</cp:revision>
  <dcterms:created xsi:type="dcterms:W3CDTF">2018-11-03T12:07:21Z</dcterms:created>
  <dcterms:modified xsi:type="dcterms:W3CDTF">2021-09-08T09:54:14Z</dcterms:modified>
</cp:coreProperties>
</file>